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7068800" cy="9601200"/>
  <p:notesSz cx="17068800" cy="9601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37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27457" y="510717"/>
            <a:ext cx="17780" cy="1242060"/>
          </a:xfrm>
          <a:custGeom>
            <a:avLst/>
            <a:gdLst/>
            <a:ahLst/>
            <a:cxnLst/>
            <a:rect l="l" t="t" r="r" b="b"/>
            <a:pathLst>
              <a:path w="17780" h="1242060">
                <a:moveTo>
                  <a:pt x="17780" y="0"/>
                </a:moveTo>
                <a:lnTo>
                  <a:pt x="0" y="0"/>
                </a:lnTo>
                <a:lnTo>
                  <a:pt x="0" y="1241856"/>
                </a:lnTo>
                <a:lnTo>
                  <a:pt x="17780" y="1241856"/>
                </a:lnTo>
                <a:lnTo>
                  <a:pt x="1778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03135" y="1318462"/>
            <a:ext cx="474345" cy="107950"/>
          </a:xfrm>
          <a:custGeom>
            <a:avLst/>
            <a:gdLst/>
            <a:ahLst/>
            <a:cxnLst/>
            <a:rect l="l" t="t" r="r" b="b"/>
            <a:pathLst>
              <a:path w="474344" h="107950">
                <a:moveTo>
                  <a:pt x="473951" y="0"/>
                </a:moveTo>
                <a:lnTo>
                  <a:pt x="456133" y="0"/>
                </a:lnTo>
                <a:lnTo>
                  <a:pt x="456133" y="13970"/>
                </a:lnTo>
                <a:lnTo>
                  <a:pt x="456133" y="93980"/>
                </a:lnTo>
                <a:lnTo>
                  <a:pt x="17780" y="93980"/>
                </a:lnTo>
                <a:lnTo>
                  <a:pt x="17780" y="13970"/>
                </a:lnTo>
                <a:lnTo>
                  <a:pt x="456133" y="13970"/>
                </a:lnTo>
                <a:lnTo>
                  <a:pt x="456133" y="0"/>
                </a:lnTo>
                <a:lnTo>
                  <a:pt x="0" y="0"/>
                </a:lnTo>
                <a:lnTo>
                  <a:pt x="0" y="13970"/>
                </a:lnTo>
                <a:lnTo>
                  <a:pt x="0" y="93980"/>
                </a:lnTo>
                <a:lnTo>
                  <a:pt x="0" y="107950"/>
                </a:lnTo>
                <a:lnTo>
                  <a:pt x="473951" y="107950"/>
                </a:lnTo>
                <a:lnTo>
                  <a:pt x="473951" y="93980"/>
                </a:lnTo>
                <a:lnTo>
                  <a:pt x="473951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3341814"/>
            <a:ext cx="2023745" cy="2931160"/>
          </a:xfrm>
          <a:custGeom>
            <a:avLst/>
            <a:gdLst/>
            <a:ahLst/>
            <a:cxnLst/>
            <a:rect l="l" t="t" r="r" b="b"/>
            <a:pathLst>
              <a:path w="2023745" h="2931160">
                <a:moveTo>
                  <a:pt x="1731606" y="2930944"/>
                </a:moveTo>
                <a:lnTo>
                  <a:pt x="0" y="2789720"/>
                </a:lnTo>
                <a:lnTo>
                  <a:pt x="0" y="2803944"/>
                </a:lnTo>
                <a:lnTo>
                  <a:pt x="1563839" y="2930944"/>
                </a:lnTo>
                <a:lnTo>
                  <a:pt x="1731606" y="2930944"/>
                </a:lnTo>
                <a:close/>
              </a:path>
              <a:path w="2023745" h="2931160">
                <a:moveTo>
                  <a:pt x="2003120" y="2916732"/>
                </a:moveTo>
                <a:lnTo>
                  <a:pt x="1891614" y="2930956"/>
                </a:lnTo>
                <a:lnTo>
                  <a:pt x="2003120" y="2930956"/>
                </a:lnTo>
                <a:lnTo>
                  <a:pt x="2003120" y="2916732"/>
                </a:lnTo>
                <a:close/>
              </a:path>
              <a:path w="2023745" h="2931160">
                <a:moveTo>
                  <a:pt x="2003132" y="2451112"/>
                </a:moveTo>
                <a:lnTo>
                  <a:pt x="1454378" y="2535707"/>
                </a:lnTo>
                <a:lnTo>
                  <a:pt x="1452346" y="2535707"/>
                </a:lnTo>
                <a:lnTo>
                  <a:pt x="0" y="2140585"/>
                </a:lnTo>
                <a:lnTo>
                  <a:pt x="0" y="2154682"/>
                </a:lnTo>
                <a:lnTo>
                  <a:pt x="1386687" y="2535707"/>
                </a:lnTo>
                <a:lnTo>
                  <a:pt x="762533" y="2507513"/>
                </a:lnTo>
                <a:lnTo>
                  <a:pt x="450469" y="2493416"/>
                </a:lnTo>
                <a:lnTo>
                  <a:pt x="317398" y="2451112"/>
                </a:lnTo>
                <a:lnTo>
                  <a:pt x="273100" y="2437028"/>
                </a:lnTo>
                <a:lnTo>
                  <a:pt x="265099" y="2408707"/>
                </a:lnTo>
                <a:lnTo>
                  <a:pt x="250215" y="2394597"/>
                </a:lnTo>
                <a:lnTo>
                  <a:pt x="229984" y="2394597"/>
                </a:lnTo>
                <a:lnTo>
                  <a:pt x="205930" y="2380500"/>
                </a:lnTo>
                <a:lnTo>
                  <a:pt x="186601" y="2380500"/>
                </a:lnTo>
                <a:lnTo>
                  <a:pt x="169468" y="2394597"/>
                </a:lnTo>
                <a:lnTo>
                  <a:pt x="155295" y="2408707"/>
                </a:lnTo>
                <a:lnTo>
                  <a:pt x="144856" y="2408707"/>
                </a:lnTo>
                <a:lnTo>
                  <a:pt x="0" y="2437028"/>
                </a:lnTo>
                <a:lnTo>
                  <a:pt x="0" y="2451112"/>
                </a:lnTo>
                <a:lnTo>
                  <a:pt x="138417" y="2437028"/>
                </a:lnTo>
                <a:lnTo>
                  <a:pt x="0" y="2493416"/>
                </a:lnTo>
                <a:lnTo>
                  <a:pt x="0" y="2507513"/>
                </a:lnTo>
                <a:lnTo>
                  <a:pt x="138938" y="2451112"/>
                </a:lnTo>
                <a:lnTo>
                  <a:pt x="147154" y="2465222"/>
                </a:lnTo>
                <a:lnTo>
                  <a:pt x="162077" y="2479319"/>
                </a:lnTo>
                <a:lnTo>
                  <a:pt x="182168" y="2493416"/>
                </a:lnTo>
                <a:lnTo>
                  <a:pt x="230670" y="2493416"/>
                </a:lnTo>
                <a:lnTo>
                  <a:pt x="251256" y="2479319"/>
                </a:lnTo>
                <a:lnTo>
                  <a:pt x="266065" y="2465222"/>
                </a:lnTo>
                <a:lnTo>
                  <a:pt x="273380" y="2451112"/>
                </a:lnTo>
                <a:lnTo>
                  <a:pt x="435559" y="2493416"/>
                </a:lnTo>
                <a:lnTo>
                  <a:pt x="435317" y="2493416"/>
                </a:lnTo>
                <a:lnTo>
                  <a:pt x="446468" y="2507513"/>
                </a:lnTo>
                <a:lnTo>
                  <a:pt x="814082" y="2620416"/>
                </a:lnTo>
                <a:lnTo>
                  <a:pt x="882738" y="2634526"/>
                </a:lnTo>
                <a:lnTo>
                  <a:pt x="881583" y="2648623"/>
                </a:lnTo>
                <a:lnTo>
                  <a:pt x="912850" y="2648623"/>
                </a:lnTo>
                <a:lnTo>
                  <a:pt x="1149553" y="2719235"/>
                </a:lnTo>
                <a:lnTo>
                  <a:pt x="1303870" y="2775623"/>
                </a:lnTo>
                <a:lnTo>
                  <a:pt x="1449679" y="2818041"/>
                </a:lnTo>
                <a:lnTo>
                  <a:pt x="1517865" y="2846247"/>
                </a:lnTo>
                <a:lnTo>
                  <a:pt x="1581873" y="2860332"/>
                </a:lnTo>
                <a:lnTo>
                  <a:pt x="1641436" y="2874441"/>
                </a:lnTo>
                <a:lnTo>
                  <a:pt x="1695665" y="2902635"/>
                </a:lnTo>
                <a:lnTo>
                  <a:pt x="1744040" y="2916732"/>
                </a:lnTo>
                <a:lnTo>
                  <a:pt x="1785962" y="2930956"/>
                </a:lnTo>
                <a:lnTo>
                  <a:pt x="1837143" y="2930956"/>
                </a:lnTo>
                <a:lnTo>
                  <a:pt x="1804377" y="2916732"/>
                </a:lnTo>
                <a:lnTo>
                  <a:pt x="1763991" y="2902635"/>
                </a:lnTo>
                <a:lnTo>
                  <a:pt x="1716747" y="2888538"/>
                </a:lnTo>
                <a:lnTo>
                  <a:pt x="1663014" y="2874441"/>
                </a:lnTo>
                <a:lnTo>
                  <a:pt x="1603844" y="2860332"/>
                </a:lnTo>
                <a:lnTo>
                  <a:pt x="1539582" y="2832138"/>
                </a:lnTo>
                <a:lnTo>
                  <a:pt x="1398739" y="2789720"/>
                </a:lnTo>
                <a:lnTo>
                  <a:pt x="1245984" y="2747429"/>
                </a:lnTo>
                <a:lnTo>
                  <a:pt x="1005840" y="2662707"/>
                </a:lnTo>
                <a:lnTo>
                  <a:pt x="1581873" y="2747429"/>
                </a:lnTo>
                <a:lnTo>
                  <a:pt x="1570951" y="2761526"/>
                </a:lnTo>
                <a:lnTo>
                  <a:pt x="1601063" y="2761526"/>
                </a:lnTo>
                <a:lnTo>
                  <a:pt x="1837143" y="2930956"/>
                </a:lnTo>
                <a:lnTo>
                  <a:pt x="1877529" y="2930956"/>
                </a:lnTo>
                <a:lnTo>
                  <a:pt x="1624926" y="2761526"/>
                </a:lnTo>
                <a:lnTo>
                  <a:pt x="1877060" y="2733332"/>
                </a:lnTo>
                <a:lnTo>
                  <a:pt x="2003132" y="2719235"/>
                </a:lnTo>
                <a:lnTo>
                  <a:pt x="2003132" y="2705138"/>
                </a:lnTo>
                <a:lnTo>
                  <a:pt x="1637360" y="2733332"/>
                </a:lnTo>
                <a:lnTo>
                  <a:pt x="2003132" y="2535707"/>
                </a:lnTo>
                <a:lnTo>
                  <a:pt x="2003132" y="2521610"/>
                </a:lnTo>
                <a:lnTo>
                  <a:pt x="1607019" y="2733332"/>
                </a:lnTo>
                <a:lnTo>
                  <a:pt x="1586826" y="2706535"/>
                </a:lnTo>
                <a:lnTo>
                  <a:pt x="1586826" y="2733332"/>
                </a:lnTo>
                <a:lnTo>
                  <a:pt x="1109103" y="2662707"/>
                </a:lnTo>
                <a:lnTo>
                  <a:pt x="918006" y="2634526"/>
                </a:lnTo>
                <a:lnTo>
                  <a:pt x="502615" y="2507513"/>
                </a:lnTo>
                <a:lnTo>
                  <a:pt x="1448790" y="2549931"/>
                </a:lnTo>
                <a:lnTo>
                  <a:pt x="1449806" y="2549931"/>
                </a:lnTo>
                <a:lnTo>
                  <a:pt x="1586826" y="2733332"/>
                </a:lnTo>
                <a:lnTo>
                  <a:pt x="1586826" y="2706535"/>
                </a:lnTo>
                <a:lnTo>
                  <a:pt x="1468843" y="2549931"/>
                </a:lnTo>
                <a:lnTo>
                  <a:pt x="1557870" y="2535707"/>
                </a:lnTo>
                <a:lnTo>
                  <a:pt x="2003132" y="2465222"/>
                </a:lnTo>
                <a:lnTo>
                  <a:pt x="2003132" y="2451112"/>
                </a:lnTo>
                <a:close/>
              </a:path>
              <a:path w="2023745" h="2931160">
                <a:moveTo>
                  <a:pt x="2003132" y="88900"/>
                </a:moveTo>
                <a:lnTo>
                  <a:pt x="1927047" y="88900"/>
                </a:lnTo>
                <a:lnTo>
                  <a:pt x="1927047" y="0"/>
                </a:lnTo>
                <a:lnTo>
                  <a:pt x="1909279" y="0"/>
                </a:lnTo>
                <a:lnTo>
                  <a:pt x="1909279" y="38100"/>
                </a:lnTo>
                <a:lnTo>
                  <a:pt x="1909279" y="63500"/>
                </a:lnTo>
                <a:lnTo>
                  <a:pt x="1909279" y="88900"/>
                </a:lnTo>
                <a:lnTo>
                  <a:pt x="1742655" y="88900"/>
                </a:lnTo>
                <a:lnTo>
                  <a:pt x="1909279" y="63500"/>
                </a:lnTo>
                <a:lnTo>
                  <a:pt x="1909279" y="38100"/>
                </a:lnTo>
                <a:lnTo>
                  <a:pt x="1681187" y="88900"/>
                </a:lnTo>
                <a:lnTo>
                  <a:pt x="1513293" y="88900"/>
                </a:lnTo>
                <a:lnTo>
                  <a:pt x="1513293" y="12700"/>
                </a:lnTo>
                <a:lnTo>
                  <a:pt x="1514436" y="12700"/>
                </a:lnTo>
                <a:lnTo>
                  <a:pt x="1648040" y="0"/>
                </a:lnTo>
                <a:lnTo>
                  <a:pt x="1495526" y="0"/>
                </a:lnTo>
                <a:lnTo>
                  <a:pt x="1495526" y="12700"/>
                </a:lnTo>
                <a:lnTo>
                  <a:pt x="1495526" y="101600"/>
                </a:lnTo>
                <a:lnTo>
                  <a:pt x="1419694" y="101600"/>
                </a:lnTo>
                <a:lnTo>
                  <a:pt x="1419694" y="12700"/>
                </a:lnTo>
                <a:lnTo>
                  <a:pt x="1495526" y="12700"/>
                </a:lnTo>
                <a:lnTo>
                  <a:pt x="1495526" y="0"/>
                </a:lnTo>
                <a:lnTo>
                  <a:pt x="1401927" y="0"/>
                </a:lnTo>
                <a:lnTo>
                  <a:pt x="1401927" y="114300"/>
                </a:lnTo>
                <a:lnTo>
                  <a:pt x="1412087" y="114300"/>
                </a:lnTo>
                <a:lnTo>
                  <a:pt x="1217688" y="139700"/>
                </a:lnTo>
                <a:lnTo>
                  <a:pt x="1217688" y="0"/>
                </a:lnTo>
                <a:lnTo>
                  <a:pt x="1199908" y="0"/>
                </a:lnTo>
                <a:lnTo>
                  <a:pt x="1199908" y="139700"/>
                </a:lnTo>
                <a:lnTo>
                  <a:pt x="1107008" y="152400"/>
                </a:lnTo>
                <a:lnTo>
                  <a:pt x="1107008" y="444500"/>
                </a:lnTo>
                <a:lnTo>
                  <a:pt x="1015034" y="457200"/>
                </a:lnTo>
                <a:lnTo>
                  <a:pt x="1015034" y="0"/>
                </a:lnTo>
                <a:lnTo>
                  <a:pt x="997242" y="0"/>
                </a:lnTo>
                <a:lnTo>
                  <a:pt x="997242" y="469900"/>
                </a:lnTo>
                <a:lnTo>
                  <a:pt x="812342" y="508000"/>
                </a:lnTo>
                <a:lnTo>
                  <a:pt x="812342" y="0"/>
                </a:lnTo>
                <a:lnTo>
                  <a:pt x="794562" y="0"/>
                </a:lnTo>
                <a:lnTo>
                  <a:pt x="794562" y="508000"/>
                </a:lnTo>
                <a:lnTo>
                  <a:pt x="751522" y="520700"/>
                </a:lnTo>
                <a:lnTo>
                  <a:pt x="743902" y="520700"/>
                </a:lnTo>
                <a:lnTo>
                  <a:pt x="743902" y="1206500"/>
                </a:lnTo>
                <a:lnTo>
                  <a:pt x="743902" y="1219200"/>
                </a:lnTo>
                <a:lnTo>
                  <a:pt x="743902" y="1257300"/>
                </a:lnTo>
                <a:lnTo>
                  <a:pt x="728789" y="1257300"/>
                </a:lnTo>
                <a:lnTo>
                  <a:pt x="728789" y="1270000"/>
                </a:lnTo>
                <a:lnTo>
                  <a:pt x="509358" y="1384300"/>
                </a:lnTo>
                <a:lnTo>
                  <a:pt x="139065" y="1270000"/>
                </a:lnTo>
                <a:lnTo>
                  <a:pt x="574217" y="1270000"/>
                </a:lnTo>
                <a:lnTo>
                  <a:pt x="619556" y="1257300"/>
                </a:lnTo>
                <a:lnTo>
                  <a:pt x="728789" y="1270000"/>
                </a:lnTo>
                <a:lnTo>
                  <a:pt x="728789" y="1257300"/>
                </a:lnTo>
                <a:lnTo>
                  <a:pt x="650976" y="1244600"/>
                </a:lnTo>
                <a:lnTo>
                  <a:pt x="743902" y="1219200"/>
                </a:lnTo>
                <a:lnTo>
                  <a:pt x="743902" y="1206500"/>
                </a:lnTo>
                <a:lnTo>
                  <a:pt x="617435" y="1244600"/>
                </a:lnTo>
                <a:lnTo>
                  <a:pt x="574217" y="1244600"/>
                </a:lnTo>
                <a:lnTo>
                  <a:pt x="574217" y="0"/>
                </a:lnTo>
                <a:lnTo>
                  <a:pt x="556450" y="0"/>
                </a:lnTo>
                <a:lnTo>
                  <a:pt x="556450" y="1231900"/>
                </a:lnTo>
                <a:lnTo>
                  <a:pt x="556450" y="1244600"/>
                </a:lnTo>
                <a:lnTo>
                  <a:pt x="556450" y="1257300"/>
                </a:lnTo>
                <a:lnTo>
                  <a:pt x="92075" y="1257300"/>
                </a:lnTo>
                <a:lnTo>
                  <a:pt x="8864" y="1231900"/>
                </a:lnTo>
                <a:lnTo>
                  <a:pt x="8864" y="1168400"/>
                </a:lnTo>
                <a:lnTo>
                  <a:pt x="556450" y="1244600"/>
                </a:lnTo>
                <a:lnTo>
                  <a:pt x="556450" y="1231900"/>
                </a:lnTo>
                <a:lnTo>
                  <a:pt x="100126" y="1168400"/>
                </a:lnTo>
                <a:lnTo>
                  <a:pt x="8864" y="1155700"/>
                </a:lnTo>
                <a:lnTo>
                  <a:pt x="8864" y="0"/>
                </a:lnTo>
                <a:lnTo>
                  <a:pt x="0" y="0"/>
                </a:lnTo>
                <a:lnTo>
                  <a:pt x="0" y="1270000"/>
                </a:lnTo>
                <a:lnTo>
                  <a:pt x="88861" y="1270000"/>
                </a:lnTo>
                <a:lnTo>
                  <a:pt x="460565" y="1384300"/>
                </a:lnTo>
                <a:lnTo>
                  <a:pt x="0" y="1384300"/>
                </a:lnTo>
                <a:lnTo>
                  <a:pt x="0" y="1397000"/>
                </a:lnTo>
                <a:lnTo>
                  <a:pt x="503580" y="1397000"/>
                </a:lnTo>
                <a:lnTo>
                  <a:pt x="567055" y="1600200"/>
                </a:lnTo>
                <a:lnTo>
                  <a:pt x="431482" y="1524000"/>
                </a:lnTo>
                <a:lnTo>
                  <a:pt x="404355" y="1511300"/>
                </a:lnTo>
                <a:lnTo>
                  <a:pt x="0" y="1587500"/>
                </a:lnTo>
                <a:lnTo>
                  <a:pt x="0" y="1600200"/>
                </a:lnTo>
                <a:lnTo>
                  <a:pt x="357289" y="1536700"/>
                </a:lnTo>
                <a:lnTo>
                  <a:pt x="0" y="1727200"/>
                </a:lnTo>
                <a:lnTo>
                  <a:pt x="0" y="1739900"/>
                </a:lnTo>
                <a:lnTo>
                  <a:pt x="376008" y="1536700"/>
                </a:lnTo>
                <a:lnTo>
                  <a:pt x="402869" y="1524000"/>
                </a:lnTo>
                <a:lnTo>
                  <a:pt x="573671" y="1612900"/>
                </a:lnTo>
                <a:lnTo>
                  <a:pt x="576427" y="1625600"/>
                </a:lnTo>
                <a:lnTo>
                  <a:pt x="586232" y="1625600"/>
                </a:lnTo>
                <a:lnTo>
                  <a:pt x="1177620" y="1905000"/>
                </a:lnTo>
                <a:lnTo>
                  <a:pt x="0" y="1968500"/>
                </a:lnTo>
                <a:lnTo>
                  <a:pt x="0" y="1981200"/>
                </a:lnTo>
                <a:lnTo>
                  <a:pt x="1205293" y="1917700"/>
                </a:lnTo>
                <a:lnTo>
                  <a:pt x="1680298" y="2032000"/>
                </a:lnTo>
                <a:lnTo>
                  <a:pt x="771486" y="2146300"/>
                </a:lnTo>
                <a:lnTo>
                  <a:pt x="0" y="2044700"/>
                </a:lnTo>
                <a:lnTo>
                  <a:pt x="0" y="2057400"/>
                </a:lnTo>
                <a:lnTo>
                  <a:pt x="625348" y="2146300"/>
                </a:lnTo>
                <a:lnTo>
                  <a:pt x="0" y="2120900"/>
                </a:lnTo>
                <a:lnTo>
                  <a:pt x="0" y="2133600"/>
                </a:lnTo>
                <a:lnTo>
                  <a:pt x="770572" y="2159000"/>
                </a:lnTo>
                <a:lnTo>
                  <a:pt x="2003132" y="2324100"/>
                </a:lnTo>
                <a:lnTo>
                  <a:pt x="826325" y="2159000"/>
                </a:lnTo>
                <a:lnTo>
                  <a:pt x="925385" y="2146300"/>
                </a:lnTo>
                <a:lnTo>
                  <a:pt x="1717890" y="2044700"/>
                </a:lnTo>
                <a:lnTo>
                  <a:pt x="2003132" y="2209800"/>
                </a:lnTo>
                <a:lnTo>
                  <a:pt x="2003132" y="2197100"/>
                </a:lnTo>
                <a:lnTo>
                  <a:pt x="1760308" y="2044700"/>
                </a:lnTo>
                <a:lnTo>
                  <a:pt x="1735924" y="2032000"/>
                </a:lnTo>
                <a:lnTo>
                  <a:pt x="1765642" y="2019300"/>
                </a:lnTo>
                <a:lnTo>
                  <a:pt x="2003132" y="1905000"/>
                </a:lnTo>
                <a:lnTo>
                  <a:pt x="2003132" y="1879600"/>
                </a:lnTo>
                <a:lnTo>
                  <a:pt x="1736940" y="2019300"/>
                </a:lnTo>
                <a:lnTo>
                  <a:pt x="1884387" y="1676400"/>
                </a:lnTo>
                <a:lnTo>
                  <a:pt x="2003132" y="1663700"/>
                </a:lnTo>
                <a:lnTo>
                  <a:pt x="2003132" y="1651000"/>
                </a:lnTo>
                <a:lnTo>
                  <a:pt x="1895944" y="1663700"/>
                </a:lnTo>
                <a:lnTo>
                  <a:pt x="2003132" y="1524000"/>
                </a:lnTo>
                <a:lnTo>
                  <a:pt x="2003132" y="1498600"/>
                </a:lnTo>
                <a:lnTo>
                  <a:pt x="1874735" y="1663700"/>
                </a:lnTo>
                <a:lnTo>
                  <a:pt x="1863686" y="1663700"/>
                </a:lnTo>
                <a:lnTo>
                  <a:pt x="1863686" y="1676400"/>
                </a:lnTo>
                <a:lnTo>
                  <a:pt x="1714588" y="2032000"/>
                </a:lnTo>
                <a:lnTo>
                  <a:pt x="1266151" y="1917700"/>
                </a:lnTo>
                <a:lnTo>
                  <a:pt x="1210094" y="1905000"/>
                </a:lnTo>
                <a:lnTo>
                  <a:pt x="1085837" y="1854200"/>
                </a:lnTo>
                <a:lnTo>
                  <a:pt x="1141387" y="1841500"/>
                </a:lnTo>
                <a:lnTo>
                  <a:pt x="1863686" y="1676400"/>
                </a:lnTo>
                <a:lnTo>
                  <a:pt x="1863686" y="1663700"/>
                </a:lnTo>
                <a:lnTo>
                  <a:pt x="1838032" y="1651000"/>
                </a:lnTo>
                <a:lnTo>
                  <a:pt x="1838032" y="1676400"/>
                </a:lnTo>
                <a:lnTo>
                  <a:pt x="1072946" y="1841500"/>
                </a:lnTo>
                <a:lnTo>
                  <a:pt x="589064" y="1600200"/>
                </a:lnTo>
                <a:lnTo>
                  <a:pt x="522922" y="1397000"/>
                </a:lnTo>
                <a:lnTo>
                  <a:pt x="1838032" y="1676400"/>
                </a:lnTo>
                <a:lnTo>
                  <a:pt x="1838032" y="1651000"/>
                </a:lnTo>
                <a:lnTo>
                  <a:pt x="1832063" y="1651000"/>
                </a:lnTo>
                <a:lnTo>
                  <a:pt x="1832063" y="1663700"/>
                </a:lnTo>
                <a:lnTo>
                  <a:pt x="532028" y="1384300"/>
                </a:lnTo>
                <a:lnTo>
                  <a:pt x="755446" y="1270000"/>
                </a:lnTo>
                <a:lnTo>
                  <a:pt x="1081011" y="1270000"/>
                </a:lnTo>
                <a:lnTo>
                  <a:pt x="1832063" y="1663700"/>
                </a:lnTo>
                <a:lnTo>
                  <a:pt x="1832063" y="1651000"/>
                </a:lnTo>
                <a:lnTo>
                  <a:pt x="1147673" y="1282700"/>
                </a:lnTo>
                <a:lnTo>
                  <a:pt x="2003132" y="1460500"/>
                </a:lnTo>
                <a:lnTo>
                  <a:pt x="2003132" y="1435100"/>
                </a:lnTo>
                <a:lnTo>
                  <a:pt x="1204963" y="1282700"/>
                </a:lnTo>
                <a:lnTo>
                  <a:pt x="1132382" y="1270000"/>
                </a:lnTo>
                <a:lnTo>
                  <a:pt x="1973541" y="1270000"/>
                </a:lnTo>
                <a:lnTo>
                  <a:pt x="2003132" y="1282700"/>
                </a:lnTo>
                <a:lnTo>
                  <a:pt x="2003132" y="1270000"/>
                </a:lnTo>
                <a:lnTo>
                  <a:pt x="2003132" y="1244600"/>
                </a:lnTo>
                <a:lnTo>
                  <a:pt x="1984451" y="1257300"/>
                </a:lnTo>
                <a:lnTo>
                  <a:pt x="1984451" y="1143000"/>
                </a:lnTo>
                <a:lnTo>
                  <a:pt x="2003132" y="1143000"/>
                </a:lnTo>
                <a:lnTo>
                  <a:pt x="2003132" y="1130300"/>
                </a:lnTo>
                <a:lnTo>
                  <a:pt x="1984451" y="1130300"/>
                </a:lnTo>
                <a:lnTo>
                  <a:pt x="1984451" y="1003300"/>
                </a:lnTo>
                <a:lnTo>
                  <a:pt x="2003132" y="1003300"/>
                </a:lnTo>
                <a:lnTo>
                  <a:pt x="2003132" y="990600"/>
                </a:lnTo>
                <a:lnTo>
                  <a:pt x="1984451" y="990600"/>
                </a:lnTo>
                <a:lnTo>
                  <a:pt x="1984451" y="863600"/>
                </a:lnTo>
                <a:lnTo>
                  <a:pt x="2003132" y="850900"/>
                </a:lnTo>
                <a:lnTo>
                  <a:pt x="2003132" y="838200"/>
                </a:lnTo>
                <a:lnTo>
                  <a:pt x="1973795" y="850900"/>
                </a:lnTo>
                <a:lnTo>
                  <a:pt x="1966683" y="850900"/>
                </a:lnTo>
                <a:lnTo>
                  <a:pt x="1966683" y="863600"/>
                </a:lnTo>
                <a:lnTo>
                  <a:pt x="1966683" y="1257300"/>
                </a:lnTo>
                <a:lnTo>
                  <a:pt x="1777072" y="1257300"/>
                </a:lnTo>
                <a:lnTo>
                  <a:pt x="1777072" y="1143000"/>
                </a:lnTo>
                <a:lnTo>
                  <a:pt x="1966683" y="1143000"/>
                </a:lnTo>
                <a:lnTo>
                  <a:pt x="1966683" y="1130300"/>
                </a:lnTo>
                <a:lnTo>
                  <a:pt x="1777072" y="1130300"/>
                </a:lnTo>
                <a:lnTo>
                  <a:pt x="1777072" y="1003300"/>
                </a:lnTo>
                <a:lnTo>
                  <a:pt x="1966683" y="1003300"/>
                </a:lnTo>
                <a:lnTo>
                  <a:pt x="1966683" y="990600"/>
                </a:lnTo>
                <a:lnTo>
                  <a:pt x="1777072" y="990600"/>
                </a:lnTo>
                <a:lnTo>
                  <a:pt x="1777072" y="863600"/>
                </a:lnTo>
                <a:lnTo>
                  <a:pt x="1966683" y="863600"/>
                </a:lnTo>
                <a:lnTo>
                  <a:pt x="1966683" y="850900"/>
                </a:lnTo>
                <a:lnTo>
                  <a:pt x="1759419" y="850900"/>
                </a:lnTo>
                <a:lnTo>
                  <a:pt x="1759419" y="863600"/>
                </a:lnTo>
                <a:lnTo>
                  <a:pt x="1759419" y="990600"/>
                </a:lnTo>
                <a:lnTo>
                  <a:pt x="1759419" y="1003300"/>
                </a:lnTo>
                <a:lnTo>
                  <a:pt x="1759419" y="1130300"/>
                </a:lnTo>
                <a:lnTo>
                  <a:pt x="1759419" y="1143000"/>
                </a:lnTo>
                <a:lnTo>
                  <a:pt x="1759419" y="1257300"/>
                </a:lnTo>
                <a:lnTo>
                  <a:pt x="1574507" y="1257300"/>
                </a:lnTo>
                <a:lnTo>
                  <a:pt x="1574507" y="1143000"/>
                </a:lnTo>
                <a:lnTo>
                  <a:pt x="1759419" y="1143000"/>
                </a:lnTo>
                <a:lnTo>
                  <a:pt x="1759419" y="1130300"/>
                </a:lnTo>
                <a:lnTo>
                  <a:pt x="1574507" y="1130300"/>
                </a:lnTo>
                <a:lnTo>
                  <a:pt x="1574507" y="1003300"/>
                </a:lnTo>
                <a:lnTo>
                  <a:pt x="1759419" y="1003300"/>
                </a:lnTo>
                <a:lnTo>
                  <a:pt x="1759419" y="990600"/>
                </a:lnTo>
                <a:lnTo>
                  <a:pt x="1574507" y="990600"/>
                </a:lnTo>
                <a:lnTo>
                  <a:pt x="1574507" y="863600"/>
                </a:lnTo>
                <a:lnTo>
                  <a:pt x="1759419" y="863600"/>
                </a:lnTo>
                <a:lnTo>
                  <a:pt x="1759419" y="850900"/>
                </a:lnTo>
                <a:lnTo>
                  <a:pt x="1556727" y="850900"/>
                </a:lnTo>
                <a:lnTo>
                  <a:pt x="1556727" y="863600"/>
                </a:lnTo>
                <a:lnTo>
                  <a:pt x="1556727" y="990600"/>
                </a:lnTo>
                <a:lnTo>
                  <a:pt x="1556727" y="1003300"/>
                </a:lnTo>
                <a:lnTo>
                  <a:pt x="1556727" y="1130300"/>
                </a:lnTo>
                <a:lnTo>
                  <a:pt x="1556727" y="1143000"/>
                </a:lnTo>
                <a:lnTo>
                  <a:pt x="1556727" y="1257300"/>
                </a:lnTo>
                <a:lnTo>
                  <a:pt x="1371828" y="1257300"/>
                </a:lnTo>
                <a:lnTo>
                  <a:pt x="1371828" y="1143000"/>
                </a:lnTo>
                <a:lnTo>
                  <a:pt x="1556727" y="1143000"/>
                </a:lnTo>
                <a:lnTo>
                  <a:pt x="1556727" y="1130300"/>
                </a:lnTo>
                <a:lnTo>
                  <a:pt x="1371828" y="1130300"/>
                </a:lnTo>
                <a:lnTo>
                  <a:pt x="1371828" y="1003300"/>
                </a:lnTo>
                <a:lnTo>
                  <a:pt x="1556727" y="1003300"/>
                </a:lnTo>
                <a:lnTo>
                  <a:pt x="1556727" y="990600"/>
                </a:lnTo>
                <a:lnTo>
                  <a:pt x="1371828" y="990600"/>
                </a:lnTo>
                <a:lnTo>
                  <a:pt x="1371828" y="863600"/>
                </a:lnTo>
                <a:lnTo>
                  <a:pt x="1556727" y="863600"/>
                </a:lnTo>
                <a:lnTo>
                  <a:pt x="1556727" y="850900"/>
                </a:lnTo>
                <a:lnTo>
                  <a:pt x="1415122" y="850900"/>
                </a:lnTo>
                <a:lnTo>
                  <a:pt x="1552282" y="800100"/>
                </a:lnTo>
                <a:lnTo>
                  <a:pt x="1689442" y="762000"/>
                </a:lnTo>
                <a:lnTo>
                  <a:pt x="1735162" y="749300"/>
                </a:lnTo>
                <a:lnTo>
                  <a:pt x="2003132" y="749300"/>
                </a:lnTo>
                <a:lnTo>
                  <a:pt x="2003132" y="736600"/>
                </a:lnTo>
                <a:lnTo>
                  <a:pt x="1920709" y="736600"/>
                </a:lnTo>
                <a:lnTo>
                  <a:pt x="1920709" y="596900"/>
                </a:lnTo>
                <a:lnTo>
                  <a:pt x="2003132" y="596900"/>
                </a:lnTo>
                <a:lnTo>
                  <a:pt x="2003132" y="584200"/>
                </a:lnTo>
                <a:lnTo>
                  <a:pt x="1920709" y="584200"/>
                </a:lnTo>
                <a:lnTo>
                  <a:pt x="1920709" y="444500"/>
                </a:lnTo>
                <a:lnTo>
                  <a:pt x="2003132" y="444500"/>
                </a:lnTo>
                <a:lnTo>
                  <a:pt x="2003132" y="419100"/>
                </a:lnTo>
                <a:lnTo>
                  <a:pt x="1902929" y="419100"/>
                </a:lnTo>
                <a:lnTo>
                  <a:pt x="1902929" y="444500"/>
                </a:lnTo>
                <a:lnTo>
                  <a:pt x="1902929" y="584200"/>
                </a:lnTo>
                <a:lnTo>
                  <a:pt x="1902929" y="596900"/>
                </a:lnTo>
                <a:lnTo>
                  <a:pt x="1902929" y="736600"/>
                </a:lnTo>
                <a:lnTo>
                  <a:pt x="1742401" y="736600"/>
                </a:lnTo>
                <a:lnTo>
                  <a:pt x="1742401" y="596900"/>
                </a:lnTo>
                <a:lnTo>
                  <a:pt x="1902929" y="596900"/>
                </a:lnTo>
                <a:lnTo>
                  <a:pt x="1902929" y="584200"/>
                </a:lnTo>
                <a:lnTo>
                  <a:pt x="1742401" y="584200"/>
                </a:lnTo>
                <a:lnTo>
                  <a:pt x="1742401" y="444500"/>
                </a:lnTo>
                <a:lnTo>
                  <a:pt x="1902929" y="444500"/>
                </a:lnTo>
                <a:lnTo>
                  <a:pt x="1902929" y="419100"/>
                </a:lnTo>
                <a:lnTo>
                  <a:pt x="1794344" y="419100"/>
                </a:lnTo>
                <a:lnTo>
                  <a:pt x="1933536" y="393700"/>
                </a:lnTo>
                <a:lnTo>
                  <a:pt x="2003132" y="381000"/>
                </a:lnTo>
                <a:lnTo>
                  <a:pt x="2003132" y="368300"/>
                </a:lnTo>
                <a:lnTo>
                  <a:pt x="1958682" y="381000"/>
                </a:lnTo>
                <a:lnTo>
                  <a:pt x="1958682" y="266700"/>
                </a:lnTo>
                <a:lnTo>
                  <a:pt x="2003132" y="254000"/>
                </a:lnTo>
                <a:lnTo>
                  <a:pt x="2003132" y="241300"/>
                </a:lnTo>
                <a:lnTo>
                  <a:pt x="1958682" y="254000"/>
                </a:lnTo>
                <a:lnTo>
                  <a:pt x="1958682" y="127000"/>
                </a:lnTo>
                <a:lnTo>
                  <a:pt x="2003132" y="127000"/>
                </a:lnTo>
                <a:lnTo>
                  <a:pt x="2003132" y="114300"/>
                </a:lnTo>
                <a:lnTo>
                  <a:pt x="1940890" y="127000"/>
                </a:lnTo>
                <a:lnTo>
                  <a:pt x="1940890" y="254000"/>
                </a:lnTo>
                <a:lnTo>
                  <a:pt x="1940890" y="266700"/>
                </a:lnTo>
                <a:lnTo>
                  <a:pt x="1940890" y="381000"/>
                </a:lnTo>
                <a:lnTo>
                  <a:pt x="1865845" y="393700"/>
                </a:lnTo>
                <a:lnTo>
                  <a:pt x="1865845" y="279400"/>
                </a:lnTo>
                <a:lnTo>
                  <a:pt x="1940890" y="266700"/>
                </a:lnTo>
                <a:lnTo>
                  <a:pt x="1940890" y="254000"/>
                </a:lnTo>
                <a:lnTo>
                  <a:pt x="1865845" y="266700"/>
                </a:lnTo>
                <a:lnTo>
                  <a:pt x="1865845" y="139700"/>
                </a:lnTo>
                <a:lnTo>
                  <a:pt x="1940890" y="127000"/>
                </a:lnTo>
                <a:lnTo>
                  <a:pt x="1848065" y="139700"/>
                </a:lnTo>
                <a:lnTo>
                  <a:pt x="1848065" y="152400"/>
                </a:lnTo>
                <a:lnTo>
                  <a:pt x="1848065" y="266700"/>
                </a:lnTo>
                <a:lnTo>
                  <a:pt x="1848065" y="279400"/>
                </a:lnTo>
                <a:lnTo>
                  <a:pt x="1848065" y="393700"/>
                </a:lnTo>
                <a:lnTo>
                  <a:pt x="1745449" y="419100"/>
                </a:lnTo>
                <a:lnTo>
                  <a:pt x="1745449" y="317500"/>
                </a:lnTo>
                <a:lnTo>
                  <a:pt x="1813852" y="292100"/>
                </a:lnTo>
                <a:lnTo>
                  <a:pt x="1848065" y="279400"/>
                </a:lnTo>
                <a:lnTo>
                  <a:pt x="1848065" y="266700"/>
                </a:lnTo>
                <a:lnTo>
                  <a:pt x="1745449" y="292100"/>
                </a:lnTo>
                <a:lnTo>
                  <a:pt x="1745449" y="165100"/>
                </a:lnTo>
                <a:lnTo>
                  <a:pt x="1848065" y="152400"/>
                </a:lnTo>
                <a:lnTo>
                  <a:pt x="1848065" y="139700"/>
                </a:lnTo>
                <a:lnTo>
                  <a:pt x="1735543" y="152400"/>
                </a:lnTo>
                <a:lnTo>
                  <a:pt x="1727669" y="152400"/>
                </a:lnTo>
                <a:lnTo>
                  <a:pt x="1727669" y="165100"/>
                </a:lnTo>
                <a:lnTo>
                  <a:pt x="1727669" y="292100"/>
                </a:lnTo>
                <a:lnTo>
                  <a:pt x="1727669" y="317500"/>
                </a:lnTo>
                <a:lnTo>
                  <a:pt x="1727669" y="419100"/>
                </a:lnTo>
                <a:lnTo>
                  <a:pt x="1724621" y="419100"/>
                </a:lnTo>
                <a:lnTo>
                  <a:pt x="1724621" y="444500"/>
                </a:lnTo>
                <a:lnTo>
                  <a:pt x="1724621" y="584200"/>
                </a:lnTo>
                <a:lnTo>
                  <a:pt x="1724621" y="596900"/>
                </a:lnTo>
                <a:lnTo>
                  <a:pt x="1724621" y="736600"/>
                </a:lnTo>
                <a:lnTo>
                  <a:pt x="1635721" y="762000"/>
                </a:lnTo>
                <a:lnTo>
                  <a:pt x="1635721" y="622300"/>
                </a:lnTo>
                <a:lnTo>
                  <a:pt x="1680171" y="609600"/>
                </a:lnTo>
                <a:lnTo>
                  <a:pt x="1724621" y="596900"/>
                </a:lnTo>
                <a:lnTo>
                  <a:pt x="1724621" y="584200"/>
                </a:lnTo>
                <a:lnTo>
                  <a:pt x="1635721" y="609600"/>
                </a:lnTo>
                <a:lnTo>
                  <a:pt x="1635721" y="469900"/>
                </a:lnTo>
                <a:lnTo>
                  <a:pt x="1724621" y="444500"/>
                </a:lnTo>
                <a:lnTo>
                  <a:pt x="1724621" y="419100"/>
                </a:lnTo>
                <a:lnTo>
                  <a:pt x="1667357" y="419100"/>
                </a:lnTo>
                <a:lnTo>
                  <a:pt x="1667357" y="444500"/>
                </a:lnTo>
                <a:lnTo>
                  <a:pt x="1617941" y="457200"/>
                </a:lnTo>
                <a:lnTo>
                  <a:pt x="1617941" y="469900"/>
                </a:lnTo>
                <a:lnTo>
                  <a:pt x="1617941" y="609600"/>
                </a:lnTo>
                <a:lnTo>
                  <a:pt x="1617941" y="622300"/>
                </a:lnTo>
                <a:lnTo>
                  <a:pt x="1617941" y="762000"/>
                </a:lnTo>
                <a:lnTo>
                  <a:pt x="1513293" y="800100"/>
                </a:lnTo>
                <a:lnTo>
                  <a:pt x="1513293" y="647700"/>
                </a:lnTo>
                <a:lnTo>
                  <a:pt x="1565617" y="635000"/>
                </a:lnTo>
                <a:lnTo>
                  <a:pt x="1617941" y="622300"/>
                </a:lnTo>
                <a:lnTo>
                  <a:pt x="1617941" y="609600"/>
                </a:lnTo>
                <a:lnTo>
                  <a:pt x="1513293" y="635000"/>
                </a:lnTo>
                <a:lnTo>
                  <a:pt x="1513293" y="495300"/>
                </a:lnTo>
                <a:lnTo>
                  <a:pt x="1617941" y="469900"/>
                </a:lnTo>
                <a:lnTo>
                  <a:pt x="1617941" y="457200"/>
                </a:lnTo>
                <a:lnTo>
                  <a:pt x="1495526" y="482600"/>
                </a:lnTo>
                <a:lnTo>
                  <a:pt x="1495526" y="495300"/>
                </a:lnTo>
                <a:lnTo>
                  <a:pt x="1495526" y="647700"/>
                </a:lnTo>
                <a:lnTo>
                  <a:pt x="1495526" y="660400"/>
                </a:lnTo>
                <a:lnTo>
                  <a:pt x="1495526" y="800100"/>
                </a:lnTo>
                <a:lnTo>
                  <a:pt x="1373847" y="850900"/>
                </a:lnTo>
                <a:lnTo>
                  <a:pt x="1373847" y="698500"/>
                </a:lnTo>
                <a:lnTo>
                  <a:pt x="1374990" y="698500"/>
                </a:lnTo>
                <a:lnTo>
                  <a:pt x="1435201" y="673100"/>
                </a:lnTo>
                <a:lnTo>
                  <a:pt x="1495526" y="660400"/>
                </a:lnTo>
                <a:lnTo>
                  <a:pt x="1495526" y="647700"/>
                </a:lnTo>
                <a:lnTo>
                  <a:pt x="1373847" y="673100"/>
                </a:lnTo>
                <a:lnTo>
                  <a:pt x="1373847" y="533400"/>
                </a:lnTo>
                <a:lnTo>
                  <a:pt x="1495526" y="495300"/>
                </a:lnTo>
                <a:lnTo>
                  <a:pt x="1495526" y="482600"/>
                </a:lnTo>
                <a:lnTo>
                  <a:pt x="1363687" y="520700"/>
                </a:lnTo>
                <a:lnTo>
                  <a:pt x="1356080" y="520700"/>
                </a:lnTo>
                <a:lnTo>
                  <a:pt x="1356080" y="533400"/>
                </a:lnTo>
                <a:lnTo>
                  <a:pt x="1356080" y="673100"/>
                </a:lnTo>
                <a:lnTo>
                  <a:pt x="1356080" y="698500"/>
                </a:lnTo>
                <a:lnTo>
                  <a:pt x="1356080" y="850900"/>
                </a:lnTo>
                <a:lnTo>
                  <a:pt x="1354048" y="850900"/>
                </a:lnTo>
                <a:lnTo>
                  <a:pt x="1354048" y="1257300"/>
                </a:lnTo>
                <a:lnTo>
                  <a:pt x="1173353" y="1257300"/>
                </a:lnTo>
                <a:lnTo>
                  <a:pt x="1173353" y="1143000"/>
                </a:lnTo>
                <a:lnTo>
                  <a:pt x="1354048" y="1143000"/>
                </a:lnTo>
                <a:lnTo>
                  <a:pt x="1354048" y="1130300"/>
                </a:lnTo>
                <a:lnTo>
                  <a:pt x="1173353" y="1130300"/>
                </a:lnTo>
                <a:lnTo>
                  <a:pt x="1173353" y="1003300"/>
                </a:lnTo>
                <a:lnTo>
                  <a:pt x="1354048" y="1003300"/>
                </a:lnTo>
                <a:lnTo>
                  <a:pt x="1354048" y="990600"/>
                </a:lnTo>
                <a:lnTo>
                  <a:pt x="1173353" y="990600"/>
                </a:lnTo>
                <a:lnTo>
                  <a:pt x="1173353" y="863600"/>
                </a:lnTo>
                <a:lnTo>
                  <a:pt x="1354048" y="863600"/>
                </a:lnTo>
                <a:lnTo>
                  <a:pt x="1354048" y="850900"/>
                </a:lnTo>
                <a:lnTo>
                  <a:pt x="1173353" y="850900"/>
                </a:lnTo>
                <a:lnTo>
                  <a:pt x="1173353" y="698500"/>
                </a:lnTo>
                <a:lnTo>
                  <a:pt x="1356080" y="698500"/>
                </a:lnTo>
                <a:lnTo>
                  <a:pt x="1356080" y="673100"/>
                </a:lnTo>
                <a:lnTo>
                  <a:pt x="1173353" y="673100"/>
                </a:lnTo>
                <a:lnTo>
                  <a:pt x="1173353" y="533400"/>
                </a:lnTo>
                <a:lnTo>
                  <a:pt x="1356080" y="533400"/>
                </a:lnTo>
                <a:lnTo>
                  <a:pt x="1356080" y="520700"/>
                </a:lnTo>
                <a:lnTo>
                  <a:pt x="1155573" y="520700"/>
                </a:lnTo>
                <a:lnTo>
                  <a:pt x="1155573" y="533400"/>
                </a:lnTo>
                <a:lnTo>
                  <a:pt x="1155573" y="673100"/>
                </a:lnTo>
                <a:lnTo>
                  <a:pt x="1155573" y="1257300"/>
                </a:lnTo>
                <a:lnTo>
                  <a:pt x="983335" y="1257300"/>
                </a:lnTo>
                <a:lnTo>
                  <a:pt x="983335" y="1143000"/>
                </a:lnTo>
                <a:lnTo>
                  <a:pt x="1155573" y="1143000"/>
                </a:lnTo>
                <a:lnTo>
                  <a:pt x="1155573" y="1130300"/>
                </a:lnTo>
                <a:lnTo>
                  <a:pt x="983335" y="1130300"/>
                </a:lnTo>
                <a:lnTo>
                  <a:pt x="983335" y="1003300"/>
                </a:lnTo>
                <a:lnTo>
                  <a:pt x="1155573" y="1003300"/>
                </a:lnTo>
                <a:lnTo>
                  <a:pt x="1155573" y="990600"/>
                </a:lnTo>
                <a:lnTo>
                  <a:pt x="983335" y="990600"/>
                </a:lnTo>
                <a:lnTo>
                  <a:pt x="983335" y="863600"/>
                </a:lnTo>
                <a:lnTo>
                  <a:pt x="1155573" y="863600"/>
                </a:lnTo>
                <a:lnTo>
                  <a:pt x="1155573" y="850900"/>
                </a:lnTo>
                <a:lnTo>
                  <a:pt x="983335" y="850900"/>
                </a:lnTo>
                <a:lnTo>
                  <a:pt x="983335" y="698500"/>
                </a:lnTo>
                <a:lnTo>
                  <a:pt x="1155573" y="698500"/>
                </a:lnTo>
                <a:lnTo>
                  <a:pt x="1155573" y="673100"/>
                </a:lnTo>
                <a:lnTo>
                  <a:pt x="983335" y="673100"/>
                </a:lnTo>
                <a:lnTo>
                  <a:pt x="983335" y="533400"/>
                </a:lnTo>
                <a:lnTo>
                  <a:pt x="1155573" y="533400"/>
                </a:lnTo>
                <a:lnTo>
                  <a:pt x="1155573" y="520700"/>
                </a:lnTo>
                <a:lnTo>
                  <a:pt x="965555" y="520700"/>
                </a:lnTo>
                <a:lnTo>
                  <a:pt x="965555" y="533400"/>
                </a:lnTo>
                <a:lnTo>
                  <a:pt x="965555" y="673100"/>
                </a:lnTo>
                <a:lnTo>
                  <a:pt x="965555" y="1257300"/>
                </a:lnTo>
                <a:lnTo>
                  <a:pt x="761657" y="1257300"/>
                </a:lnTo>
                <a:lnTo>
                  <a:pt x="761657" y="1143000"/>
                </a:lnTo>
                <a:lnTo>
                  <a:pt x="965555" y="1143000"/>
                </a:lnTo>
                <a:lnTo>
                  <a:pt x="965555" y="1130300"/>
                </a:lnTo>
                <a:lnTo>
                  <a:pt x="761657" y="1130300"/>
                </a:lnTo>
                <a:lnTo>
                  <a:pt x="761657" y="1003300"/>
                </a:lnTo>
                <a:lnTo>
                  <a:pt x="965555" y="1003300"/>
                </a:lnTo>
                <a:lnTo>
                  <a:pt x="965555" y="990600"/>
                </a:lnTo>
                <a:lnTo>
                  <a:pt x="761657" y="990600"/>
                </a:lnTo>
                <a:lnTo>
                  <a:pt x="761657" y="863600"/>
                </a:lnTo>
                <a:lnTo>
                  <a:pt x="965555" y="863600"/>
                </a:lnTo>
                <a:lnTo>
                  <a:pt x="965555" y="850900"/>
                </a:lnTo>
                <a:lnTo>
                  <a:pt x="761657" y="850900"/>
                </a:lnTo>
                <a:lnTo>
                  <a:pt x="761657" y="698500"/>
                </a:lnTo>
                <a:lnTo>
                  <a:pt x="965555" y="698500"/>
                </a:lnTo>
                <a:lnTo>
                  <a:pt x="965555" y="673100"/>
                </a:lnTo>
                <a:lnTo>
                  <a:pt x="761657" y="673100"/>
                </a:lnTo>
                <a:lnTo>
                  <a:pt x="761657" y="533400"/>
                </a:lnTo>
                <a:lnTo>
                  <a:pt x="965555" y="533400"/>
                </a:lnTo>
                <a:lnTo>
                  <a:pt x="965555" y="520700"/>
                </a:lnTo>
                <a:lnTo>
                  <a:pt x="815390" y="520700"/>
                </a:lnTo>
                <a:lnTo>
                  <a:pt x="877887" y="508000"/>
                </a:lnTo>
                <a:lnTo>
                  <a:pt x="1127887" y="457200"/>
                </a:lnTo>
                <a:lnTo>
                  <a:pt x="1126871" y="444500"/>
                </a:lnTo>
                <a:lnTo>
                  <a:pt x="1667357" y="444500"/>
                </a:lnTo>
                <a:lnTo>
                  <a:pt x="1667357" y="419100"/>
                </a:lnTo>
                <a:lnTo>
                  <a:pt x="1571078" y="419100"/>
                </a:lnTo>
                <a:lnTo>
                  <a:pt x="1571078" y="317500"/>
                </a:lnTo>
                <a:lnTo>
                  <a:pt x="1727669" y="317500"/>
                </a:lnTo>
                <a:lnTo>
                  <a:pt x="1727669" y="292100"/>
                </a:lnTo>
                <a:lnTo>
                  <a:pt x="1571078" y="292100"/>
                </a:lnTo>
                <a:lnTo>
                  <a:pt x="1571078" y="165100"/>
                </a:lnTo>
                <a:lnTo>
                  <a:pt x="1727669" y="165100"/>
                </a:lnTo>
                <a:lnTo>
                  <a:pt x="1727669" y="152400"/>
                </a:lnTo>
                <a:lnTo>
                  <a:pt x="1553298" y="152400"/>
                </a:lnTo>
                <a:lnTo>
                  <a:pt x="1553298" y="165100"/>
                </a:lnTo>
                <a:lnTo>
                  <a:pt x="1553298" y="292100"/>
                </a:lnTo>
                <a:lnTo>
                  <a:pt x="1553298" y="317500"/>
                </a:lnTo>
                <a:lnTo>
                  <a:pt x="1553298" y="419100"/>
                </a:lnTo>
                <a:lnTo>
                  <a:pt x="1423390" y="419100"/>
                </a:lnTo>
                <a:lnTo>
                  <a:pt x="1423390" y="317500"/>
                </a:lnTo>
                <a:lnTo>
                  <a:pt x="1553298" y="317500"/>
                </a:lnTo>
                <a:lnTo>
                  <a:pt x="1553298" y="292100"/>
                </a:lnTo>
                <a:lnTo>
                  <a:pt x="1423390" y="292100"/>
                </a:lnTo>
                <a:lnTo>
                  <a:pt x="1423390" y="165100"/>
                </a:lnTo>
                <a:lnTo>
                  <a:pt x="1553298" y="165100"/>
                </a:lnTo>
                <a:lnTo>
                  <a:pt x="1553298" y="152400"/>
                </a:lnTo>
                <a:lnTo>
                  <a:pt x="1405610" y="152400"/>
                </a:lnTo>
                <a:lnTo>
                  <a:pt x="1405610" y="165100"/>
                </a:lnTo>
                <a:lnTo>
                  <a:pt x="1405610" y="292100"/>
                </a:lnTo>
                <a:lnTo>
                  <a:pt x="1405610" y="317500"/>
                </a:lnTo>
                <a:lnTo>
                  <a:pt x="1405610" y="419100"/>
                </a:lnTo>
                <a:lnTo>
                  <a:pt x="1275562" y="419100"/>
                </a:lnTo>
                <a:lnTo>
                  <a:pt x="1275562" y="317500"/>
                </a:lnTo>
                <a:lnTo>
                  <a:pt x="1405610" y="317500"/>
                </a:lnTo>
                <a:lnTo>
                  <a:pt x="1405610" y="292100"/>
                </a:lnTo>
                <a:lnTo>
                  <a:pt x="1275562" y="292100"/>
                </a:lnTo>
                <a:lnTo>
                  <a:pt x="1275562" y="165100"/>
                </a:lnTo>
                <a:lnTo>
                  <a:pt x="1405610" y="165100"/>
                </a:lnTo>
                <a:lnTo>
                  <a:pt x="1405610" y="152400"/>
                </a:lnTo>
                <a:lnTo>
                  <a:pt x="1257782" y="152400"/>
                </a:lnTo>
                <a:lnTo>
                  <a:pt x="1257782" y="165100"/>
                </a:lnTo>
                <a:lnTo>
                  <a:pt x="1257782" y="292100"/>
                </a:lnTo>
                <a:lnTo>
                  <a:pt x="1257782" y="317500"/>
                </a:lnTo>
                <a:lnTo>
                  <a:pt x="1257782" y="419100"/>
                </a:lnTo>
                <a:lnTo>
                  <a:pt x="1124788" y="419100"/>
                </a:lnTo>
                <a:lnTo>
                  <a:pt x="1124788" y="317500"/>
                </a:lnTo>
                <a:lnTo>
                  <a:pt x="1257782" y="317500"/>
                </a:lnTo>
                <a:lnTo>
                  <a:pt x="1257782" y="292100"/>
                </a:lnTo>
                <a:lnTo>
                  <a:pt x="1124788" y="292100"/>
                </a:lnTo>
                <a:lnTo>
                  <a:pt x="1124788" y="165100"/>
                </a:lnTo>
                <a:lnTo>
                  <a:pt x="1257782" y="165100"/>
                </a:lnTo>
                <a:lnTo>
                  <a:pt x="1257782" y="152400"/>
                </a:lnTo>
                <a:lnTo>
                  <a:pt x="1200658" y="152400"/>
                </a:lnTo>
                <a:lnTo>
                  <a:pt x="1286878" y="139700"/>
                </a:lnTo>
                <a:lnTo>
                  <a:pt x="1545551" y="101600"/>
                </a:lnTo>
                <a:lnTo>
                  <a:pt x="2003132" y="101600"/>
                </a:lnTo>
                <a:lnTo>
                  <a:pt x="2003132" y="88900"/>
                </a:lnTo>
                <a:close/>
              </a:path>
              <a:path w="2023745" h="2931160">
                <a:moveTo>
                  <a:pt x="2023618" y="1459026"/>
                </a:moveTo>
                <a:lnTo>
                  <a:pt x="2013153" y="1473034"/>
                </a:lnTo>
                <a:lnTo>
                  <a:pt x="2014435" y="1471625"/>
                </a:lnTo>
                <a:lnTo>
                  <a:pt x="2023618" y="1459026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398371" y="1342593"/>
            <a:ext cx="377190" cy="161290"/>
          </a:xfrm>
          <a:custGeom>
            <a:avLst/>
            <a:gdLst/>
            <a:ahLst/>
            <a:cxnLst/>
            <a:rect l="l" t="t" r="r" b="b"/>
            <a:pathLst>
              <a:path w="377189" h="161290">
                <a:moveTo>
                  <a:pt x="0" y="0"/>
                </a:moveTo>
                <a:lnTo>
                  <a:pt x="0" y="91821"/>
                </a:lnTo>
                <a:lnTo>
                  <a:pt x="376669" y="160782"/>
                </a:lnTo>
                <a:lnTo>
                  <a:pt x="376669" y="143129"/>
                </a:lnTo>
                <a:lnTo>
                  <a:pt x="358889" y="143129"/>
                </a:lnTo>
                <a:lnTo>
                  <a:pt x="17779" y="80645"/>
                </a:lnTo>
                <a:lnTo>
                  <a:pt x="17779" y="18288"/>
                </a:lnTo>
                <a:lnTo>
                  <a:pt x="87375" y="18288"/>
                </a:lnTo>
                <a:lnTo>
                  <a:pt x="0" y="0"/>
                </a:lnTo>
                <a:close/>
              </a:path>
              <a:path w="377189" h="161290">
                <a:moveTo>
                  <a:pt x="358889" y="75184"/>
                </a:moveTo>
                <a:lnTo>
                  <a:pt x="358889" y="143129"/>
                </a:lnTo>
                <a:lnTo>
                  <a:pt x="376669" y="143129"/>
                </a:lnTo>
                <a:lnTo>
                  <a:pt x="376669" y="78994"/>
                </a:lnTo>
                <a:lnTo>
                  <a:pt x="358889" y="75184"/>
                </a:lnTo>
                <a:close/>
              </a:path>
              <a:path w="377189" h="161290">
                <a:moveTo>
                  <a:pt x="87375" y="18288"/>
                </a:moveTo>
                <a:lnTo>
                  <a:pt x="17779" y="18288"/>
                </a:lnTo>
                <a:lnTo>
                  <a:pt x="358889" y="89789"/>
                </a:lnTo>
                <a:lnTo>
                  <a:pt x="358889" y="75184"/>
                </a:lnTo>
                <a:lnTo>
                  <a:pt x="87375" y="18288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392182" y="4560646"/>
            <a:ext cx="25400" cy="12065"/>
          </a:xfrm>
          <a:custGeom>
            <a:avLst/>
            <a:gdLst/>
            <a:ahLst/>
            <a:cxnLst/>
            <a:rect l="l" t="t" r="r" b="b"/>
            <a:pathLst>
              <a:path w="25400" h="12064">
                <a:moveTo>
                  <a:pt x="0" y="0"/>
                </a:moveTo>
                <a:lnTo>
                  <a:pt x="25184" y="11595"/>
                </a:lnTo>
                <a:lnTo>
                  <a:pt x="25146" y="4127"/>
                </a:lnTo>
                <a:lnTo>
                  <a:pt x="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2003132" y="7493419"/>
            <a:ext cx="1416685" cy="12700"/>
          </a:xfrm>
          <a:custGeom>
            <a:avLst/>
            <a:gdLst/>
            <a:ahLst/>
            <a:cxnLst/>
            <a:rect l="l" t="t" r="r" b="b"/>
            <a:pathLst>
              <a:path w="1416685" h="12700">
                <a:moveTo>
                  <a:pt x="1416380" y="0"/>
                </a:moveTo>
                <a:lnTo>
                  <a:pt x="0" y="0"/>
                </a:lnTo>
                <a:lnTo>
                  <a:pt x="0" y="12687"/>
                </a:lnTo>
                <a:lnTo>
                  <a:pt x="141638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9741065" y="5753404"/>
            <a:ext cx="952500" cy="229235"/>
          </a:xfrm>
          <a:custGeom>
            <a:avLst/>
            <a:gdLst/>
            <a:ahLst/>
            <a:cxnLst/>
            <a:rect l="l" t="t" r="r" b="b"/>
            <a:pathLst>
              <a:path w="952500" h="229235">
                <a:moveTo>
                  <a:pt x="951966" y="139712"/>
                </a:moveTo>
                <a:lnTo>
                  <a:pt x="428256" y="215912"/>
                </a:lnTo>
                <a:lnTo>
                  <a:pt x="550227" y="215912"/>
                </a:lnTo>
                <a:lnTo>
                  <a:pt x="951966" y="152412"/>
                </a:lnTo>
                <a:lnTo>
                  <a:pt x="951966" y="139712"/>
                </a:lnTo>
                <a:close/>
              </a:path>
              <a:path w="952500" h="229235">
                <a:moveTo>
                  <a:pt x="951966" y="0"/>
                </a:moveTo>
                <a:lnTo>
                  <a:pt x="93853" y="50800"/>
                </a:lnTo>
                <a:lnTo>
                  <a:pt x="0" y="63500"/>
                </a:lnTo>
                <a:lnTo>
                  <a:pt x="45212" y="63500"/>
                </a:lnTo>
                <a:lnTo>
                  <a:pt x="316598" y="228612"/>
                </a:lnTo>
                <a:lnTo>
                  <a:pt x="316598" y="215912"/>
                </a:lnTo>
                <a:lnTo>
                  <a:pt x="64389" y="63500"/>
                </a:lnTo>
                <a:lnTo>
                  <a:pt x="91313" y="63500"/>
                </a:lnTo>
                <a:lnTo>
                  <a:pt x="951966" y="12700"/>
                </a:lnTo>
                <a:lnTo>
                  <a:pt x="951966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2320244" y="6258547"/>
            <a:ext cx="93980" cy="14604"/>
          </a:xfrm>
          <a:custGeom>
            <a:avLst/>
            <a:gdLst/>
            <a:ahLst/>
            <a:cxnLst/>
            <a:rect l="l" t="t" r="r" b="b"/>
            <a:pathLst>
              <a:path w="93979" h="14604">
                <a:moveTo>
                  <a:pt x="80010" y="0"/>
                </a:moveTo>
                <a:lnTo>
                  <a:pt x="13589" y="0"/>
                </a:lnTo>
                <a:lnTo>
                  <a:pt x="0" y="14224"/>
                </a:lnTo>
                <a:lnTo>
                  <a:pt x="93472" y="14224"/>
                </a:lnTo>
                <a:lnTo>
                  <a:pt x="8001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4574266" y="4906555"/>
            <a:ext cx="219075" cy="31115"/>
          </a:xfrm>
          <a:custGeom>
            <a:avLst/>
            <a:gdLst/>
            <a:ahLst/>
            <a:cxnLst/>
            <a:rect l="l" t="t" r="r" b="b"/>
            <a:pathLst>
              <a:path w="219075" h="31114">
                <a:moveTo>
                  <a:pt x="74041" y="21310"/>
                </a:moveTo>
                <a:lnTo>
                  <a:pt x="70548" y="20929"/>
                </a:lnTo>
                <a:lnTo>
                  <a:pt x="0" y="30899"/>
                </a:lnTo>
                <a:lnTo>
                  <a:pt x="74041" y="21310"/>
                </a:lnTo>
                <a:close/>
              </a:path>
              <a:path w="219075" h="31114">
                <a:moveTo>
                  <a:pt x="218567" y="0"/>
                </a:moveTo>
                <a:lnTo>
                  <a:pt x="113792" y="14808"/>
                </a:lnTo>
                <a:lnTo>
                  <a:pt x="113207" y="21297"/>
                </a:lnTo>
                <a:lnTo>
                  <a:pt x="218567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4925687" y="2456954"/>
            <a:ext cx="694055" cy="18415"/>
          </a:xfrm>
          <a:custGeom>
            <a:avLst/>
            <a:gdLst/>
            <a:ahLst/>
            <a:cxnLst/>
            <a:rect l="l" t="t" r="r" b="b"/>
            <a:pathLst>
              <a:path w="694055" h="18414">
                <a:moveTo>
                  <a:pt x="126" y="0"/>
                </a:moveTo>
                <a:lnTo>
                  <a:pt x="0" y="13589"/>
                </a:lnTo>
                <a:lnTo>
                  <a:pt x="693915" y="18034"/>
                </a:lnTo>
                <a:lnTo>
                  <a:pt x="694042" y="4445"/>
                </a:lnTo>
                <a:lnTo>
                  <a:pt x="126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4927211" y="2546883"/>
            <a:ext cx="693420" cy="25400"/>
          </a:xfrm>
          <a:custGeom>
            <a:avLst/>
            <a:gdLst/>
            <a:ahLst/>
            <a:cxnLst/>
            <a:rect l="l" t="t" r="r" b="b"/>
            <a:pathLst>
              <a:path w="693419" h="25400">
                <a:moveTo>
                  <a:pt x="380" y="0"/>
                </a:moveTo>
                <a:lnTo>
                  <a:pt x="0" y="13588"/>
                </a:lnTo>
                <a:lnTo>
                  <a:pt x="692518" y="25272"/>
                </a:lnTo>
                <a:lnTo>
                  <a:pt x="692899" y="11683"/>
                </a:lnTo>
                <a:lnTo>
                  <a:pt x="38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4924163" y="2360942"/>
            <a:ext cx="705485" cy="19685"/>
          </a:xfrm>
          <a:custGeom>
            <a:avLst/>
            <a:gdLst/>
            <a:ahLst/>
            <a:cxnLst/>
            <a:rect l="l" t="t" r="r" b="b"/>
            <a:pathLst>
              <a:path w="705484" h="19685">
                <a:moveTo>
                  <a:pt x="704964" y="0"/>
                </a:moveTo>
                <a:lnTo>
                  <a:pt x="0" y="5334"/>
                </a:lnTo>
                <a:lnTo>
                  <a:pt x="127" y="19558"/>
                </a:lnTo>
                <a:lnTo>
                  <a:pt x="705091" y="14097"/>
                </a:lnTo>
                <a:lnTo>
                  <a:pt x="704964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14922639" y="2263394"/>
            <a:ext cx="709930" cy="27940"/>
          </a:xfrm>
          <a:custGeom>
            <a:avLst/>
            <a:gdLst/>
            <a:ahLst/>
            <a:cxnLst/>
            <a:rect l="l" t="t" r="r" b="b"/>
            <a:pathLst>
              <a:path w="709930" h="27939">
                <a:moveTo>
                  <a:pt x="709282" y="0"/>
                </a:moveTo>
                <a:lnTo>
                  <a:pt x="0" y="13335"/>
                </a:lnTo>
                <a:lnTo>
                  <a:pt x="380" y="27432"/>
                </a:lnTo>
                <a:lnTo>
                  <a:pt x="709663" y="14097"/>
                </a:lnTo>
                <a:lnTo>
                  <a:pt x="709282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15754782" y="2552979"/>
            <a:ext cx="693420" cy="13970"/>
          </a:xfrm>
          <a:custGeom>
            <a:avLst/>
            <a:gdLst/>
            <a:ahLst/>
            <a:cxnLst/>
            <a:rect l="l" t="t" r="r" b="b"/>
            <a:pathLst>
              <a:path w="693419" h="13969">
                <a:moveTo>
                  <a:pt x="693369" y="0"/>
                </a:moveTo>
                <a:lnTo>
                  <a:pt x="0" y="0"/>
                </a:lnTo>
                <a:lnTo>
                  <a:pt x="0" y="13716"/>
                </a:lnTo>
                <a:lnTo>
                  <a:pt x="693369" y="13716"/>
                </a:lnTo>
                <a:lnTo>
                  <a:pt x="69336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5754782" y="2458478"/>
            <a:ext cx="693420" cy="13970"/>
          </a:xfrm>
          <a:custGeom>
            <a:avLst/>
            <a:gdLst/>
            <a:ahLst/>
            <a:cxnLst/>
            <a:rect l="l" t="t" r="r" b="b"/>
            <a:pathLst>
              <a:path w="693419" h="13969">
                <a:moveTo>
                  <a:pt x="693369" y="0"/>
                </a:moveTo>
                <a:lnTo>
                  <a:pt x="0" y="0"/>
                </a:lnTo>
                <a:lnTo>
                  <a:pt x="0" y="13716"/>
                </a:lnTo>
                <a:lnTo>
                  <a:pt x="693369" y="13716"/>
                </a:lnTo>
                <a:lnTo>
                  <a:pt x="69336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15754782" y="2368562"/>
            <a:ext cx="693420" cy="13970"/>
          </a:xfrm>
          <a:custGeom>
            <a:avLst/>
            <a:gdLst/>
            <a:ahLst/>
            <a:cxnLst/>
            <a:rect l="l" t="t" r="r" b="b"/>
            <a:pathLst>
              <a:path w="693419" h="13969">
                <a:moveTo>
                  <a:pt x="693369" y="0"/>
                </a:moveTo>
                <a:lnTo>
                  <a:pt x="0" y="0"/>
                </a:lnTo>
                <a:lnTo>
                  <a:pt x="0" y="13716"/>
                </a:lnTo>
                <a:lnTo>
                  <a:pt x="693369" y="13716"/>
                </a:lnTo>
                <a:lnTo>
                  <a:pt x="69336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15754782" y="2263394"/>
            <a:ext cx="693420" cy="13970"/>
          </a:xfrm>
          <a:custGeom>
            <a:avLst/>
            <a:gdLst/>
            <a:ahLst/>
            <a:cxnLst/>
            <a:rect l="l" t="t" r="r" b="b"/>
            <a:pathLst>
              <a:path w="693419" h="13969">
                <a:moveTo>
                  <a:pt x="693369" y="0"/>
                </a:moveTo>
                <a:lnTo>
                  <a:pt x="0" y="0"/>
                </a:lnTo>
                <a:lnTo>
                  <a:pt x="0" y="13716"/>
                </a:lnTo>
                <a:lnTo>
                  <a:pt x="693369" y="13716"/>
                </a:lnTo>
                <a:lnTo>
                  <a:pt x="69336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0" y="457707"/>
            <a:ext cx="17068800" cy="8750300"/>
          </a:xfrm>
          <a:custGeom>
            <a:avLst/>
            <a:gdLst/>
            <a:ahLst/>
            <a:cxnLst/>
            <a:rect l="l" t="t" r="r" b="b"/>
            <a:pathLst>
              <a:path w="17068800" h="8750300">
                <a:moveTo>
                  <a:pt x="2003259" y="8128000"/>
                </a:moveTo>
                <a:lnTo>
                  <a:pt x="0" y="8331200"/>
                </a:lnTo>
                <a:lnTo>
                  <a:pt x="0" y="8343900"/>
                </a:lnTo>
                <a:lnTo>
                  <a:pt x="2002840" y="8140738"/>
                </a:lnTo>
                <a:lnTo>
                  <a:pt x="2003132" y="8140738"/>
                </a:lnTo>
                <a:lnTo>
                  <a:pt x="2003259" y="8128000"/>
                </a:lnTo>
                <a:close/>
              </a:path>
              <a:path w="17068800" h="8750300">
                <a:moveTo>
                  <a:pt x="7385139" y="3632200"/>
                </a:moveTo>
                <a:lnTo>
                  <a:pt x="7384999" y="3644912"/>
                </a:lnTo>
                <a:lnTo>
                  <a:pt x="7383742" y="3644912"/>
                </a:lnTo>
                <a:lnTo>
                  <a:pt x="7385012" y="3657612"/>
                </a:lnTo>
                <a:lnTo>
                  <a:pt x="7385139" y="3632200"/>
                </a:lnTo>
                <a:close/>
              </a:path>
              <a:path w="17068800" h="8750300">
                <a:moveTo>
                  <a:pt x="13537311" y="8572500"/>
                </a:moveTo>
                <a:lnTo>
                  <a:pt x="10693044" y="8051800"/>
                </a:lnTo>
                <a:lnTo>
                  <a:pt x="10693044" y="8064500"/>
                </a:lnTo>
                <a:lnTo>
                  <a:pt x="13533247" y="8585200"/>
                </a:lnTo>
                <a:lnTo>
                  <a:pt x="13537311" y="8572500"/>
                </a:lnTo>
                <a:close/>
              </a:path>
              <a:path w="17068800" h="8750300">
                <a:moveTo>
                  <a:pt x="17068737" y="4191228"/>
                </a:moveTo>
                <a:lnTo>
                  <a:pt x="17043908" y="4203433"/>
                </a:lnTo>
                <a:lnTo>
                  <a:pt x="17068737" y="4203433"/>
                </a:lnTo>
                <a:lnTo>
                  <a:pt x="17068737" y="4191228"/>
                </a:lnTo>
                <a:close/>
              </a:path>
              <a:path w="17068800" h="8750300">
                <a:moveTo>
                  <a:pt x="17068800" y="1028700"/>
                </a:moveTo>
                <a:lnTo>
                  <a:pt x="16037052" y="1117600"/>
                </a:lnTo>
                <a:lnTo>
                  <a:pt x="16037052" y="1371600"/>
                </a:lnTo>
                <a:lnTo>
                  <a:pt x="15749778" y="1397000"/>
                </a:lnTo>
                <a:lnTo>
                  <a:pt x="15749778" y="1752600"/>
                </a:lnTo>
                <a:lnTo>
                  <a:pt x="15673959" y="1752600"/>
                </a:lnTo>
                <a:lnTo>
                  <a:pt x="14854301" y="1765300"/>
                </a:lnTo>
                <a:lnTo>
                  <a:pt x="14854301" y="2349500"/>
                </a:lnTo>
                <a:lnTo>
                  <a:pt x="14872081" y="2349500"/>
                </a:lnTo>
                <a:lnTo>
                  <a:pt x="14872081" y="1778000"/>
                </a:lnTo>
                <a:lnTo>
                  <a:pt x="15673959" y="1765300"/>
                </a:lnTo>
                <a:lnTo>
                  <a:pt x="15673959" y="2171700"/>
                </a:lnTo>
                <a:lnTo>
                  <a:pt x="15513558" y="2171700"/>
                </a:lnTo>
                <a:lnTo>
                  <a:pt x="15513558" y="2184400"/>
                </a:lnTo>
                <a:lnTo>
                  <a:pt x="16653637" y="2184400"/>
                </a:lnTo>
                <a:lnTo>
                  <a:pt x="16653637" y="2425700"/>
                </a:lnTo>
                <a:lnTo>
                  <a:pt x="16552164" y="2425700"/>
                </a:lnTo>
                <a:lnTo>
                  <a:pt x="16552164" y="2463800"/>
                </a:lnTo>
                <a:lnTo>
                  <a:pt x="16552164" y="2628900"/>
                </a:lnTo>
                <a:lnTo>
                  <a:pt x="16194278" y="2603500"/>
                </a:lnTo>
                <a:lnTo>
                  <a:pt x="16194278" y="2438400"/>
                </a:lnTo>
                <a:lnTo>
                  <a:pt x="16552164" y="2463800"/>
                </a:lnTo>
                <a:lnTo>
                  <a:pt x="16552164" y="2425700"/>
                </a:lnTo>
                <a:lnTo>
                  <a:pt x="16185515" y="2413000"/>
                </a:lnTo>
                <a:lnTo>
                  <a:pt x="16185515" y="2425700"/>
                </a:lnTo>
                <a:lnTo>
                  <a:pt x="16176498" y="2425700"/>
                </a:lnTo>
                <a:lnTo>
                  <a:pt x="16176498" y="2565400"/>
                </a:lnTo>
                <a:lnTo>
                  <a:pt x="16176498" y="2590800"/>
                </a:lnTo>
                <a:lnTo>
                  <a:pt x="16176498" y="2603500"/>
                </a:lnTo>
                <a:lnTo>
                  <a:pt x="15833090" y="2590800"/>
                </a:lnTo>
                <a:lnTo>
                  <a:pt x="16176498" y="2590800"/>
                </a:lnTo>
                <a:lnTo>
                  <a:pt x="16176498" y="2565400"/>
                </a:lnTo>
                <a:lnTo>
                  <a:pt x="15594584" y="2565400"/>
                </a:lnTo>
                <a:lnTo>
                  <a:pt x="15594584" y="2362200"/>
                </a:lnTo>
                <a:lnTo>
                  <a:pt x="15576804" y="2362200"/>
                </a:lnTo>
                <a:lnTo>
                  <a:pt x="15576804" y="2374900"/>
                </a:lnTo>
                <a:lnTo>
                  <a:pt x="15576804" y="2565400"/>
                </a:lnTo>
                <a:lnTo>
                  <a:pt x="15564231" y="2565400"/>
                </a:lnTo>
                <a:lnTo>
                  <a:pt x="15564231" y="2654300"/>
                </a:lnTo>
                <a:lnTo>
                  <a:pt x="15341346" y="2641600"/>
                </a:lnTo>
                <a:lnTo>
                  <a:pt x="15118461" y="2628900"/>
                </a:lnTo>
                <a:lnTo>
                  <a:pt x="14923262" y="2628900"/>
                </a:lnTo>
                <a:lnTo>
                  <a:pt x="14923262" y="2374900"/>
                </a:lnTo>
                <a:lnTo>
                  <a:pt x="15576804" y="2374900"/>
                </a:lnTo>
                <a:lnTo>
                  <a:pt x="15576804" y="2362200"/>
                </a:lnTo>
                <a:lnTo>
                  <a:pt x="15531338" y="2362200"/>
                </a:lnTo>
                <a:lnTo>
                  <a:pt x="15531338" y="2298700"/>
                </a:lnTo>
                <a:lnTo>
                  <a:pt x="15531338" y="2209800"/>
                </a:lnTo>
                <a:lnTo>
                  <a:pt x="14929358" y="2209800"/>
                </a:lnTo>
                <a:lnTo>
                  <a:pt x="15513558" y="2222500"/>
                </a:lnTo>
                <a:lnTo>
                  <a:pt x="15513558" y="2298700"/>
                </a:lnTo>
                <a:lnTo>
                  <a:pt x="14931644" y="2273300"/>
                </a:lnTo>
                <a:lnTo>
                  <a:pt x="14930882" y="2286000"/>
                </a:lnTo>
                <a:lnTo>
                  <a:pt x="15513558" y="2311400"/>
                </a:lnTo>
                <a:lnTo>
                  <a:pt x="15513558" y="2362200"/>
                </a:lnTo>
                <a:lnTo>
                  <a:pt x="14905482" y="2362200"/>
                </a:lnTo>
                <a:lnTo>
                  <a:pt x="14905482" y="2374900"/>
                </a:lnTo>
                <a:lnTo>
                  <a:pt x="14905482" y="2628900"/>
                </a:lnTo>
                <a:lnTo>
                  <a:pt x="14567662" y="2628900"/>
                </a:lnTo>
                <a:lnTo>
                  <a:pt x="14567662" y="2781300"/>
                </a:lnTo>
                <a:lnTo>
                  <a:pt x="14321790" y="2768600"/>
                </a:lnTo>
                <a:lnTo>
                  <a:pt x="14321790" y="2362200"/>
                </a:lnTo>
                <a:lnTo>
                  <a:pt x="14905482" y="2374900"/>
                </a:lnTo>
                <a:lnTo>
                  <a:pt x="14905482" y="2362200"/>
                </a:lnTo>
                <a:lnTo>
                  <a:pt x="14304137" y="2349500"/>
                </a:lnTo>
                <a:lnTo>
                  <a:pt x="14304137" y="2768600"/>
                </a:lnTo>
                <a:lnTo>
                  <a:pt x="14196949" y="2755900"/>
                </a:lnTo>
                <a:lnTo>
                  <a:pt x="14196949" y="2108200"/>
                </a:lnTo>
                <a:lnTo>
                  <a:pt x="14198854" y="2108200"/>
                </a:lnTo>
                <a:lnTo>
                  <a:pt x="14198854" y="2095500"/>
                </a:lnTo>
                <a:lnTo>
                  <a:pt x="14196949" y="2095500"/>
                </a:lnTo>
                <a:lnTo>
                  <a:pt x="14196949" y="1549400"/>
                </a:lnTo>
                <a:lnTo>
                  <a:pt x="14179296" y="1549400"/>
                </a:lnTo>
                <a:lnTo>
                  <a:pt x="14179296" y="1574800"/>
                </a:lnTo>
                <a:lnTo>
                  <a:pt x="14179296" y="2095500"/>
                </a:lnTo>
                <a:lnTo>
                  <a:pt x="14179296" y="2108200"/>
                </a:lnTo>
                <a:lnTo>
                  <a:pt x="14179296" y="2755900"/>
                </a:lnTo>
                <a:lnTo>
                  <a:pt x="13701014" y="2717800"/>
                </a:lnTo>
                <a:lnTo>
                  <a:pt x="13701014" y="2108200"/>
                </a:lnTo>
                <a:lnTo>
                  <a:pt x="14179296" y="2108200"/>
                </a:lnTo>
                <a:lnTo>
                  <a:pt x="14179296" y="2095500"/>
                </a:lnTo>
                <a:lnTo>
                  <a:pt x="13701014" y="2095500"/>
                </a:lnTo>
                <a:lnTo>
                  <a:pt x="13701014" y="1574800"/>
                </a:lnTo>
                <a:lnTo>
                  <a:pt x="14179296" y="1574800"/>
                </a:lnTo>
                <a:lnTo>
                  <a:pt x="14179296" y="1549400"/>
                </a:lnTo>
                <a:lnTo>
                  <a:pt x="13859383" y="1549400"/>
                </a:lnTo>
                <a:lnTo>
                  <a:pt x="13859383" y="1295400"/>
                </a:lnTo>
                <a:lnTo>
                  <a:pt x="13841603" y="1295400"/>
                </a:lnTo>
                <a:lnTo>
                  <a:pt x="13841603" y="1320800"/>
                </a:lnTo>
                <a:lnTo>
                  <a:pt x="13841603" y="1549400"/>
                </a:lnTo>
                <a:lnTo>
                  <a:pt x="13683234" y="1549400"/>
                </a:lnTo>
                <a:lnTo>
                  <a:pt x="13683234" y="1574800"/>
                </a:lnTo>
                <a:lnTo>
                  <a:pt x="13683234" y="2095500"/>
                </a:lnTo>
                <a:lnTo>
                  <a:pt x="13683234" y="2108200"/>
                </a:lnTo>
                <a:lnTo>
                  <a:pt x="13683234" y="2717800"/>
                </a:lnTo>
                <a:lnTo>
                  <a:pt x="13484936" y="2692400"/>
                </a:lnTo>
                <a:lnTo>
                  <a:pt x="13385800" y="2679700"/>
                </a:lnTo>
                <a:lnTo>
                  <a:pt x="13148932" y="2679700"/>
                </a:lnTo>
                <a:lnTo>
                  <a:pt x="13148932" y="2108200"/>
                </a:lnTo>
                <a:lnTo>
                  <a:pt x="13683234" y="2108200"/>
                </a:lnTo>
                <a:lnTo>
                  <a:pt x="13683234" y="2095500"/>
                </a:lnTo>
                <a:lnTo>
                  <a:pt x="13148932" y="2095500"/>
                </a:lnTo>
                <a:lnTo>
                  <a:pt x="13148932" y="1574800"/>
                </a:lnTo>
                <a:lnTo>
                  <a:pt x="13683234" y="1574800"/>
                </a:lnTo>
                <a:lnTo>
                  <a:pt x="13683234" y="1549400"/>
                </a:lnTo>
                <a:lnTo>
                  <a:pt x="13148932" y="1549400"/>
                </a:lnTo>
                <a:lnTo>
                  <a:pt x="13131165" y="1562100"/>
                </a:lnTo>
                <a:lnTo>
                  <a:pt x="13131165" y="1574800"/>
                </a:lnTo>
                <a:lnTo>
                  <a:pt x="13131165" y="2095500"/>
                </a:lnTo>
                <a:lnTo>
                  <a:pt x="13131165" y="2108200"/>
                </a:lnTo>
                <a:lnTo>
                  <a:pt x="13131165" y="2679700"/>
                </a:lnTo>
                <a:lnTo>
                  <a:pt x="12666193" y="2679700"/>
                </a:lnTo>
                <a:lnTo>
                  <a:pt x="12666193" y="2743200"/>
                </a:lnTo>
                <a:lnTo>
                  <a:pt x="12503887" y="2717800"/>
                </a:lnTo>
                <a:lnTo>
                  <a:pt x="12503887" y="2108200"/>
                </a:lnTo>
                <a:lnTo>
                  <a:pt x="13131165" y="2108200"/>
                </a:lnTo>
                <a:lnTo>
                  <a:pt x="13131165" y="2095500"/>
                </a:lnTo>
                <a:lnTo>
                  <a:pt x="12503887" y="2095500"/>
                </a:lnTo>
                <a:lnTo>
                  <a:pt x="12503887" y="1612900"/>
                </a:lnTo>
                <a:lnTo>
                  <a:pt x="13131165" y="1574800"/>
                </a:lnTo>
                <a:lnTo>
                  <a:pt x="13131165" y="1562100"/>
                </a:lnTo>
                <a:lnTo>
                  <a:pt x="12997942" y="1574800"/>
                </a:lnTo>
                <a:lnTo>
                  <a:pt x="12997942" y="1320800"/>
                </a:lnTo>
                <a:lnTo>
                  <a:pt x="13841603" y="1320800"/>
                </a:lnTo>
                <a:lnTo>
                  <a:pt x="13841603" y="1295400"/>
                </a:lnTo>
                <a:lnTo>
                  <a:pt x="13597509" y="1295400"/>
                </a:lnTo>
                <a:lnTo>
                  <a:pt x="13597509" y="1143000"/>
                </a:lnTo>
                <a:lnTo>
                  <a:pt x="13579729" y="1143000"/>
                </a:lnTo>
                <a:lnTo>
                  <a:pt x="13579729" y="1155700"/>
                </a:lnTo>
                <a:lnTo>
                  <a:pt x="13579729" y="1295400"/>
                </a:lnTo>
                <a:lnTo>
                  <a:pt x="12987782" y="1295400"/>
                </a:lnTo>
                <a:lnTo>
                  <a:pt x="12980162" y="1308100"/>
                </a:lnTo>
                <a:lnTo>
                  <a:pt x="12980162" y="1320800"/>
                </a:lnTo>
                <a:lnTo>
                  <a:pt x="12980162" y="1574800"/>
                </a:lnTo>
                <a:lnTo>
                  <a:pt x="12486107" y="1600200"/>
                </a:lnTo>
                <a:lnTo>
                  <a:pt x="12486107" y="1612900"/>
                </a:lnTo>
                <a:lnTo>
                  <a:pt x="12486107" y="2095500"/>
                </a:lnTo>
                <a:lnTo>
                  <a:pt x="12486107" y="2108200"/>
                </a:lnTo>
                <a:lnTo>
                  <a:pt x="12486107" y="2717800"/>
                </a:lnTo>
                <a:lnTo>
                  <a:pt x="12459564" y="2717800"/>
                </a:lnTo>
                <a:lnTo>
                  <a:pt x="12459564" y="2527300"/>
                </a:lnTo>
                <a:lnTo>
                  <a:pt x="12441784" y="2527300"/>
                </a:lnTo>
                <a:lnTo>
                  <a:pt x="12441784" y="2540000"/>
                </a:lnTo>
                <a:lnTo>
                  <a:pt x="12441784" y="2717800"/>
                </a:lnTo>
                <a:lnTo>
                  <a:pt x="12267413" y="2717800"/>
                </a:lnTo>
                <a:lnTo>
                  <a:pt x="12267413" y="2540000"/>
                </a:lnTo>
                <a:lnTo>
                  <a:pt x="12441784" y="2540000"/>
                </a:lnTo>
                <a:lnTo>
                  <a:pt x="12441784" y="2527300"/>
                </a:lnTo>
                <a:lnTo>
                  <a:pt x="12249633" y="2514600"/>
                </a:lnTo>
                <a:lnTo>
                  <a:pt x="12249633" y="2540000"/>
                </a:lnTo>
                <a:lnTo>
                  <a:pt x="12249633" y="2717800"/>
                </a:lnTo>
                <a:lnTo>
                  <a:pt x="12064860" y="2717800"/>
                </a:lnTo>
                <a:lnTo>
                  <a:pt x="12064860" y="2540000"/>
                </a:lnTo>
                <a:lnTo>
                  <a:pt x="12249633" y="2540000"/>
                </a:lnTo>
                <a:lnTo>
                  <a:pt x="12249633" y="2514600"/>
                </a:lnTo>
                <a:lnTo>
                  <a:pt x="12228551" y="2514600"/>
                </a:lnTo>
                <a:lnTo>
                  <a:pt x="12228551" y="2527300"/>
                </a:lnTo>
                <a:lnTo>
                  <a:pt x="12047080" y="2527300"/>
                </a:lnTo>
                <a:lnTo>
                  <a:pt x="12047080" y="2540000"/>
                </a:lnTo>
                <a:lnTo>
                  <a:pt x="12047080" y="2717800"/>
                </a:lnTo>
                <a:lnTo>
                  <a:pt x="11845277" y="2717800"/>
                </a:lnTo>
                <a:lnTo>
                  <a:pt x="11845277" y="2540000"/>
                </a:lnTo>
                <a:lnTo>
                  <a:pt x="12047080" y="2540000"/>
                </a:lnTo>
                <a:lnTo>
                  <a:pt x="12047080" y="2527300"/>
                </a:lnTo>
                <a:lnTo>
                  <a:pt x="11827497" y="2527300"/>
                </a:lnTo>
                <a:lnTo>
                  <a:pt x="11827497" y="2540000"/>
                </a:lnTo>
                <a:lnTo>
                  <a:pt x="11827497" y="2717800"/>
                </a:lnTo>
                <a:lnTo>
                  <a:pt x="11684749" y="2692400"/>
                </a:lnTo>
                <a:lnTo>
                  <a:pt x="11684749" y="2527300"/>
                </a:lnTo>
                <a:lnTo>
                  <a:pt x="11827497" y="2540000"/>
                </a:lnTo>
                <a:lnTo>
                  <a:pt x="11827497" y="2527300"/>
                </a:lnTo>
                <a:lnTo>
                  <a:pt x="11694147" y="2514600"/>
                </a:lnTo>
                <a:lnTo>
                  <a:pt x="11666982" y="2514600"/>
                </a:lnTo>
                <a:lnTo>
                  <a:pt x="11666982" y="2527300"/>
                </a:lnTo>
                <a:lnTo>
                  <a:pt x="11666982" y="2692400"/>
                </a:lnTo>
                <a:lnTo>
                  <a:pt x="11566525" y="2679700"/>
                </a:lnTo>
                <a:lnTo>
                  <a:pt x="11566525" y="2641600"/>
                </a:lnTo>
                <a:lnTo>
                  <a:pt x="11548732" y="2641600"/>
                </a:lnTo>
                <a:lnTo>
                  <a:pt x="11548732" y="2654300"/>
                </a:lnTo>
                <a:lnTo>
                  <a:pt x="11548732" y="4025900"/>
                </a:lnTo>
                <a:lnTo>
                  <a:pt x="11167504" y="4025900"/>
                </a:lnTo>
                <a:lnTo>
                  <a:pt x="11167504" y="4013200"/>
                </a:lnTo>
                <a:lnTo>
                  <a:pt x="11167504" y="3111500"/>
                </a:lnTo>
                <a:lnTo>
                  <a:pt x="11149711" y="3111500"/>
                </a:lnTo>
                <a:lnTo>
                  <a:pt x="11149711" y="4013200"/>
                </a:lnTo>
                <a:lnTo>
                  <a:pt x="10935094" y="3937000"/>
                </a:lnTo>
                <a:lnTo>
                  <a:pt x="10863593" y="3898900"/>
                </a:lnTo>
                <a:lnTo>
                  <a:pt x="10863593" y="3746500"/>
                </a:lnTo>
                <a:lnTo>
                  <a:pt x="11149711" y="3835400"/>
                </a:lnTo>
                <a:lnTo>
                  <a:pt x="11149711" y="3822700"/>
                </a:lnTo>
                <a:lnTo>
                  <a:pt x="10904461" y="3746500"/>
                </a:lnTo>
                <a:lnTo>
                  <a:pt x="10863593" y="3733800"/>
                </a:lnTo>
                <a:lnTo>
                  <a:pt x="10863593" y="3556000"/>
                </a:lnTo>
                <a:lnTo>
                  <a:pt x="11149711" y="3632200"/>
                </a:lnTo>
                <a:lnTo>
                  <a:pt x="11149711" y="3606800"/>
                </a:lnTo>
                <a:lnTo>
                  <a:pt x="10920743" y="3556000"/>
                </a:lnTo>
                <a:lnTo>
                  <a:pt x="10863593" y="3530600"/>
                </a:lnTo>
                <a:lnTo>
                  <a:pt x="10863593" y="3352800"/>
                </a:lnTo>
                <a:lnTo>
                  <a:pt x="11149711" y="3429012"/>
                </a:lnTo>
                <a:lnTo>
                  <a:pt x="11149711" y="3403600"/>
                </a:lnTo>
                <a:lnTo>
                  <a:pt x="10920806" y="3352800"/>
                </a:lnTo>
                <a:lnTo>
                  <a:pt x="10863593" y="3340100"/>
                </a:lnTo>
                <a:lnTo>
                  <a:pt x="10863593" y="3149600"/>
                </a:lnTo>
                <a:lnTo>
                  <a:pt x="11149711" y="3213100"/>
                </a:lnTo>
                <a:lnTo>
                  <a:pt x="11149711" y="3200400"/>
                </a:lnTo>
                <a:lnTo>
                  <a:pt x="10978007" y="3149600"/>
                </a:lnTo>
                <a:lnTo>
                  <a:pt x="10863593" y="3124200"/>
                </a:lnTo>
                <a:lnTo>
                  <a:pt x="11149711" y="3124200"/>
                </a:lnTo>
                <a:lnTo>
                  <a:pt x="11149711" y="3111500"/>
                </a:lnTo>
                <a:lnTo>
                  <a:pt x="10845813" y="3111500"/>
                </a:lnTo>
                <a:lnTo>
                  <a:pt x="10845813" y="4025900"/>
                </a:lnTo>
                <a:lnTo>
                  <a:pt x="10412235" y="4025900"/>
                </a:lnTo>
                <a:lnTo>
                  <a:pt x="10412235" y="2654300"/>
                </a:lnTo>
                <a:lnTo>
                  <a:pt x="11548732" y="2654300"/>
                </a:lnTo>
                <a:lnTo>
                  <a:pt x="11548732" y="2641600"/>
                </a:lnTo>
                <a:lnTo>
                  <a:pt x="11511661" y="2641600"/>
                </a:lnTo>
                <a:lnTo>
                  <a:pt x="11511661" y="2514600"/>
                </a:lnTo>
                <a:lnTo>
                  <a:pt x="11666982" y="2527300"/>
                </a:lnTo>
                <a:lnTo>
                  <a:pt x="11666982" y="2514600"/>
                </a:lnTo>
                <a:lnTo>
                  <a:pt x="11551412" y="2501900"/>
                </a:lnTo>
                <a:lnTo>
                  <a:pt x="11898236" y="2501900"/>
                </a:lnTo>
                <a:lnTo>
                  <a:pt x="12228551" y="2527300"/>
                </a:lnTo>
                <a:lnTo>
                  <a:pt x="12228551" y="2514600"/>
                </a:lnTo>
                <a:lnTo>
                  <a:pt x="12009869" y="2501900"/>
                </a:lnTo>
                <a:lnTo>
                  <a:pt x="12009869" y="2108200"/>
                </a:lnTo>
                <a:lnTo>
                  <a:pt x="12486107" y="2108200"/>
                </a:lnTo>
                <a:lnTo>
                  <a:pt x="12486107" y="2095500"/>
                </a:lnTo>
                <a:lnTo>
                  <a:pt x="12009869" y="2095500"/>
                </a:lnTo>
                <a:lnTo>
                  <a:pt x="12009869" y="1638300"/>
                </a:lnTo>
                <a:lnTo>
                  <a:pt x="12486107" y="1612900"/>
                </a:lnTo>
                <a:lnTo>
                  <a:pt x="12486107" y="1600200"/>
                </a:lnTo>
                <a:lnTo>
                  <a:pt x="12204179" y="1612900"/>
                </a:lnTo>
                <a:lnTo>
                  <a:pt x="12204179" y="1409700"/>
                </a:lnTo>
                <a:lnTo>
                  <a:pt x="12425883" y="1384300"/>
                </a:lnTo>
                <a:lnTo>
                  <a:pt x="12536742" y="1371600"/>
                </a:lnTo>
                <a:lnTo>
                  <a:pt x="12980162" y="1320800"/>
                </a:lnTo>
                <a:lnTo>
                  <a:pt x="12980162" y="1308100"/>
                </a:lnTo>
                <a:lnTo>
                  <a:pt x="12896596" y="1320800"/>
                </a:lnTo>
                <a:lnTo>
                  <a:pt x="12896596" y="1155700"/>
                </a:lnTo>
                <a:lnTo>
                  <a:pt x="13579729" y="1155700"/>
                </a:lnTo>
                <a:lnTo>
                  <a:pt x="13579729" y="1143000"/>
                </a:lnTo>
                <a:lnTo>
                  <a:pt x="13344271" y="1143000"/>
                </a:lnTo>
                <a:lnTo>
                  <a:pt x="13344271" y="1003300"/>
                </a:lnTo>
                <a:lnTo>
                  <a:pt x="13326491" y="1003300"/>
                </a:lnTo>
                <a:lnTo>
                  <a:pt x="13326491" y="1016000"/>
                </a:lnTo>
                <a:lnTo>
                  <a:pt x="13326491" y="1143000"/>
                </a:lnTo>
                <a:lnTo>
                  <a:pt x="12881356" y="1143000"/>
                </a:lnTo>
                <a:lnTo>
                  <a:pt x="12881356" y="1320800"/>
                </a:lnTo>
                <a:lnTo>
                  <a:pt x="12440641" y="1371600"/>
                </a:lnTo>
                <a:lnTo>
                  <a:pt x="12440641" y="1219200"/>
                </a:lnTo>
                <a:lnTo>
                  <a:pt x="12659703" y="1193800"/>
                </a:lnTo>
                <a:lnTo>
                  <a:pt x="12878816" y="1155700"/>
                </a:lnTo>
                <a:lnTo>
                  <a:pt x="12878816" y="1320800"/>
                </a:lnTo>
                <a:lnTo>
                  <a:pt x="12881356" y="1320800"/>
                </a:lnTo>
                <a:lnTo>
                  <a:pt x="12881356" y="1143000"/>
                </a:lnTo>
                <a:lnTo>
                  <a:pt x="12837541" y="1143000"/>
                </a:lnTo>
                <a:lnTo>
                  <a:pt x="12837541" y="1016000"/>
                </a:lnTo>
                <a:lnTo>
                  <a:pt x="13326491" y="1016000"/>
                </a:lnTo>
                <a:lnTo>
                  <a:pt x="13326491" y="1003300"/>
                </a:lnTo>
                <a:lnTo>
                  <a:pt x="13272884" y="1003300"/>
                </a:lnTo>
                <a:lnTo>
                  <a:pt x="13272884" y="457200"/>
                </a:lnTo>
                <a:lnTo>
                  <a:pt x="13255117" y="457200"/>
                </a:lnTo>
                <a:lnTo>
                  <a:pt x="13255117" y="469900"/>
                </a:lnTo>
                <a:lnTo>
                  <a:pt x="13255117" y="558800"/>
                </a:lnTo>
                <a:lnTo>
                  <a:pt x="13255117" y="1003300"/>
                </a:lnTo>
                <a:lnTo>
                  <a:pt x="13002133" y="1003300"/>
                </a:lnTo>
                <a:lnTo>
                  <a:pt x="13002133" y="901700"/>
                </a:lnTo>
                <a:lnTo>
                  <a:pt x="13255117" y="901700"/>
                </a:lnTo>
                <a:lnTo>
                  <a:pt x="13255117" y="889000"/>
                </a:lnTo>
                <a:lnTo>
                  <a:pt x="13002133" y="889000"/>
                </a:lnTo>
                <a:lnTo>
                  <a:pt x="13002133" y="736600"/>
                </a:lnTo>
                <a:lnTo>
                  <a:pt x="13255117" y="736600"/>
                </a:lnTo>
                <a:lnTo>
                  <a:pt x="13255117" y="723900"/>
                </a:lnTo>
                <a:lnTo>
                  <a:pt x="13002133" y="723900"/>
                </a:lnTo>
                <a:lnTo>
                  <a:pt x="13002133" y="571500"/>
                </a:lnTo>
                <a:lnTo>
                  <a:pt x="13255117" y="571500"/>
                </a:lnTo>
                <a:lnTo>
                  <a:pt x="13255117" y="558800"/>
                </a:lnTo>
                <a:lnTo>
                  <a:pt x="13002133" y="558800"/>
                </a:lnTo>
                <a:lnTo>
                  <a:pt x="13002133" y="469900"/>
                </a:lnTo>
                <a:lnTo>
                  <a:pt x="13255117" y="469900"/>
                </a:lnTo>
                <a:lnTo>
                  <a:pt x="13255117" y="457200"/>
                </a:lnTo>
                <a:lnTo>
                  <a:pt x="12984480" y="457200"/>
                </a:lnTo>
                <a:lnTo>
                  <a:pt x="12984467" y="469900"/>
                </a:lnTo>
                <a:lnTo>
                  <a:pt x="12984353" y="1003300"/>
                </a:lnTo>
                <a:lnTo>
                  <a:pt x="12819761" y="1003300"/>
                </a:lnTo>
                <a:lnTo>
                  <a:pt x="12819761" y="1016000"/>
                </a:lnTo>
                <a:lnTo>
                  <a:pt x="12819761" y="1155700"/>
                </a:lnTo>
                <a:lnTo>
                  <a:pt x="12575769" y="1193800"/>
                </a:lnTo>
                <a:lnTo>
                  <a:pt x="12575769" y="1041400"/>
                </a:lnTo>
                <a:lnTo>
                  <a:pt x="12746101" y="1028700"/>
                </a:lnTo>
                <a:lnTo>
                  <a:pt x="12757277" y="1028700"/>
                </a:lnTo>
                <a:lnTo>
                  <a:pt x="12819761" y="1016000"/>
                </a:lnTo>
                <a:lnTo>
                  <a:pt x="12819761" y="1003300"/>
                </a:lnTo>
                <a:lnTo>
                  <a:pt x="12757277" y="1016000"/>
                </a:lnTo>
                <a:lnTo>
                  <a:pt x="12757277" y="901700"/>
                </a:lnTo>
                <a:lnTo>
                  <a:pt x="12984353" y="901700"/>
                </a:lnTo>
                <a:lnTo>
                  <a:pt x="12984353" y="889000"/>
                </a:lnTo>
                <a:lnTo>
                  <a:pt x="12757277" y="889000"/>
                </a:lnTo>
                <a:lnTo>
                  <a:pt x="12757277" y="736600"/>
                </a:lnTo>
                <a:lnTo>
                  <a:pt x="12984353" y="736600"/>
                </a:lnTo>
                <a:lnTo>
                  <a:pt x="12984353" y="723900"/>
                </a:lnTo>
                <a:lnTo>
                  <a:pt x="12757277" y="723900"/>
                </a:lnTo>
                <a:lnTo>
                  <a:pt x="12757277" y="571500"/>
                </a:lnTo>
                <a:lnTo>
                  <a:pt x="12984353" y="571500"/>
                </a:lnTo>
                <a:lnTo>
                  <a:pt x="12984353" y="558800"/>
                </a:lnTo>
                <a:lnTo>
                  <a:pt x="12757277" y="558800"/>
                </a:lnTo>
                <a:lnTo>
                  <a:pt x="12757277" y="469900"/>
                </a:lnTo>
                <a:lnTo>
                  <a:pt x="12984467" y="469900"/>
                </a:lnTo>
                <a:lnTo>
                  <a:pt x="12984467" y="457200"/>
                </a:lnTo>
                <a:lnTo>
                  <a:pt x="12940919" y="457200"/>
                </a:lnTo>
                <a:lnTo>
                  <a:pt x="12940919" y="330200"/>
                </a:lnTo>
                <a:lnTo>
                  <a:pt x="12923139" y="330200"/>
                </a:lnTo>
                <a:lnTo>
                  <a:pt x="12923139" y="342900"/>
                </a:lnTo>
                <a:lnTo>
                  <a:pt x="12923139" y="457200"/>
                </a:lnTo>
                <a:lnTo>
                  <a:pt x="12739497" y="457200"/>
                </a:lnTo>
                <a:lnTo>
                  <a:pt x="12739497" y="469900"/>
                </a:lnTo>
                <a:lnTo>
                  <a:pt x="12739497" y="558800"/>
                </a:lnTo>
                <a:lnTo>
                  <a:pt x="12739497" y="1016000"/>
                </a:lnTo>
                <a:lnTo>
                  <a:pt x="12557989" y="1041400"/>
                </a:lnTo>
                <a:lnTo>
                  <a:pt x="12557989" y="1066800"/>
                </a:lnTo>
                <a:lnTo>
                  <a:pt x="12557989" y="1193800"/>
                </a:lnTo>
                <a:lnTo>
                  <a:pt x="12503887" y="1193800"/>
                </a:lnTo>
                <a:lnTo>
                  <a:pt x="12503887" y="1066800"/>
                </a:lnTo>
                <a:lnTo>
                  <a:pt x="12557989" y="1066800"/>
                </a:lnTo>
                <a:lnTo>
                  <a:pt x="12557989" y="1041400"/>
                </a:lnTo>
                <a:lnTo>
                  <a:pt x="12503887" y="1041400"/>
                </a:lnTo>
                <a:lnTo>
                  <a:pt x="12503887" y="901700"/>
                </a:lnTo>
                <a:lnTo>
                  <a:pt x="12739497" y="901700"/>
                </a:lnTo>
                <a:lnTo>
                  <a:pt x="12739497" y="889000"/>
                </a:lnTo>
                <a:lnTo>
                  <a:pt x="12503887" y="889000"/>
                </a:lnTo>
                <a:lnTo>
                  <a:pt x="12503887" y="736600"/>
                </a:lnTo>
                <a:lnTo>
                  <a:pt x="12739497" y="736600"/>
                </a:lnTo>
                <a:lnTo>
                  <a:pt x="12739497" y="723900"/>
                </a:lnTo>
                <a:lnTo>
                  <a:pt x="12503887" y="723900"/>
                </a:lnTo>
                <a:lnTo>
                  <a:pt x="12503887" y="571500"/>
                </a:lnTo>
                <a:lnTo>
                  <a:pt x="12739497" y="571500"/>
                </a:lnTo>
                <a:lnTo>
                  <a:pt x="12739497" y="558800"/>
                </a:lnTo>
                <a:lnTo>
                  <a:pt x="12503887" y="558800"/>
                </a:lnTo>
                <a:lnTo>
                  <a:pt x="12503887" y="469900"/>
                </a:lnTo>
                <a:lnTo>
                  <a:pt x="12739497" y="469900"/>
                </a:lnTo>
                <a:lnTo>
                  <a:pt x="12739497" y="457200"/>
                </a:lnTo>
                <a:lnTo>
                  <a:pt x="12486107" y="457200"/>
                </a:lnTo>
                <a:lnTo>
                  <a:pt x="12486107" y="469900"/>
                </a:lnTo>
                <a:lnTo>
                  <a:pt x="12486107" y="558800"/>
                </a:lnTo>
                <a:lnTo>
                  <a:pt x="12486107" y="1193800"/>
                </a:lnTo>
                <a:lnTo>
                  <a:pt x="12422861" y="1206500"/>
                </a:lnTo>
                <a:lnTo>
                  <a:pt x="12422861" y="1371600"/>
                </a:lnTo>
                <a:lnTo>
                  <a:pt x="12254840" y="1384300"/>
                </a:lnTo>
                <a:lnTo>
                  <a:pt x="12254840" y="1066800"/>
                </a:lnTo>
                <a:lnTo>
                  <a:pt x="12486107" y="1066800"/>
                </a:lnTo>
                <a:lnTo>
                  <a:pt x="12486107" y="1041400"/>
                </a:lnTo>
                <a:lnTo>
                  <a:pt x="12254840" y="1041400"/>
                </a:lnTo>
                <a:lnTo>
                  <a:pt x="12254840" y="901700"/>
                </a:lnTo>
                <a:lnTo>
                  <a:pt x="12486107" y="901700"/>
                </a:lnTo>
                <a:lnTo>
                  <a:pt x="12486107" y="889000"/>
                </a:lnTo>
                <a:lnTo>
                  <a:pt x="12254840" y="889000"/>
                </a:lnTo>
                <a:lnTo>
                  <a:pt x="12254840" y="736600"/>
                </a:lnTo>
                <a:lnTo>
                  <a:pt x="12486107" y="736600"/>
                </a:lnTo>
                <a:lnTo>
                  <a:pt x="12486107" y="723900"/>
                </a:lnTo>
                <a:lnTo>
                  <a:pt x="12254840" y="723900"/>
                </a:lnTo>
                <a:lnTo>
                  <a:pt x="12254840" y="571500"/>
                </a:lnTo>
                <a:lnTo>
                  <a:pt x="12486107" y="571500"/>
                </a:lnTo>
                <a:lnTo>
                  <a:pt x="12486107" y="558800"/>
                </a:lnTo>
                <a:lnTo>
                  <a:pt x="12254840" y="558800"/>
                </a:lnTo>
                <a:lnTo>
                  <a:pt x="12254840" y="469900"/>
                </a:lnTo>
                <a:lnTo>
                  <a:pt x="12486107" y="469900"/>
                </a:lnTo>
                <a:lnTo>
                  <a:pt x="12486107" y="457200"/>
                </a:lnTo>
                <a:lnTo>
                  <a:pt x="12249010" y="457200"/>
                </a:lnTo>
                <a:lnTo>
                  <a:pt x="12249010" y="1384300"/>
                </a:lnTo>
                <a:lnTo>
                  <a:pt x="12186387" y="1397000"/>
                </a:lnTo>
                <a:lnTo>
                  <a:pt x="12186387" y="1612900"/>
                </a:lnTo>
                <a:lnTo>
                  <a:pt x="11992089" y="1625600"/>
                </a:lnTo>
                <a:lnTo>
                  <a:pt x="11992089" y="2501900"/>
                </a:lnTo>
                <a:lnTo>
                  <a:pt x="11978246" y="2501900"/>
                </a:lnTo>
                <a:lnTo>
                  <a:pt x="11978246" y="1104900"/>
                </a:lnTo>
                <a:lnTo>
                  <a:pt x="12107647" y="1092200"/>
                </a:lnTo>
                <a:lnTo>
                  <a:pt x="12237060" y="1079500"/>
                </a:lnTo>
                <a:lnTo>
                  <a:pt x="12237060" y="1384300"/>
                </a:lnTo>
                <a:lnTo>
                  <a:pt x="12249010" y="1384300"/>
                </a:lnTo>
                <a:lnTo>
                  <a:pt x="12249010" y="457200"/>
                </a:lnTo>
                <a:lnTo>
                  <a:pt x="12237060" y="457200"/>
                </a:lnTo>
                <a:lnTo>
                  <a:pt x="12237060" y="469900"/>
                </a:lnTo>
                <a:lnTo>
                  <a:pt x="12237060" y="558800"/>
                </a:lnTo>
                <a:lnTo>
                  <a:pt x="12237060" y="1066800"/>
                </a:lnTo>
                <a:lnTo>
                  <a:pt x="11978246" y="1092200"/>
                </a:lnTo>
                <a:lnTo>
                  <a:pt x="11978246" y="952500"/>
                </a:lnTo>
                <a:lnTo>
                  <a:pt x="12042940" y="939800"/>
                </a:lnTo>
                <a:lnTo>
                  <a:pt x="12237060" y="901700"/>
                </a:lnTo>
                <a:lnTo>
                  <a:pt x="12237060" y="889000"/>
                </a:lnTo>
                <a:lnTo>
                  <a:pt x="11978246" y="939800"/>
                </a:lnTo>
                <a:lnTo>
                  <a:pt x="11978246" y="774700"/>
                </a:lnTo>
                <a:lnTo>
                  <a:pt x="12064517" y="762000"/>
                </a:lnTo>
                <a:lnTo>
                  <a:pt x="12237060" y="736600"/>
                </a:lnTo>
                <a:lnTo>
                  <a:pt x="12237060" y="723900"/>
                </a:lnTo>
                <a:lnTo>
                  <a:pt x="11978246" y="762000"/>
                </a:lnTo>
                <a:lnTo>
                  <a:pt x="11978246" y="622300"/>
                </a:lnTo>
                <a:lnTo>
                  <a:pt x="12042940" y="609600"/>
                </a:lnTo>
                <a:lnTo>
                  <a:pt x="12237060" y="571500"/>
                </a:lnTo>
                <a:lnTo>
                  <a:pt x="12237060" y="558800"/>
                </a:lnTo>
                <a:lnTo>
                  <a:pt x="11978246" y="609600"/>
                </a:lnTo>
                <a:lnTo>
                  <a:pt x="11978246" y="533400"/>
                </a:lnTo>
                <a:lnTo>
                  <a:pt x="12185294" y="482600"/>
                </a:lnTo>
                <a:lnTo>
                  <a:pt x="12237060" y="469900"/>
                </a:lnTo>
                <a:lnTo>
                  <a:pt x="12237060" y="457200"/>
                </a:lnTo>
                <a:lnTo>
                  <a:pt x="12161888" y="482600"/>
                </a:lnTo>
                <a:lnTo>
                  <a:pt x="12161888" y="342900"/>
                </a:lnTo>
                <a:lnTo>
                  <a:pt x="12923139" y="342900"/>
                </a:lnTo>
                <a:lnTo>
                  <a:pt x="12923139" y="330200"/>
                </a:lnTo>
                <a:lnTo>
                  <a:pt x="12144096" y="330200"/>
                </a:lnTo>
                <a:lnTo>
                  <a:pt x="12144096" y="342900"/>
                </a:lnTo>
                <a:lnTo>
                  <a:pt x="12144096" y="482600"/>
                </a:lnTo>
                <a:lnTo>
                  <a:pt x="11961089" y="520700"/>
                </a:lnTo>
                <a:lnTo>
                  <a:pt x="11960466" y="520700"/>
                </a:lnTo>
                <a:lnTo>
                  <a:pt x="11960466" y="533400"/>
                </a:lnTo>
                <a:lnTo>
                  <a:pt x="11960466" y="2501900"/>
                </a:lnTo>
                <a:lnTo>
                  <a:pt x="11898998" y="2489200"/>
                </a:lnTo>
                <a:lnTo>
                  <a:pt x="11718544" y="2489200"/>
                </a:lnTo>
                <a:lnTo>
                  <a:pt x="11718544" y="1143000"/>
                </a:lnTo>
                <a:lnTo>
                  <a:pt x="11799176" y="1130300"/>
                </a:lnTo>
                <a:lnTo>
                  <a:pt x="11960466" y="1104900"/>
                </a:lnTo>
                <a:lnTo>
                  <a:pt x="11960466" y="1092200"/>
                </a:lnTo>
                <a:lnTo>
                  <a:pt x="11718544" y="1130300"/>
                </a:lnTo>
                <a:lnTo>
                  <a:pt x="11718544" y="990600"/>
                </a:lnTo>
                <a:lnTo>
                  <a:pt x="11799176" y="977900"/>
                </a:lnTo>
                <a:lnTo>
                  <a:pt x="11960466" y="952500"/>
                </a:lnTo>
                <a:lnTo>
                  <a:pt x="11960466" y="939800"/>
                </a:lnTo>
                <a:lnTo>
                  <a:pt x="11718544" y="977900"/>
                </a:lnTo>
                <a:lnTo>
                  <a:pt x="11718544" y="838200"/>
                </a:lnTo>
                <a:lnTo>
                  <a:pt x="11799176" y="825500"/>
                </a:lnTo>
                <a:lnTo>
                  <a:pt x="11960466" y="787400"/>
                </a:lnTo>
                <a:lnTo>
                  <a:pt x="11960466" y="774700"/>
                </a:lnTo>
                <a:lnTo>
                  <a:pt x="11718544" y="825500"/>
                </a:lnTo>
                <a:lnTo>
                  <a:pt x="11718544" y="685800"/>
                </a:lnTo>
                <a:lnTo>
                  <a:pt x="11815305" y="660400"/>
                </a:lnTo>
                <a:lnTo>
                  <a:pt x="11960466" y="622300"/>
                </a:lnTo>
                <a:lnTo>
                  <a:pt x="11960466" y="609600"/>
                </a:lnTo>
                <a:lnTo>
                  <a:pt x="11718544" y="660400"/>
                </a:lnTo>
                <a:lnTo>
                  <a:pt x="11718544" y="596900"/>
                </a:lnTo>
                <a:lnTo>
                  <a:pt x="11960466" y="533400"/>
                </a:lnTo>
                <a:lnTo>
                  <a:pt x="11960466" y="520700"/>
                </a:lnTo>
                <a:lnTo>
                  <a:pt x="11700751" y="584200"/>
                </a:lnTo>
                <a:lnTo>
                  <a:pt x="11700751" y="596900"/>
                </a:lnTo>
                <a:lnTo>
                  <a:pt x="11700751" y="660400"/>
                </a:lnTo>
                <a:lnTo>
                  <a:pt x="11700751" y="2489200"/>
                </a:lnTo>
                <a:lnTo>
                  <a:pt x="11697449" y="2489200"/>
                </a:lnTo>
                <a:lnTo>
                  <a:pt x="11697449" y="2082800"/>
                </a:lnTo>
                <a:lnTo>
                  <a:pt x="11679682" y="2082800"/>
                </a:lnTo>
                <a:lnTo>
                  <a:pt x="11679682" y="2095500"/>
                </a:lnTo>
                <a:lnTo>
                  <a:pt x="11679682" y="2489200"/>
                </a:lnTo>
                <a:lnTo>
                  <a:pt x="11493881" y="2489200"/>
                </a:lnTo>
                <a:lnTo>
                  <a:pt x="11493881" y="2514600"/>
                </a:lnTo>
                <a:lnTo>
                  <a:pt x="11493881" y="2641600"/>
                </a:lnTo>
                <a:lnTo>
                  <a:pt x="11414887" y="2628900"/>
                </a:lnTo>
                <a:lnTo>
                  <a:pt x="11414887" y="2641600"/>
                </a:lnTo>
                <a:lnTo>
                  <a:pt x="10394467" y="2641600"/>
                </a:lnTo>
                <a:lnTo>
                  <a:pt x="10394467" y="4025900"/>
                </a:lnTo>
                <a:lnTo>
                  <a:pt x="10260355" y="3962412"/>
                </a:lnTo>
                <a:lnTo>
                  <a:pt x="10226827" y="3949700"/>
                </a:lnTo>
                <a:lnTo>
                  <a:pt x="10226827" y="3683000"/>
                </a:lnTo>
                <a:lnTo>
                  <a:pt x="10394467" y="3746500"/>
                </a:lnTo>
                <a:lnTo>
                  <a:pt x="10394467" y="3733800"/>
                </a:lnTo>
                <a:lnTo>
                  <a:pt x="10260343" y="3683000"/>
                </a:lnTo>
                <a:lnTo>
                  <a:pt x="10226827" y="3670300"/>
                </a:lnTo>
                <a:lnTo>
                  <a:pt x="10226827" y="3403600"/>
                </a:lnTo>
                <a:lnTo>
                  <a:pt x="10394467" y="3441712"/>
                </a:lnTo>
                <a:lnTo>
                  <a:pt x="10394467" y="3429012"/>
                </a:lnTo>
                <a:lnTo>
                  <a:pt x="10282695" y="3403600"/>
                </a:lnTo>
                <a:lnTo>
                  <a:pt x="10226827" y="3390900"/>
                </a:lnTo>
                <a:lnTo>
                  <a:pt x="10226827" y="3124200"/>
                </a:lnTo>
                <a:lnTo>
                  <a:pt x="10394467" y="3162300"/>
                </a:lnTo>
                <a:lnTo>
                  <a:pt x="10394467" y="3149600"/>
                </a:lnTo>
                <a:lnTo>
                  <a:pt x="10283126" y="3124200"/>
                </a:lnTo>
                <a:lnTo>
                  <a:pt x="10227462" y="3111500"/>
                </a:lnTo>
                <a:lnTo>
                  <a:pt x="10209047" y="3111500"/>
                </a:lnTo>
                <a:lnTo>
                  <a:pt x="10209047" y="3124200"/>
                </a:lnTo>
                <a:lnTo>
                  <a:pt x="10209047" y="3352800"/>
                </a:lnTo>
                <a:lnTo>
                  <a:pt x="10209047" y="4368800"/>
                </a:lnTo>
                <a:lnTo>
                  <a:pt x="10184917" y="4368800"/>
                </a:lnTo>
                <a:lnTo>
                  <a:pt x="10152532" y="4343400"/>
                </a:lnTo>
                <a:lnTo>
                  <a:pt x="10152532" y="4368800"/>
                </a:lnTo>
                <a:lnTo>
                  <a:pt x="9843922" y="4368800"/>
                </a:lnTo>
                <a:lnTo>
                  <a:pt x="9843922" y="4343400"/>
                </a:lnTo>
                <a:lnTo>
                  <a:pt x="9902342" y="4318000"/>
                </a:lnTo>
                <a:lnTo>
                  <a:pt x="9960762" y="4292600"/>
                </a:lnTo>
                <a:lnTo>
                  <a:pt x="10016274" y="4292600"/>
                </a:lnTo>
                <a:lnTo>
                  <a:pt x="10152532" y="4368800"/>
                </a:lnTo>
                <a:lnTo>
                  <a:pt x="10152532" y="4343400"/>
                </a:lnTo>
                <a:lnTo>
                  <a:pt x="10055708" y="4292600"/>
                </a:lnTo>
                <a:lnTo>
                  <a:pt x="10031641" y="4279976"/>
                </a:lnTo>
                <a:lnTo>
                  <a:pt x="10032009" y="4279976"/>
                </a:lnTo>
                <a:lnTo>
                  <a:pt x="10209047" y="4305300"/>
                </a:lnTo>
                <a:lnTo>
                  <a:pt x="10209047" y="4292600"/>
                </a:lnTo>
                <a:lnTo>
                  <a:pt x="10028326" y="4267200"/>
                </a:lnTo>
                <a:lnTo>
                  <a:pt x="10024897" y="4254500"/>
                </a:lnTo>
                <a:lnTo>
                  <a:pt x="10016401" y="4241800"/>
                </a:lnTo>
                <a:lnTo>
                  <a:pt x="9961156" y="4241800"/>
                </a:lnTo>
                <a:lnTo>
                  <a:pt x="9952634" y="4254500"/>
                </a:lnTo>
                <a:lnTo>
                  <a:pt x="9949599" y="4267200"/>
                </a:lnTo>
                <a:lnTo>
                  <a:pt x="9950475" y="4279976"/>
                </a:lnTo>
                <a:lnTo>
                  <a:pt x="9951402" y="4279976"/>
                </a:lnTo>
                <a:lnTo>
                  <a:pt x="9843922" y="4318000"/>
                </a:lnTo>
                <a:lnTo>
                  <a:pt x="9843922" y="4025900"/>
                </a:lnTo>
                <a:lnTo>
                  <a:pt x="10209047" y="4025900"/>
                </a:lnTo>
                <a:lnTo>
                  <a:pt x="10209047" y="4013200"/>
                </a:lnTo>
                <a:lnTo>
                  <a:pt x="9843922" y="4013200"/>
                </a:lnTo>
                <a:lnTo>
                  <a:pt x="9843922" y="3670300"/>
                </a:lnTo>
                <a:lnTo>
                  <a:pt x="10209047" y="3670300"/>
                </a:lnTo>
                <a:lnTo>
                  <a:pt x="10209047" y="3657612"/>
                </a:lnTo>
                <a:lnTo>
                  <a:pt x="9843922" y="3657612"/>
                </a:lnTo>
                <a:lnTo>
                  <a:pt x="9843922" y="3365500"/>
                </a:lnTo>
                <a:lnTo>
                  <a:pt x="10209047" y="3365500"/>
                </a:lnTo>
                <a:lnTo>
                  <a:pt x="10209047" y="3352800"/>
                </a:lnTo>
                <a:lnTo>
                  <a:pt x="9843922" y="3352800"/>
                </a:lnTo>
                <a:lnTo>
                  <a:pt x="9843922" y="3124200"/>
                </a:lnTo>
                <a:lnTo>
                  <a:pt x="10209047" y="3124200"/>
                </a:lnTo>
                <a:lnTo>
                  <a:pt x="10209047" y="3111500"/>
                </a:lnTo>
                <a:lnTo>
                  <a:pt x="10155707" y="3098800"/>
                </a:lnTo>
                <a:lnTo>
                  <a:pt x="10155707" y="3111500"/>
                </a:lnTo>
                <a:lnTo>
                  <a:pt x="9826155" y="3111500"/>
                </a:lnTo>
                <a:lnTo>
                  <a:pt x="9826155" y="4368800"/>
                </a:lnTo>
                <a:lnTo>
                  <a:pt x="9810153" y="4368800"/>
                </a:lnTo>
                <a:lnTo>
                  <a:pt x="9826155" y="4343400"/>
                </a:lnTo>
                <a:lnTo>
                  <a:pt x="9826155" y="4330700"/>
                </a:lnTo>
                <a:lnTo>
                  <a:pt x="9775609" y="4368800"/>
                </a:lnTo>
                <a:lnTo>
                  <a:pt x="9746018" y="4368800"/>
                </a:lnTo>
                <a:lnTo>
                  <a:pt x="9746018" y="4381500"/>
                </a:lnTo>
                <a:lnTo>
                  <a:pt x="9572028" y="4457700"/>
                </a:lnTo>
                <a:lnTo>
                  <a:pt x="9029763" y="4495800"/>
                </a:lnTo>
                <a:lnTo>
                  <a:pt x="9449232" y="4381500"/>
                </a:lnTo>
                <a:lnTo>
                  <a:pt x="9746018" y="4381500"/>
                </a:lnTo>
                <a:lnTo>
                  <a:pt x="9746018" y="4368800"/>
                </a:lnTo>
                <a:lnTo>
                  <a:pt x="9450375" y="4368800"/>
                </a:lnTo>
                <a:lnTo>
                  <a:pt x="9450375" y="4025900"/>
                </a:lnTo>
                <a:lnTo>
                  <a:pt x="9826155" y="4025900"/>
                </a:lnTo>
                <a:lnTo>
                  <a:pt x="9826155" y="4013200"/>
                </a:lnTo>
                <a:lnTo>
                  <a:pt x="9450375" y="4013200"/>
                </a:lnTo>
                <a:lnTo>
                  <a:pt x="9450375" y="3670300"/>
                </a:lnTo>
                <a:lnTo>
                  <a:pt x="9826155" y="3670300"/>
                </a:lnTo>
                <a:lnTo>
                  <a:pt x="9826155" y="3657612"/>
                </a:lnTo>
                <a:lnTo>
                  <a:pt x="9450375" y="3657612"/>
                </a:lnTo>
                <a:lnTo>
                  <a:pt x="9450375" y="3365500"/>
                </a:lnTo>
                <a:lnTo>
                  <a:pt x="9826155" y="3365500"/>
                </a:lnTo>
                <a:lnTo>
                  <a:pt x="9826155" y="3352800"/>
                </a:lnTo>
                <a:lnTo>
                  <a:pt x="9450375" y="3352800"/>
                </a:lnTo>
                <a:lnTo>
                  <a:pt x="9450375" y="3124200"/>
                </a:lnTo>
                <a:lnTo>
                  <a:pt x="9826155" y="3124200"/>
                </a:lnTo>
                <a:lnTo>
                  <a:pt x="9826155" y="3111500"/>
                </a:lnTo>
                <a:lnTo>
                  <a:pt x="9432582" y="3111500"/>
                </a:lnTo>
                <a:lnTo>
                  <a:pt x="9432582" y="3124200"/>
                </a:lnTo>
                <a:lnTo>
                  <a:pt x="9432582" y="3352800"/>
                </a:lnTo>
                <a:lnTo>
                  <a:pt x="9432582" y="4368800"/>
                </a:lnTo>
                <a:lnTo>
                  <a:pt x="9393339" y="4368800"/>
                </a:lnTo>
                <a:lnTo>
                  <a:pt x="9393339" y="4381500"/>
                </a:lnTo>
                <a:lnTo>
                  <a:pt x="8976665" y="4495800"/>
                </a:lnTo>
                <a:lnTo>
                  <a:pt x="9030386" y="4381500"/>
                </a:lnTo>
                <a:lnTo>
                  <a:pt x="9393339" y="4381500"/>
                </a:lnTo>
                <a:lnTo>
                  <a:pt x="9393339" y="4368800"/>
                </a:lnTo>
                <a:lnTo>
                  <a:pt x="9033180" y="4368800"/>
                </a:lnTo>
                <a:lnTo>
                  <a:pt x="9033180" y="4025900"/>
                </a:lnTo>
                <a:lnTo>
                  <a:pt x="9432582" y="4025900"/>
                </a:lnTo>
                <a:lnTo>
                  <a:pt x="9432582" y="4013200"/>
                </a:lnTo>
                <a:lnTo>
                  <a:pt x="9033180" y="4013200"/>
                </a:lnTo>
                <a:lnTo>
                  <a:pt x="9033180" y="3670300"/>
                </a:lnTo>
                <a:lnTo>
                  <a:pt x="9432582" y="3670300"/>
                </a:lnTo>
                <a:lnTo>
                  <a:pt x="9432582" y="3657612"/>
                </a:lnTo>
                <a:lnTo>
                  <a:pt x="9033180" y="3657612"/>
                </a:lnTo>
                <a:lnTo>
                  <a:pt x="9033180" y="3365500"/>
                </a:lnTo>
                <a:lnTo>
                  <a:pt x="9432582" y="3365500"/>
                </a:lnTo>
                <a:lnTo>
                  <a:pt x="9432582" y="3352800"/>
                </a:lnTo>
                <a:lnTo>
                  <a:pt x="9033180" y="3352800"/>
                </a:lnTo>
                <a:lnTo>
                  <a:pt x="9033180" y="3124200"/>
                </a:lnTo>
                <a:lnTo>
                  <a:pt x="9432582" y="3124200"/>
                </a:lnTo>
                <a:lnTo>
                  <a:pt x="9432582" y="3111500"/>
                </a:lnTo>
                <a:lnTo>
                  <a:pt x="9025941" y="3111500"/>
                </a:lnTo>
                <a:lnTo>
                  <a:pt x="9015400" y="3098800"/>
                </a:lnTo>
                <a:lnTo>
                  <a:pt x="9015400" y="3124200"/>
                </a:lnTo>
                <a:lnTo>
                  <a:pt x="9015400" y="4343400"/>
                </a:lnTo>
                <a:lnTo>
                  <a:pt x="9013761" y="4343400"/>
                </a:lnTo>
                <a:lnTo>
                  <a:pt x="9013761" y="4368800"/>
                </a:lnTo>
                <a:lnTo>
                  <a:pt x="8957107" y="4495800"/>
                </a:lnTo>
                <a:lnTo>
                  <a:pt x="8946566" y="4483100"/>
                </a:lnTo>
                <a:lnTo>
                  <a:pt x="8946566" y="4508500"/>
                </a:lnTo>
                <a:lnTo>
                  <a:pt x="8871648" y="4699000"/>
                </a:lnTo>
                <a:lnTo>
                  <a:pt x="8093024" y="4914900"/>
                </a:lnTo>
                <a:lnTo>
                  <a:pt x="8946566" y="4508500"/>
                </a:lnTo>
                <a:lnTo>
                  <a:pt x="8946566" y="4483100"/>
                </a:lnTo>
                <a:lnTo>
                  <a:pt x="8935136" y="4483100"/>
                </a:lnTo>
                <a:lnTo>
                  <a:pt x="8935136" y="4508500"/>
                </a:lnTo>
                <a:lnTo>
                  <a:pt x="7990662" y="4940300"/>
                </a:lnTo>
                <a:lnTo>
                  <a:pt x="7971358" y="4876800"/>
                </a:lnTo>
                <a:lnTo>
                  <a:pt x="7971358" y="4940300"/>
                </a:lnTo>
                <a:lnTo>
                  <a:pt x="7955229" y="4940300"/>
                </a:lnTo>
                <a:lnTo>
                  <a:pt x="7955229" y="4953000"/>
                </a:lnTo>
                <a:lnTo>
                  <a:pt x="6393421" y="5194300"/>
                </a:lnTo>
                <a:lnTo>
                  <a:pt x="6336525" y="5143500"/>
                </a:lnTo>
                <a:lnTo>
                  <a:pt x="7135838" y="4648200"/>
                </a:lnTo>
                <a:lnTo>
                  <a:pt x="7955229" y="4953000"/>
                </a:lnTo>
                <a:lnTo>
                  <a:pt x="7955229" y="4940300"/>
                </a:lnTo>
                <a:lnTo>
                  <a:pt x="7155015" y="4648200"/>
                </a:lnTo>
                <a:lnTo>
                  <a:pt x="7189559" y="4635500"/>
                </a:lnTo>
                <a:lnTo>
                  <a:pt x="7812862" y="4381500"/>
                </a:lnTo>
                <a:lnTo>
                  <a:pt x="7971358" y="4940300"/>
                </a:lnTo>
                <a:lnTo>
                  <a:pt x="7971358" y="4876800"/>
                </a:lnTo>
                <a:lnTo>
                  <a:pt x="7833309" y="4381500"/>
                </a:lnTo>
                <a:lnTo>
                  <a:pt x="8935136" y="4508500"/>
                </a:lnTo>
                <a:lnTo>
                  <a:pt x="8935136" y="4483100"/>
                </a:lnTo>
                <a:lnTo>
                  <a:pt x="8920035" y="4470400"/>
                </a:lnTo>
                <a:lnTo>
                  <a:pt x="8920035" y="4495800"/>
                </a:lnTo>
                <a:lnTo>
                  <a:pt x="7858074" y="4381500"/>
                </a:lnTo>
                <a:lnTo>
                  <a:pt x="8684450" y="4381500"/>
                </a:lnTo>
                <a:lnTo>
                  <a:pt x="8920035" y="4495800"/>
                </a:lnTo>
                <a:lnTo>
                  <a:pt x="8920035" y="4470400"/>
                </a:lnTo>
                <a:lnTo>
                  <a:pt x="8719236" y="4381500"/>
                </a:lnTo>
                <a:lnTo>
                  <a:pt x="8849538" y="4381500"/>
                </a:lnTo>
                <a:lnTo>
                  <a:pt x="8849538" y="4368800"/>
                </a:lnTo>
                <a:lnTo>
                  <a:pt x="8849538" y="4254500"/>
                </a:lnTo>
                <a:lnTo>
                  <a:pt x="9013761" y="4368800"/>
                </a:lnTo>
                <a:lnTo>
                  <a:pt x="9013761" y="4343400"/>
                </a:lnTo>
                <a:lnTo>
                  <a:pt x="8870239" y="4254500"/>
                </a:lnTo>
                <a:lnTo>
                  <a:pt x="8849538" y="4241800"/>
                </a:lnTo>
                <a:lnTo>
                  <a:pt x="8849538" y="3924300"/>
                </a:lnTo>
                <a:lnTo>
                  <a:pt x="9015400" y="4025900"/>
                </a:lnTo>
                <a:lnTo>
                  <a:pt x="9015400" y="4013200"/>
                </a:lnTo>
                <a:lnTo>
                  <a:pt x="8886393" y="3924300"/>
                </a:lnTo>
                <a:lnTo>
                  <a:pt x="8849538" y="3898900"/>
                </a:lnTo>
                <a:lnTo>
                  <a:pt x="8849538" y="3683000"/>
                </a:lnTo>
                <a:lnTo>
                  <a:pt x="8831770" y="3683000"/>
                </a:lnTo>
                <a:lnTo>
                  <a:pt x="8831770" y="3695700"/>
                </a:lnTo>
                <a:lnTo>
                  <a:pt x="8831770" y="4000500"/>
                </a:lnTo>
                <a:lnTo>
                  <a:pt x="8831770" y="4013200"/>
                </a:lnTo>
                <a:lnTo>
                  <a:pt x="8831770" y="4368800"/>
                </a:lnTo>
                <a:lnTo>
                  <a:pt x="8689391" y="4368800"/>
                </a:lnTo>
                <a:lnTo>
                  <a:pt x="8654605" y="4343400"/>
                </a:lnTo>
                <a:lnTo>
                  <a:pt x="8654605" y="4368800"/>
                </a:lnTo>
                <a:lnTo>
                  <a:pt x="8349170" y="4368800"/>
                </a:lnTo>
                <a:lnTo>
                  <a:pt x="8349170" y="4305300"/>
                </a:lnTo>
                <a:lnTo>
                  <a:pt x="8467534" y="4292600"/>
                </a:lnTo>
                <a:lnTo>
                  <a:pt x="8481250" y="4292600"/>
                </a:lnTo>
                <a:lnTo>
                  <a:pt x="8490013" y="4305300"/>
                </a:lnTo>
                <a:lnTo>
                  <a:pt x="8516683" y="4305300"/>
                </a:lnTo>
                <a:lnTo>
                  <a:pt x="8523287" y="4292600"/>
                </a:lnTo>
                <a:lnTo>
                  <a:pt x="8654605" y="4368800"/>
                </a:lnTo>
                <a:lnTo>
                  <a:pt x="8654605" y="4343400"/>
                </a:lnTo>
                <a:lnTo>
                  <a:pt x="8534844" y="4292600"/>
                </a:lnTo>
                <a:lnTo>
                  <a:pt x="8537486" y="4279976"/>
                </a:lnTo>
                <a:lnTo>
                  <a:pt x="8539175" y="4279976"/>
                </a:lnTo>
                <a:lnTo>
                  <a:pt x="8535987" y="4267200"/>
                </a:lnTo>
                <a:lnTo>
                  <a:pt x="8527478" y="4254500"/>
                </a:lnTo>
                <a:lnTo>
                  <a:pt x="8515032" y="4241800"/>
                </a:lnTo>
                <a:lnTo>
                  <a:pt x="8484298" y="4241800"/>
                </a:lnTo>
                <a:lnTo>
                  <a:pt x="8471725" y="4254500"/>
                </a:lnTo>
                <a:lnTo>
                  <a:pt x="8463216" y="4267200"/>
                </a:lnTo>
                <a:lnTo>
                  <a:pt x="8460143" y="4279976"/>
                </a:lnTo>
                <a:lnTo>
                  <a:pt x="8349170" y="4292600"/>
                </a:lnTo>
                <a:lnTo>
                  <a:pt x="8349170" y="4013200"/>
                </a:lnTo>
                <a:lnTo>
                  <a:pt x="8831770" y="4013200"/>
                </a:lnTo>
                <a:lnTo>
                  <a:pt x="8831770" y="4000500"/>
                </a:lnTo>
                <a:lnTo>
                  <a:pt x="8349170" y="4000500"/>
                </a:lnTo>
                <a:lnTo>
                  <a:pt x="8349170" y="3695700"/>
                </a:lnTo>
                <a:lnTo>
                  <a:pt x="8831770" y="3695700"/>
                </a:lnTo>
                <a:lnTo>
                  <a:pt x="8831770" y="3683000"/>
                </a:lnTo>
                <a:lnTo>
                  <a:pt x="8810803" y="3670300"/>
                </a:lnTo>
                <a:lnTo>
                  <a:pt x="8810803" y="3683000"/>
                </a:lnTo>
                <a:lnTo>
                  <a:pt x="8331390" y="3683000"/>
                </a:lnTo>
                <a:lnTo>
                  <a:pt x="8331390" y="4368800"/>
                </a:lnTo>
                <a:lnTo>
                  <a:pt x="7930083" y="4368800"/>
                </a:lnTo>
                <a:lnTo>
                  <a:pt x="8331390" y="4305300"/>
                </a:lnTo>
                <a:lnTo>
                  <a:pt x="8331390" y="4292600"/>
                </a:lnTo>
                <a:lnTo>
                  <a:pt x="7825943" y="4368800"/>
                </a:lnTo>
                <a:lnTo>
                  <a:pt x="7825943" y="4343400"/>
                </a:lnTo>
                <a:lnTo>
                  <a:pt x="7825943" y="4013200"/>
                </a:lnTo>
                <a:lnTo>
                  <a:pt x="8331390" y="4013200"/>
                </a:lnTo>
                <a:lnTo>
                  <a:pt x="8331390" y="4000500"/>
                </a:lnTo>
                <a:lnTo>
                  <a:pt x="7825943" y="4000500"/>
                </a:lnTo>
                <a:lnTo>
                  <a:pt x="7825943" y="3695700"/>
                </a:lnTo>
                <a:lnTo>
                  <a:pt x="8331390" y="3695700"/>
                </a:lnTo>
                <a:lnTo>
                  <a:pt x="8331390" y="3683000"/>
                </a:lnTo>
                <a:lnTo>
                  <a:pt x="7808163" y="3683000"/>
                </a:lnTo>
                <a:lnTo>
                  <a:pt x="7808163" y="3695700"/>
                </a:lnTo>
                <a:lnTo>
                  <a:pt x="7808163" y="4000500"/>
                </a:lnTo>
                <a:lnTo>
                  <a:pt x="7808163" y="4013200"/>
                </a:lnTo>
                <a:lnTo>
                  <a:pt x="7808163" y="4343400"/>
                </a:lnTo>
                <a:lnTo>
                  <a:pt x="7792288" y="4330700"/>
                </a:lnTo>
                <a:lnTo>
                  <a:pt x="7792288" y="4368800"/>
                </a:lnTo>
                <a:lnTo>
                  <a:pt x="7139013" y="4635500"/>
                </a:lnTo>
                <a:lnTo>
                  <a:pt x="7131266" y="4622800"/>
                </a:lnTo>
                <a:lnTo>
                  <a:pt x="7113867" y="4584700"/>
                </a:lnTo>
                <a:lnTo>
                  <a:pt x="7113867" y="4622800"/>
                </a:lnTo>
                <a:lnTo>
                  <a:pt x="7108799" y="4622800"/>
                </a:lnTo>
                <a:lnTo>
                  <a:pt x="7108799" y="4648200"/>
                </a:lnTo>
                <a:lnTo>
                  <a:pt x="6324333" y="5143500"/>
                </a:lnTo>
                <a:lnTo>
                  <a:pt x="6274676" y="5092700"/>
                </a:lnTo>
                <a:lnTo>
                  <a:pt x="6261595" y="5067300"/>
                </a:lnTo>
                <a:lnTo>
                  <a:pt x="6243434" y="5029200"/>
                </a:lnTo>
                <a:lnTo>
                  <a:pt x="6243434" y="5067300"/>
                </a:lnTo>
                <a:lnTo>
                  <a:pt x="5910961" y="4787900"/>
                </a:lnTo>
                <a:lnTo>
                  <a:pt x="5894794" y="4775479"/>
                </a:lnTo>
                <a:lnTo>
                  <a:pt x="5890260" y="4762500"/>
                </a:lnTo>
                <a:lnTo>
                  <a:pt x="5878055" y="4749800"/>
                </a:lnTo>
                <a:lnTo>
                  <a:pt x="5860034" y="4724400"/>
                </a:lnTo>
                <a:lnTo>
                  <a:pt x="5810123" y="4724400"/>
                </a:lnTo>
                <a:lnTo>
                  <a:pt x="5798820" y="4749800"/>
                </a:lnTo>
                <a:lnTo>
                  <a:pt x="5782564" y="4749800"/>
                </a:lnTo>
                <a:lnTo>
                  <a:pt x="5782564" y="4762500"/>
                </a:lnTo>
                <a:lnTo>
                  <a:pt x="5781789" y="4775327"/>
                </a:lnTo>
                <a:lnTo>
                  <a:pt x="5781510" y="4775327"/>
                </a:lnTo>
                <a:lnTo>
                  <a:pt x="4358665" y="5397500"/>
                </a:lnTo>
                <a:lnTo>
                  <a:pt x="5050929" y="4813300"/>
                </a:lnTo>
                <a:lnTo>
                  <a:pt x="5416740" y="4787900"/>
                </a:lnTo>
                <a:lnTo>
                  <a:pt x="5782564" y="4762500"/>
                </a:lnTo>
                <a:lnTo>
                  <a:pt x="5782564" y="4749800"/>
                </a:lnTo>
                <a:lnTo>
                  <a:pt x="5197741" y="4787900"/>
                </a:lnTo>
                <a:lnTo>
                  <a:pt x="6047867" y="4648200"/>
                </a:lnTo>
                <a:lnTo>
                  <a:pt x="6243434" y="5067300"/>
                </a:lnTo>
                <a:lnTo>
                  <a:pt x="6243434" y="5029200"/>
                </a:lnTo>
                <a:lnTo>
                  <a:pt x="6066282" y="4648200"/>
                </a:lnTo>
                <a:lnTo>
                  <a:pt x="7108799" y="4648200"/>
                </a:lnTo>
                <a:lnTo>
                  <a:pt x="7108799" y="4622800"/>
                </a:lnTo>
                <a:lnTo>
                  <a:pt x="7106615" y="4610100"/>
                </a:lnTo>
                <a:lnTo>
                  <a:pt x="7106120" y="4610100"/>
                </a:lnTo>
                <a:lnTo>
                  <a:pt x="7106120" y="4635500"/>
                </a:lnTo>
                <a:lnTo>
                  <a:pt x="6106528" y="4635500"/>
                </a:lnTo>
                <a:lnTo>
                  <a:pt x="6772884" y="4445000"/>
                </a:lnTo>
                <a:lnTo>
                  <a:pt x="7106120" y="4635500"/>
                </a:lnTo>
                <a:lnTo>
                  <a:pt x="7106120" y="4610100"/>
                </a:lnTo>
                <a:lnTo>
                  <a:pt x="6785330" y="4445000"/>
                </a:lnTo>
                <a:lnTo>
                  <a:pt x="6800024" y="4419651"/>
                </a:lnTo>
                <a:lnTo>
                  <a:pt x="6896201" y="4241800"/>
                </a:lnTo>
                <a:lnTo>
                  <a:pt x="7106615" y="4610100"/>
                </a:lnTo>
                <a:lnTo>
                  <a:pt x="7108799" y="4610100"/>
                </a:lnTo>
                <a:lnTo>
                  <a:pt x="7113867" y="4622800"/>
                </a:lnTo>
                <a:lnTo>
                  <a:pt x="7113867" y="4584700"/>
                </a:lnTo>
                <a:lnTo>
                  <a:pt x="6921347" y="4241800"/>
                </a:lnTo>
                <a:lnTo>
                  <a:pt x="6913600" y="4216400"/>
                </a:lnTo>
                <a:lnTo>
                  <a:pt x="7792288" y="4368800"/>
                </a:lnTo>
                <a:lnTo>
                  <a:pt x="7792288" y="4330700"/>
                </a:lnTo>
                <a:lnTo>
                  <a:pt x="7787462" y="4330700"/>
                </a:lnTo>
                <a:lnTo>
                  <a:pt x="7787462" y="4343400"/>
                </a:lnTo>
                <a:lnTo>
                  <a:pt x="7759281" y="4343400"/>
                </a:lnTo>
                <a:lnTo>
                  <a:pt x="6991451" y="4216400"/>
                </a:lnTo>
                <a:lnTo>
                  <a:pt x="6906107" y="4203700"/>
                </a:lnTo>
                <a:lnTo>
                  <a:pt x="6902932" y="4203700"/>
                </a:lnTo>
                <a:lnTo>
                  <a:pt x="6885787" y="4178300"/>
                </a:lnTo>
                <a:lnTo>
                  <a:pt x="6885787" y="4216400"/>
                </a:lnTo>
                <a:lnTo>
                  <a:pt x="6778968" y="4419600"/>
                </a:lnTo>
                <a:lnTo>
                  <a:pt x="6764375" y="4343400"/>
                </a:lnTo>
                <a:lnTo>
                  <a:pt x="6764375" y="4432300"/>
                </a:lnTo>
                <a:lnTo>
                  <a:pt x="6739864" y="4432300"/>
                </a:lnTo>
                <a:lnTo>
                  <a:pt x="6739864" y="4445000"/>
                </a:lnTo>
                <a:lnTo>
                  <a:pt x="6056871" y="4635500"/>
                </a:lnTo>
                <a:lnTo>
                  <a:pt x="6038329" y="4610100"/>
                </a:lnTo>
                <a:lnTo>
                  <a:pt x="6038329" y="4648200"/>
                </a:lnTo>
                <a:lnTo>
                  <a:pt x="5075186" y="4800600"/>
                </a:lnTo>
                <a:lnTo>
                  <a:pt x="5652643" y="4368800"/>
                </a:lnTo>
                <a:lnTo>
                  <a:pt x="5663184" y="4368800"/>
                </a:lnTo>
                <a:lnTo>
                  <a:pt x="5664454" y="4343400"/>
                </a:lnTo>
                <a:lnTo>
                  <a:pt x="5710047" y="4305300"/>
                </a:lnTo>
                <a:lnTo>
                  <a:pt x="5718048" y="4318000"/>
                </a:lnTo>
                <a:lnTo>
                  <a:pt x="5754878" y="4318000"/>
                </a:lnTo>
                <a:lnTo>
                  <a:pt x="6038329" y="4648200"/>
                </a:lnTo>
                <a:lnTo>
                  <a:pt x="6038329" y="4610100"/>
                </a:lnTo>
                <a:lnTo>
                  <a:pt x="5772658" y="4318000"/>
                </a:lnTo>
                <a:lnTo>
                  <a:pt x="5781040" y="4318000"/>
                </a:lnTo>
                <a:lnTo>
                  <a:pt x="5788152" y="4305300"/>
                </a:lnTo>
                <a:lnTo>
                  <a:pt x="5793473" y="4305300"/>
                </a:lnTo>
                <a:lnTo>
                  <a:pt x="6739864" y="4445000"/>
                </a:lnTo>
                <a:lnTo>
                  <a:pt x="6739864" y="4432300"/>
                </a:lnTo>
                <a:lnTo>
                  <a:pt x="6367894" y="4381500"/>
                </a:lnTo>
                <a:lnTo>
                  <a:pt x="6670027" y="3911600"/>
                </a:lnTo>
                <a:lnTo>
                  <a:pt x="6764375" y="4432300"/>
                </a:lnTo>
                <a:lnTo>
                  <a:pt x="6764375" y="4343400"/>
                </a:lnTo>
                <a:lnTo>
                  <a:pt x="6690715" y="3924300"/>
                </a:lnTo>
                <a:lnTo>
                  <a:pt x="6885787" y="4216400"/>
                </a:lnTo>
                <a:lnTo>
                  <a:pt x="6885787" y="4178300"/>
                </a:lnTo>
                <a:lnTo>
                  <a:pt x="6706463" y="3924300"/>
                </a:lnTo>
                <a:lnTo>
                  <a:pt x="6696557" y="3911600"/>
                </a:lnTo>
                <a:lnTo>
                  <a:pt x="7759281" y="4343400"/>
                </a:lnTo>
                <a:lnTo>
                  <a:pt x="6747269" y="3911600"/>
                </a:lnTo>
                <a:lnTo>
                  <a:pt x="6717512" y="3898900"/>
                </a:lnTo>
                <a:lnTo>
                  <a:pt x="7386790" y="3937000"/>
                </a:lnTo>
                <a:lnTo>
                  <a:pt x="7387806" y="3924300"/>
                </a:lnTo>
                <a:lnTo>
                  <a:pt x="7787462" y="4343400"/>
                </a:lnTo>
                <a:lnTo>
                  <a:pt x="7787462" y="4330700"/>
                </a:lnTo>
                <a:lnTo>
                  <a:pt x="7601801" y="4127500"/>
                </a:lnTo>
                <a:lnTo>
                  <a:pt x="7601801" y="4114800"/>
                </a:lnTo>
                <a:lnTo>
                  <a:pt x="7601801" y="3835400"/>
                </a:lnTo>
                <a:lnTo>
                  <a:pt x="7808163" y="4013200"/>
                </a:lnTo>
                <a:lnTo>
                  <a:pt x="7808163" y="4000500"/>
                </a:lnTo>
                <a:lnTo>
                  <a:pt x="7633551" y="3835400"/>
                </a:lnTo>
                <a:lnTo>
                  <a:pt x="7601801" y="3810000"/>
                </a:lnTo>
                <a:lnTo>
                  <a:pt x="7601801" y="3543300"/>
                </a:lnTo>
                <a:lnTo>
                  <a:pt x="7808163" y="3695700"/>
                </a:lnTo>
                <a:lnTo>
                  <a:pt x="7808163" y="3683000"/>
                </a:lnTo>
                <a:lnTo>
                  <a:pt x="7621727" y="3543300"/>
                </a:lnTo>
                <a:lnTo>
                  <a:pt x="7601801" y="3530600"/>
                </a:lnTo>
                <a:lnTo>
                  <a:pt x="7600277" y="3530600"/>
                </a:lnTo>
                <a:lnTo>
                  <a:pt x="7584021" y="3517900"/>
                </a:lnTo>
                <a:lnTo>
                  <a:pt x="7584021" y="3543300"/>
                </a:lnTo>
                <a:lnTo>
                  <a:pt x="7584021" y="3797300"/>
                </a:lnTo>
                <a:lnTo>
                  <a:pt x="7584021" y="3822700"/>
                </a:lnTo>
                <a:lnTo>
                  <a:pt x="7584021" y="4114800"/>
                </a:lnTo>
                <a:lnTo>
                  <a:pt x="7402792" y="3924300"/>
                </a:lnTo>
                <a:lnTo>
                  <a:pt x="7402792" y="3670300"/>
                </a:lnTo>
                <a:lnTo>
                  <a:pt x="7584021" y="3822700"/>
                </a:lnTo>
                <a:lnTo>
                  <a:pt x="7584021" y="3797300"/>
                </a:lnTo>
                <a:lnTo>
                  <a:pt x="7435812" y="3670300"/>
                </a:lnTo>
                <a:lnTo>
                  <a:pt x="7402792" y="3644912"/>
                </a:lnTo>
                <a:lnTo>
                  <a:pt x="7402792" y="3403600"/>
                </a:lnTo>
                <a:lnTo>
                  <a:pt x="7584021" y="3543300"/>
                </a:lnTo>
                <a:lnTo>
                  <a:pt x="7584021" y="3517900"/>
                </a:lnTo>
                <a:lnTo>
                  <a:pt x="7416254" y="3403600"/>
                </a:lnTo>
                <a:lnTo>
                  <a:pt x="7643190" y="3403600"/>
                </a:lnTo>
                <a:lnTo>
                  <a:pt x="7643203" y="3429012"/>
                </a:lnTo>
                <a:lnTo>
                  <a:pt x="7884998" y="3619500"/>
                </a:lnTo>
                <a:lnTo>
                  <a:pt x="8425116" y="3619500"/>
                </a:lnTo>
                <a:lnTo>
                  <a:pt x="8425116" y="3606800"/>
                </a:lnTo>
                <a:lnTo>
                  <a:pt x="8425116" y="3492500"/>
                </a:lnTo>
                <a:lnTo>
                  <a:pt x="8810803" y="3683000"/>
                </a:lnTo>
                <a:lnTo>
                  <a:pt x="8810803" y="3670300"/>
                </a:lnTo>
                <a:lnTo>
                  <a:pt x="8779446" y="3657612"/>
                </a:lnTo>
                <a:lnTo>
                  <a:pt x="8779815" y="3657612"/>
                </a:lnTo>
                <a:lnTo>
                  <a:pt x="8779815" y="3644912"/>
                </a:lnTo>
                <a:lnTo>
                  <a:pt x="8779815" y="3568700"/>
                </a:lnTo>
                <a:lnTo>
                  <a:pt x="9011844" y="3670300"/>
                </a:lnTo>
                <a:lnTo>
                  <a:pt x="9015400" y="3670300"/>
                </a:lnTo>
                <a:lnTo>
                  <a:pt x="9015400" y="3657612"/>
                </a:lnTo>
                <a:lnTo>
                  <a:pt x="8813482" y="3568700"/>
                </a:lnTo>
                <a:lnTo>
                  <a:pt x="8779815" y="3556000"/>
                </a:lnTo>
                <a:lnTo>
                  <a:pt x="8779815" y="3276600"/>
                </a:lnTo>
                <a:lnTo>
                  <a:pt x="9013876" y="3365500"/>
                </a:lnTo>
                <a:lnTo>
                  <a:pt x="9015400" y="3365500"/>
                </a:lnTo>
                <a:lnTo>
                  <a:pt x="9015400" y="3352800"/>
                </a:lnTo>
                <a:lnTo>
                  <a:pt x="8813457" y="3276600"/>
                </a:lnTo>
                <a:lnTo>
                  <a:pt x="8779815" y="3263900"/>
                </a:lnTo>
                <a:lnTo>
                  <a:pt x="8779815" y="3048000"/>
                </a:lnTo>
                <a:lnTo>
                  <a:pt x="9015400" y="3124200"/>
                </a:lnTo>
                <a:lnTo>
                  <a:pt x="9015400" y="3098800"/>
                </a:lnTo>
                <a:lnTo>
                  <a:pt x="8845232" y="3048000"/>
                </a:lnTo>
                <a:lnTo>
                  <a:pt x="8765845" y="3022600"/>
                </a:lnTo>
                <a:lnTo>
                  <a:pt x="8765845" y="3035300"/>
                </a:lnTo>
                <a:lnTo>
                  <a:pt x="8762047" y="3035300"/>
                </a:lnTo>
                <a:lnTo>
                  <a:pt x="8762047" y="3251200"/>
                </a:lnTo>
                <a:lnTo>
                  <a:pt x="8762047" y="3263900"/>
                </a:lnTo>
                <a:lnTo>
                  <a:pt x="8762047" y="3543300"/>
                </a:lnTo>
                <a:lnTo>
                  <a:pt x="8762047" y="3556000"/>
                </a:lnTo>
                <a:lnTo>
                  <a:pt x="8762047" y="3644912"/>
                </a:lnTo>
                <a:lnTo>
                  <a:pt x="8564562" y="3543300"/>
                </a:lnTo>
                <a:lnTo>
                  <a:pt x="8564562" y="3479800"/>
                </a:lnTo>
                <a:lnTo>
                  <a:pt x="8762047" y="3556000"/>
                </a:lnTo>
                <a:lnTo>
                  <a:pt x="8762047" y="3543300"/>
                </a:lnTo>
                <a:lnTo>
                  <a:pt x="8620950" y="3479800"/>
                </a:lnTo>
                <a:lnTo>
                  <a:pt x="8564575" y="3441712"/>
                </a:lnTo>
                <a:lnTo>
                  <a:pt x="8564562" y="3187700"/>
                </a:lnTo>
                <a:lnTo>
                  <a:pt x="8762047" y="3263900"/>
                </a:lnTo>
                <a:lnTo>
                  <a:pt x="8762047" y="3251200"/>
                </a:lnTo>
                <a:lnTo>
                  <a:pt x="8604059" y="3187700"/>
                </a:lnTo>
                <a:lnTo>
                  <a:pt x="8564562" y="3175000"/>
                </a:lnTo>
                <a:lnTo>
                  <a:pt x="8564562" y="2984500"/>
                </a:lnTo>
                <a:lnTo>
                  <a:pt x="8765845" y="3035300"/>
                </a:lnTo>
                <a:lnTo>
                  <a:pt x="8765845" y="3022600"/>
                </a:lnTo>
                <a:lnTo>
                  <a:pt x="8619414" y="2984500"/>
                </a:lnTo>
                <a:lnTo>
                  <a:pt x="8546782" y="2959100"/>
                </a:lnTo>
                <a:lnTo>
                  <a:pt x="8546782" y="3543300"/>
                </a:lnTo>
                <a:lnTo>
                  <a:pt x="8449500" y="3492500"/>
                </a:lnTo>
                <a:lnTo>
                  <a:pt x="8425116" y="3479800"/>
                </a:lnTo>
                <a:lnTo>
                  <a:pt x="8425116" y="3403600"/>
                </a:lnTo>
                <a:lnTo>
                  <a:pt x="8546782" y="3454400"/>
                </a:lnTo>
                <a:lnTo>
                  <a:pt x="8546782" y="3441712"/>
                </a:lnTo>
                <a:lnTo>
                  <a:pt x="8455596" y="3403600"/>
                </a:lnTo>
                <a:lnTo>
                  <a:pt x="8425116" y="3390900"/>
                </a:lnTo>
                <a:lnTo>
                  <a:pt x="8425116" y="3352800"/>
                </a:lnTo>
                <a:lnTo>
                  <a:pt x="8407336" y="3340100"/>
                </a:lnTo>
                <a:lnTo>
                  <a:pt x="8407336" y="3352800"/>
                </a:lnTo>
                <a:lnTo>
                  <a:pt x="8407336" y="3606800"/>
                </a:lnTo>
                <a:lnTo>
                  <a:pt x="7897444" y="3606800"/>
                </a:lnTo>
                <a:lnTo>
                  <a:pt x="7897444" y="3581400"/>
                </a:lnTo>
                <a:lnTo>
                  <a:pt x="7897444" y="3352800"/>
                </a:lnTo>
                <a:lnTo>
                  <a:pt x="8407336" y="3352800"/>
                </a:lnTo>
                <a:lnTo>
                  <a:pt x="8407336" y="3340100"/>
                </a:lnTo>
                <a:lnTo>
                  <a:pt x="8399843" y="3327400"/>
                </a:lnTo>
                <a:lnTo>
                  <a:pt x="8399843" y="3136900"/>
                </a:lnTo>
                <a:lnTo>
                  <a:pt x="8546782" y="3187700"/>
                </a:lnTo>
                <a:lnTo>
                  <a:pt x="8546782" y="3175000"/>
                </a:lnTo>
                <a:lnTo>
                  <a:pt x="8436572" y="3136900"/>
                </a:lnTo>
                <a:lnTo>
                  <a:pt x="8399843" y="3124200"/>
                </a:lnTo>
                <a:lnTo>
                  <a:pt x="8399843" y="2921000"/>
                </a:lnTo>
                <a:lnTo>
                  <a:pt x="8546782" y="2971800"/>
                </a:lnTo>
                <a:lnTo>
                  <a:pt x="8546782" y="2959100"/>
                </a:lnTo>
                <a:lnTo>
                  <a:pt x="8438718" y="2921000"/>
                </a:lnTo>
                <a:lnTo>
                  <a:pt x="8383727" y="2908300"/>
                </a:lnTo>
                <a:lnTo>
                  <a:pt x="8383727" y="3327400"/>
                </a:lnTo>
                <a:lnTo>
                  <a:pt x="7879664" y="3327400"/>
                </a:lnTo>
                <a:lnTo>
                  <a:pt x="7879664" y="3352800"/>
                </a:lnTo>
                <a:lnTo>
                  <a:pt x="7879664" y="3581400"/>
                </a:lnTo>
                <a:lnTo>
                  <a:pt x="7660995" y="3429012"/>
                </a:lnTo>
                <a:lnTo>
                  <a:pt x="7660983" y="3403600"/>
                </a:lnTo>
                <a:lnTo>
                  <a:pt x="7660983" y="3238500"/>
                </a:lnTo>
                <a:lnTo>
                  <a:pt x="7879664" y="3352800"/>
                </a:lnTo>
                <a:lnTo>
                  <a:pt x="7879664" y="3327400"/>
                </a:lnTo>
                <a:lnTo>
                  <a:pt x="7704290" y="3238500"/>
                </a:lnTo>
                <a:lnTo>
                  <a:pt x="7677480" y="3225800"/>
                </a:lnTo>
                <a:lnTo>
                  <a:pt x="8128457" y="3225800"/>
                </a:lnTo>
                <a:lnTo>
                  <a:pt x="8383727" y="3327400"/>
                </a:lnTo>
                <a:lnTo>
                  <a:pt x="8383727" y="2908300"/>
                </a:lnTo>
                <a:lnTo>
                  <a:pt x="8382063" y="2908300"/>
                </a:lnTo>
                <a:lnTo>
                  <a:pt x="8382063" y="2921000"/>
                </a:lnTo>
                <a:lnTo>
                  <a:pt x="8382063" y="3111500"/>
                </a:lnTo>
                <a:lnTo>
                  <a:pt x="8382063" y="3124200"/>
                </a:lnTo>
                <a:lnTo>
                  <a:pt x="8382063" y="3314700"/>
                </a:lnTo>
                <a:lnTo>
                  <a:pt x="8260524" y="3263900"/>
                </a:lnTo>
                <a:lnTo>
                  <a:pt x="8260524" y="3073400"/>
                </a:lnTo>
                <a:lnTo>
                  <a:pt x="8382063" y="3124200"/>
                </a:lnTo>
                <a:lnTo>
                  <a:pt x="8382063" y="3111500"/>
                </a:lnTo>
                <a:lnTo>
                  <a:pt x="8301037" y="3073400"/>
                </a:lnTo>
                <a:lnTo>
                  <a:pt x="8260524" y="3060700"/>
                </a:lnTo>
                <a:lnTo>
                  <a:pt x="8260524" y="2882900"/>
                </a:lnTo>
                <a:lnTo>
                  <a:pt x="8382063" y="2921000"/>
                </a:lnTo>
                <a:lnTo>
                  <a:pt x="8382063" y="2908300"/>
                </a:lnTo>
                <a:lnTo>
                  <a:pt x="8303196" y="2882900"/>
                </a:lnTo>
                <a:lnTo>
                  <a:pt x="8254809" y="2870200"/>
                </a:lnTo>
                <a:lnTo>
                  <a:pt x="8242757" y="2870200"/>
                </a:lnTo>
                <a:lnTo>
                  <a:pt x="8242757" y="2882900"/>
                </a:lnTo>
                <a:lnTo>
                  <a:pt x="8242757" y="3060700"/>
                </a:lnTo>
                <a:lnTo>
                  <a:pt x="8242757" y="3073400"/>
                </a:lnTo>
                <a:lnTo>
                  <a:pt x="8242757" y="3263900"/>
                </a:lnTo>
                <a:lnTo>
                  <a:pt x="8160715" y="3225800"/>
                </a:lnTo>
                <a:lnTo>
                  <a:pt x="8133283" y="3200400"/>
                </a:lnTo>
                <a:lnTo>
                  <a:pt x="8000822" y="3200400"/>
                </a:lnTo>
                <a:lnTo>
                  <a:pt x="8000822" y="3073400"/>
                </a:lnTo>
                <a:lnTo>
                  <a:pt x="8242757" y="3073400"/>
                </a:lnTo>
                <a:lnTo>
                  <a:pt x="8242757" y="3060700"/>
                </a:lnTo>
                <a:lnTo>
                  <a:pt x="8000822" y="3060700"/>
                </a:lnTo>
                <a:lnTo>
                  <a:pt x="8000822" y="2882900"/>
                </a:lnTo>
                <a:lnTo>
                  <a:pt x="8242757" y="2882900"/>
                </a:lnTo>
                <a:lnTo>
                  <a:pt x="8242757" y="2870200"/>
                </a:lnTo>
                <a:lnTo>
                  <a:pt x="7983042" y="2870200"/>
                </a:lnTo>
                <a:lnTo>
                  <a:pt x="7983042" y="2882900"/>
                </a:lnTo>
                <a:lnTo>
                  <a:pt x="7983042" y="3060700"/>
                </a:lnTo>
                <a:lnTo>
                  <a:pt x="7983042" y="3073400"/>
                </a:lnTo>
                <a:lnTo>
                  <a:pt x="7983042" y="3200400"/>
                </a:lnTo>
                <a:lnTo>
                  <a:pt x="7741247" y="3200400"/>
                </a:lnTo>
                <a:lnTo>
                  <a:pt x="7741247" y="3073400"/>
                </a:lnTo>
                <a:lnTo>
                  <a:pt x="7983042" y="3073400"/>
                </a:lnTo>
                <a:lnTo>
                  <a:pt x="7983042" y="3060700"/>
                </a:lnTo>
                <a:lnTo>
                  <a:pt x="7741247" y="3060700"/>
                </a:lnTo>
                <a:lnTo>
                  <a:pt x="7741247" y="2882900"/>
                </a:lnTo>
                <a:lnTo>
                  <a:pt x="7983042" y="2882900"/>
                </a:lnTo>
                <a:lnTo>
                  <a:pt x="7983042" y="2870200"/>
                </a:lnTo>
                <a:lnTo>
                  <a:pt x="7723454" y="2870200"/>
                </a:lnTo>
                <a:lnTo>
                  <a:pt x="7723454" y="2882900"/>
                </a:lnTo>
                <a:lnTo>
                  <a:pt x="7723454" y="3060700"/>
                </a:lnTo>
                <a:lnTo>
                  <a:pt x="7723454" y="3073400"/>
                </a:lnTo>
                <a:lnTo>
                  <a:pt x="7723454" y="3200400"/>
                </a:lnTo>
                <a:lnTo>
                  <a:pt x="7643190" y="3200400"/>
                </a:lnTo>
                <a:lnTo>
                  <a:pt x="7643190" y="3302000"/>
                </a:lnTo>
                <a:lnTo>
                  <a:pt x="7643190" y="3314700"/>
                </a:lnTo>
                <a:lnTo>
                  <a:pt x="7643190" y="3390900"/>
                </a:lnTo>
                <a:lnTo>
                  <a:pt x="7481532" y="3390900"/>
                </a:lnTo>
                <a:lnTo>
                  <a:pt x="7481532" y="3314700"/>
                </a:lnTo>
                <a:lnTo>
                  <a:pt x="7643190" y="3314700"/>
                </a:lnTo>
                <a:lnTo>
                  <a:pt x="7643190" y="3302000"/>
                </a:lnTo>
                <a:lnTo>
                  <a:pt x="7481532" y="3302000"/>
                </a:lnTo>
                <a:lnTo>
                  <a:pt x="7481532" y="3073400"/>
                </a:lnTo>
                <a:lnTo>
                  <a:pt x="7723454" y="3073400"/>
                </a:lnTo>
                <a:lnTo>
                  <a:pt x="7723454" y="3060700"/>
                </a:lnTo>
                <a:lnTo>
                  <a:pt x="7481532" y="3060700"/>
                </a:lnTo>
                <a:lnTo>
                  <a:pt x="7481532" y="2882900"/>
                </a:lnTo>
                <a:lnTo>
                  <a:pt x="7723454" y="2882900"/>
                </a:lnTo>
                <a:lnTo>
                  <a:pt x="7723454" y="2870200"/>
                </a:lnTo>
                <a:lnTo>
                  <a:pt x="7463752" y="2870200"/>
                </a:lnTo>
                <a:lnTo>
                  <a:pt x="7463752" y="2882900"/>
                </a:lnTo>
                <a:lnTo>
                  <a:pt x="7463752" y="3060700"/>
                </a:lnTo>
                <a:lnTo>
                  <a:pt x="7463752" y="3073400"/>
                </a:lnTo>
                <a:lnTo>
                  <a:pt x="7463752" y="3302000"/>
                </a:lnTo>
                <a:lnTo>
                  <a:pt x="7463752" y="3314700"/>
                </a:lnTo>
                <a:lnTo>
                  <a:pt x="7463752" y="3390900"/>
                </a:lnTo>
                <a:lnTo>
                  <a:pt x="7385139" y="3390900"/>
                </a:lnTo>
                <a:lnTo>
                  <a:pt x="7385139" y="3632200"/>
                </a:lnTo>
                <a:lnTo>
                  <a:pt x="7385139" y="3759200"/>
                </a:lnTo>
                <a:lnTo>
                  <a:pt x="7385139" y="3771900"/>
                </a:lnTo>
                <a:lnTo>
                  <a:pt x="7385139" y="3924300"/>
                </a:lnTo>
                <a:lnTo>
                  <a:pt x="6943103" y="3898900"/>
                </a:lnTo>
                <a:lnTo>
                  <a:pt x="6722084" y="3886200"/>
                </a:lnTo>
                <a:lnTo>
                  <a:pt x="7231850" y="3771900"/>
                </a:lnTo>
                <a:lnTo>
                  <a:pt x="7385139" y="3771900"/>
                </a:lnTo>
                <a:lnTo>
                  <a:pt x="7385139" y="3759200"/>
                </a:lnTo>
                <a:lnTo>
                  <a:pt x="7239355" y="3759200"/>
                </a:lnTo>
                <a:lnTo>
                  <a:pt x="7239355" y="3746500"/>
                </a:lnTo>
                <a:lnTo>
                  <a:pt x="7239355" y="3543300"/>
                </a:lnTo>
                <a:lnTo>
                  <a:pt x="7385012" y="3543300"/>
                </a:lnTo>
                <a:lnTo>
                  <a:pt x="7385012" y="3530600"/>
                </a:lnTo>
                <a:lnTo>
                  <a:pt x="7239355" y="3530600"/>
                </a:lnTo>
                <a:lnTo>
                  <a:pt x="7239355" y="3314700"/>
                </a:lnTo>
                <a:lnTo>
                  <a:pt x="7463752" y="3314700"/>
                </a:lnTo>
                <a:lnTo>
                  <a:pt x="7463752" y="3302000"/>
                </a:lnTo>
                <a:lnTo>
                  <a:pt x="7239355" y="3302000"/>
                </a:lnTo>
                <a:lnTo>
                  <a:pt x="7239355" y="3073400"/>
                </a:lnTo>
                <a:lnTo>
                  <a:pt x="7463752" y="3073400"/>
                </a:lnTo>
                <a:lnTo>
                  <a:pt x="7463752" y="3060700"/>
                </a:lnTo>
                <a:lnTo>
                  <a:pt x="7239355" y="3060700"/>
                </a:lnTo>
                <a:lnTo>
                  <a:pt x="7239355" y="2882900"/>
                </a:lnTo>
                <a:lnTo>
                  <a:pt x="7463752" y="2882900"/>
                </a:lnTo>
                <a:lnTo>
                  <a:pt x="7463752" y="2870200"/>
                </a:lnTo>
                <a:lnTo>
                  <a:pt x="7232993" y="2870200"/>
                </a:lnTo>
                <a:lnTo>
                  <a:pt x="7221563" y="2857500"/>
                </a:lnTo>
                <a:lnTo>
                  <a:pt x="7221563" y="3746500"/>
                </a:lnTo>
                <a:lnTo>
                  <a:pt x="7215594" y="3733800"/>
                </a:lnTo>
                <a:lnTo>
                  <a:pt x="7215594" y="3759200"/>
                </a:lnTo>
                <a:lnTo>
                  <a:pt x="6689458" y="3886200"/>
                </a:lnTo>
                <a:lnTo>
                  <a:pt x="6695922" y="3873500"/>
                </a:lnTo>
                <a:lnTo>
                  <a:pt x="6899745" y="3429012"/>
                </a:lnTo>
                <a:lnTo>
                  <a:pt x="7102691" y="3632200"/>
                </a:lnTo>
                <a:lnTo>
                  <a:pt x="7102691" y="3644912"/>
                </a:lnTo>
                <a:lnTo>
                  <a:pt x="7105104" y="3644912"/>
                </a:lnTo>
                <a:lnTo>
                  <a:pt x="7215594" y="3759200"/>
                </a:lnTo>
                <a:lnTo>
                  <a:pt x="7215594" y="3733800"/>
                </a:lnTo>
                <a:lnTo>
                  <a:pt x="7120483" y="3632200"/>
                </a:lnTo>
                <a:lnTo>
                  <a:pt x="7120483" y="3619500"/>
                </a:lnTo>
                <a:lnTo>
                  <a:pt x="7120483" y="3441712"/>
                </a:lnTo>
                <a:lnTo>
                  <a:pt x="7221563" y="3543300"/>
                </a:lnTo>
                <a:lnTo>
                  <a:pt x="7221563" y="3517900"/>
                </a:lnTo>
                <a:lnTo>
                  <a:pt x="7137374" y="3441712"/>
                </a:lnTo>
                <a:lnTo>
                  <a:pt x="7120496" y="3429012"/>
                </a:lnTo>
                <a:lnTo>
                  <a:pt x="7120483" y="3238500"/>
                </a:lnTo>
                <a:lnTo>
                  <a:pt x="7221563" y="3314700"/>
                </a:lnTo>
                <a:lnTo>
                  <a:pt x="7221563" y="3289300"/>
                </a:lnTo>
                <a:lnTo>
                  <a:pt x="7140664" y="3238500"/>
                </a:lnTo>
                <a:lnTo>
                  <a:pt x="7120483" y="3225800"/>
                </a:lnTo>
                <a:lnTo>
                  <a:pt x="7120483" y="3009900"/>
                </a:lnTo>
                <a:lnTo>
                  <a:pt x="7221563" y="3073400"/>
                </a:lnTo>
                <a:lnTo>
                  <a:pt x="7221563" y="3048000"/>
                </a:lnTo>
                <a:lnTo>
                  <a:pt x="7145744" y="3009900"/>
                </a:lnTo>
                <a:lnTo>
                  <a:pt x="7120483" y="2997200"/>
                </a:lnTo>
                <a:lnTo>
                  <a:pt x="7120483" y="2819400"/>
                </a:lnTo>
                <a:lnTo>
                  <a:pt x="7221563" y="2882900"/>
                </a:lnTo>
                <a:lnTo>
                  <a:pt x="7221563" y="2857500"/>
                </a:lnTo>
                <a:lnTo>
                  <a:pt x="7147788" y="2819400"/>
                </a:lnTo>
                <a:lnTo>
                  <a:pt x="7102691" y="2806700"/>
                </a:lnTo>
                <a:lnTo>
                  <a:pt x="7102691" y="2819400"/>
                </a:lnTo>
                <a:lnTo>
                  <a:pt x="7102691" y="2984500"/>
                </a:lnTo>
                <a:lnTo>
                  <a:pt x="7102691" y="3619500"/>
                </a:lnTo>
                <a:lnTo>
                  <a:pt x="7000214" y="3505200"/>
                </a:lnTo>
                <a:lnTo>
                  <a:pt x="7000214" y="3492500"/>
                </a:lnTo>
                <a:lnTo>
                  <a:pt x="7000214" y="3352800"/>
                </a:lnTo>
                <a:lnTo>
                  <a:pt x="7102691" y="3429012"/>
                </a:lnTo>
                <a:lnTo>
                  <a:pt x="7102691" y="3416300"/>
                </a:lnTo>
                <a:lnTo>
                  <a:pt x="7029412" y="3352800"/>
                </a:lnTo>
                <a:lnTo>
                  <a:pt x="7000214" y="3314700"/>
                </a:lnTo>
                <a:lnTo>
                  <a:pt x="7000214" y="3136900"/>
                </a:lnTo>
                <a:lnTo>
                  <a:pt x="7102691" y="3225800"/>
                </a:lnTo>
                <a:lnTo>
                  <a:pt x="7102691" y="3200400"/>
                </a:lnTo>
                <a:lnTo>
                  <a:pt x="7017232" y="3136900"/>
                </a:lnTo>
                <a:lnTo>
                  <a:pt x="7000214" y="3124200"/>
                </a:lnTo>
                <a:lnTo>
                  <a:pt x="7000214" y="2933700"/>
                </a:lnTo>
                <a:lnTo>
                  <a:pt x="7102691" y="3009900"/>
                </a:lnTo>
                <a:lnTo>
                  <a:pt x="7102691" y="2984500"/>
                </a:lnTo>
                <a:lnTo>
                  <a:pt x="7025729" y="2933700"/>
                </a:lnTo>
                <a:lnTo>
                  <a:pt x="7000214" y="2921000"/>
                </a:lnTo>
                <a:lnTo>
                  <a:pt x="7000214" y="2768600"/>
                </a:lnTo>
                <a:lnTo>
                  <a:pt x="7102691" y="2819400"/>
                </a:lnTo>
                <a:lnTo>
                  <a:pt x="7102691" y="2806700"/>
                </a:lnTo>
                <a:lnTo>
                  <a:pt x="7034123" y="2768600"/>
                </a:lnTo>
                <a:lnTo>
                  <a:pt x="6982422" y="2743200"/>
                </a:lnTo>
                <a:lnTo>
                  <a:pt x="6982422" y="2768600"/>
                </a:lnTo>
                <a:lnTo>
                  <a:pt x="6982422" y="2908300"/>
                </a:lnTo>
                <a:lnTo>
                  <a:pt x="6982422" y="3492500"/>
                </a:lnTo>
                <a:lnTo>
                  <a:pt x="6931380" y="3429012"/>
                </a:lnTo>
                <a:lnTo>
                  <a:pt x="6905853" y="3403600"/>
                </a:lnTo>
                <a:lnTo>
                  <a:pt x="6905853" y="3263900"/>
                </a:lnTo>
                <a:lnTo>
                  <a:pt x="6982422" y="3327400"/>
                </a:lnTo>
                <a:lnTo>
                  <a:pt x="6982422" y="3302000"/>
                </a:lnTo>
                <a:lnTo>
                  <a:pt x="6936460" y="3263900"/>
                </a:lnTo>
                <a:lnTo>
                  <a:pt x="6905853" y="3238500"/>
                </a:lnTo>
                <a:lnTo>
                  <a:pt x="6905853" y="3060700"/>
                </a:lnTo>
                <a:lnTo>
                  <a:pt x="6982422" y="3124200"/>
                </a:lnTo>
                <a:lnTo>
                  <a:pt x="6982422" y="3111500"/>
                </a:lnTo>
                <a:lnTo>
                  <a:pt x="6925030" y="3060700"/>
                </a:lnTo>
                <a:lnTo>
                  <a:pt x="6905853" y="3048000"/>
                </a:lnTo>
                <a:lnTo>
                  <a:pt x="6905853" y="2882900"/>
                </a:lnTo>
                <a:lnTo>
                  <a:pt x="6982422" y="2921000"/>
                </a:lnTo>
                <a:lnTo>
                  <a:pt x="6982422" y="2908300"/>
                </a:lnTo>
                <a:lnTo>
                  <a:pt x="6931888" y="2882900"/>
                </a:lnTo>
                <a:lnTo>
                  <a:pt x="6905853" y="2870200"/>
                </a:lnTo>
                <a:lnTo>
                  <a:pt x="6905853" y="2730500"/>
                </a:lnTo>
                <a:lnTo>
                  <a:pt x="6982422" y="2768600"/>
                </a:lnTo>
                <a:lnTo>
                  <a:pt x="6982422" y="2743200"/>
                </a:lnTo>
                <a:lnTo>
                  <a:pt x="6949033" y="2730500"/>
                </a:lnTo>
                <a:lnTo>
                  <a:pt x="6920573" y="2717800"/>
                </a:lnTo>
                <a:lnTo>
                  <a:pt x="7130643" y="2717800"/>
                </a:lnTo>
                <a:lnTo>
                  <a:pt x="7130643" y="2743200"/>
                </a:lnTo>
                <a:lnTo>
                  <a:pt x="7286587" y="2806700"/>
                </a:lnTo>
                <a:lnTo>
                  <a:pt x="8309178" y="2806700"/>
                </a:lnTo>
                <a:lnTo>
                  <a:pt x="8530653" y="2882900"/>
                </a:lnTo>
                <a:lnTo>
                  <a:pt x="9141765" y="3060700"/>
                </a:lnTo>
                <a:lnTo>
                  <a:pt x="9144813" y="3048000"/>
                </a:lnTo>
                <a:lnTo>
                  <a:pt x="9144813" y="3060700"/>
                </a:lnTo>
                <a:lnTo>
                  <a:pt x="9615843" y="3060700"/>
                </a:lnTo>
                <a:lnTo>
                  <a:pt x="9615843" y="2984500"/>
                </a:lnTo>
                <a:lnTo>
                  <a:pt x="10155707" y="3111500"/>
                </a:lnTo>
                <a:lnTo>
                  <a:pt x="10155707" y="3098800"/>
                </a:lnTo>
                <a:lnTo>
                  <a:pt x="9784359" y="3009900"/>
                </a:lnTo>
                <a:lnTo>
                  <a:pt x="9788931" y="3009900"/>
                </a:lnTo>
                <a:lnTo>
                  <a:pt x="9788931" y="2768600"/>
                </a:lnTo>
                <a:lnTo>
                  <a:pt x="10394467" y="2870200"/>
                </a:lnTo>
                <a:lnTo>
                  <a:pt x="10394467" y="2857500"/>
                </a:lnTo>
                <a:lnTo>
                  <a:pt x="9875431" y="2768600"/>
                </a:lnTo>
                <a:lnTo>
                  <a:pt x="9788931" y="2755900"/>
                </a:lnTo>
                <a:lnTo>
                  <a:pt x="9788931" y="2590800"/>
                </a:lnTo>
                <a:lnTo>
                  <a:pt x="10394467" y="2654300"/>
                </a:lnTo>
                <a:lnTo>
                  <a:pt x="10394467" y="2641600"/>
                </a:lnTo>
                <a:lnTo>
                  <a:pt x="9894862" y="2590800"/>
                </a:lnTo>
                <a:lnTo>
                  <a:pt x="10299471" y="2590800"/>
                </a:lnTo>
                <a:lnTo>
                  <a:pt x="10573398" y="2616200"/>
                </a:lnTo>
                <a:lnTo>
                  <a:pt x="11091545" y="2616200"/>
                </a:lnTo>
                <a:lnTo>
                  <a:pt x="11414887" y="2641600"/>
                </a:lnTo>
                <a:lnTo>
                  <a:pt x="11414887" y="2628900"/>
                </a:lnTo>
                <a:lnTo>
                  <a:pt x="11368278" y="2628900"/>
                </a:lnTo>
                <a:lnTo>
                  <a:pt x="11368278" y="2501900"/>
                </a:lnTo>
                <a:lnTo>
                  <a:pt x="11493881" y="2514600"/>
                </a:lnTo>
                <a:lnTo>
                  <a:pt x="11493881" y="2489200"/>
                </a:lnTo>
                <a:lnTo>
                  <a:pt x="11350498" y="2489200"/>
                </a:lnTo>
                <a:lnTo>
                  <a:pt x="11350498" y="2628900"/>
                </a:lnTo>
                <a:lnTo>
                  <a:pt x="11334369" y="2628900"/>
                </a:lnTo>
                <a:lnTo>
                  <a:pt x="11334369" y="2095500"/>
                </a:lnTo>
                <a:lnTo>
                  <a:pt x="11679682" y="2095500"/>
                </a:lnTo>
                <a:lnTo>
                  <a:pt x="11679682" y="2082800"/>
                </a:lnTo>
                <a:lnTo>
                  <a:pt x="11553825" y="2082800"/>
                </a:lnTo>
                <a:lnTo>
                  <a:pt x="11553825" y="1930400"/>
                </a:lnTo>
                <a:lnTo>
                  <a:pt x="11536045" y="1930400"/>
                </a:lnTo>
                <a:lnTo>
                  <a:pt x="11536045" y="1955800"/>
                </a:lnTo>
                <a:lnTo>
                  <a:pt x="11536045" y="2082800"/>
                </a:lnTo>
                <a:lnTo>
                  <a:pt x="11316589" y="2082800"/>
                </a:lnTo>
                <a:lnTo>
                  <a:pt x="11316589" y="2095500"/>
                </a:lnTo>
                <a:lnTo>
                  <a:pt x="11316589" y="2628900"/>
                </a:lnTo>
                <a:lnTo>
                  <a:pt x="11241405" y="2616200"/>
                </a:lnTo>
                <a:lnTo>
                  <a:pt x="11241405" y="2120900"/>
                </a:lnTo>
                <a:lnTo>
                  <a:pt x="11237468" y="2108200"/>
                </a:lnTo>
                <a:lnTo>
                  <a:pt x="11227689" y="2108200"/>
                </a:lnTo>
                <a:lnTo>
                  <a:pt x="11223625" y="2120900"/>
                </a:lnTo>
                <a:lnTo>
                  <a:pt x="11223625" y="2616200"/>
                </a:lnTo>
                <a:lnTo>
                  <a:pt x="11173841" y="2616200"/>
                </a:lnTo>
                <a:lnTo>
                  <a:pt x="11173841" y="2603500"/>
                </a:lnTo>
                <a:lnTo>
                  <a:pt x="11173841" y="2120900"/>
                </a:lnTo>
                <a:lnTo>
                  <a:pt x="11169917" y="2108200"/>
                </a:lnTo>
                <a:lnTo>
                  <a:pt x="11160125" y="2108200"/>
                </a:lnTo>
                <a:lnTo>
                  <a:pt x="11156074" y="2120900"/>
                </a:lnTo>
                <a:lnTo>
                  <a:pt x="11156074" y="2603500"/>
                </a:lnTo>
                <a:lnTo>
                  <a:pt x="11106277" y="2603500"/>
                </a:lnTo>
                <a:lnTo>
                  <a:pt x="11106277" y="2120900"/>
                </a:lnTo>
                <a:lnTo>
                  <a:pt x="11102353" y="2108200"/>
                </a:lnTo>
                <a:lnTo>
                  <a:pt x="11092561" y="2108200"/>
                </a:lnTo>
                <a:lnTo>
                  <a:pt x="11088510" y="2120900"/>
                </a:lnTo>
                <a:lnTo>
                  <a:pt x="11088510" y="2400300"/>
                </a:lnTo>
                <a:lnTo>
                  <a:pt x="11073778" y="2400300"/>
                </a:lnTo>
                <a:lnTo>
                  <a:pt x="11073778" y="2413000"/>
                </a:lnTo>
                <a:lnTo>
                  <a:pt x="11073778" y="2603500"/>
                </a:lnTo>
                <a:lnTo>
                  <a:pt x="10869943" y="2603500"/>
                </a:lnTo>
                <a:lnTo>
                  <a:pt x="10869943" y="2413000"/>
                </a:lnTo>
                <a:lnTo>
                  <a:pt x="11073778" y="2413000"/>
                </a:lnTo>
                <a:lnTo>
                  <a:pt x="11073778" y="2400300"/>
                </a:lnTo>
                <a:lnTo>
                  <a:pt x="11038713" y="2387600"/>
                </a:lnTo>
                <a:lnTo>
                  <a:pt x="11038713" y="2120900"/>
                </a:lnTo>
                <a:lnTo>
                  <a:pt x="11034789" y="2108200"/>
                </a:lnTo>
                <a:lnTo>
                  <a:pt x="11024997" y="2108200"/>
                </a:lnTo>
                <a:lnTo>
                  <a:pt x="11021073" y="2120900"/>
                </a:lnTo>
                <a:lnTo>
                  <a:pt x="11021073" y="2387600"/>
                </a:lnTo>
                <a:lnTo>
                  <a:pt x="10971276" y="2387600"/>
                </a:lnTo>
                <a:lnTo>
                  <a:pt x="10971276" y="2108200"/>
                </a:lnTo>
                <a:lnTo>
                  <a:pt x="10953509" y="2108200"/>
                </a:lnTo>
                <a:lnTo>
                  <a:pt x="10953509" y="2387600"/>
                </a:lnTo>
                <a:lnTo>
                  <a:pt x="10903712" y="2387600"/>
                </a:lnTo>
                <a:lnTo>
                  <a:pt x="10903712" y="2108200"/>
                </a:lnTo>
                <a:lnTo>
                  <a:pt x="10885945" y="2108200"/>
                </a:lnTo>
                <a:lnTo>
                  <a:pt x="10885945" y="2387600"/>
                </a:lnTo>
                <a:lnTo>
                  <a:pt x="10852163" y="2387600"/>
                </a:lnTo>
                <a:lnTo>
                  <a:pt x="10852163" y="2413000"/>
                </a:lnTo>
                <a:lnTo>
                  <a:pt x="10852163" y="2603500"/>
                </a:lnTo>
                <a:lnTo>
                  <a:pt x="10591190" y="2603500"/>
                </a:lnTo>
                <a:lnTo>
                  <a:pt x="10591190" y="2413000"/>
                </a:lnTo>
                <a:lnTo>
                  <a:pt x="10852163" y="2413000"/>
                </a:lnTo>
                <a:lnTo>
                  <a:pt x="10852163" y="2387600"/>
                </a:lnTo>
                <a:lnTo>
                  <a:pt x="10836148" y="2387600"/>
                </a:lnTo>
                <a:lnTo>
                  <a:pt x="10836148" y="2108200"/>
                </a:lnTo>
                <a:lnTo>
                  <a:pt x="10818381" y="2108200"/>
                </a:lnTo>
                <a:lnTo>
                  <a:pt x="10818381" y="2387600"/>
                </a:lnTo>
                <a:lnTo>
                  <a:pt x="10787393" y="2374900"/>
                </a:lnTo>
                <a:lnTo>
                  <a:pt x="10787393" y="2400300"/>
                </a:lnTo>
                <a:lnTo>
                  <a:pt x="10573398" y="2400300"/>
                </a:lnTo>
                <a:lnTo>
                  <a:pt x="10573398" y="2603500"/>
                </a:lnTo>
                <a:lnTo>
                  <a:pt x="10434968" y="2590800"/>
                </a:lnTo>
                <a:lnTo>
                  <a:pt x="10434968" y="2400300"/>
                </a:lnTo>
                <a:lnTo>
                  <a:pt x="10573398" y="2400300"/>
                </a:lnTo>
                <a:lnTo>
                  <a:pt x="10497337" y="2387600"/>
                </a:lnTo>
                <a:lnTo>
                  <a:pt x="10693044" y="2387600"/>
                </a:lnTo>
                <a:lnTo>
                  <a:pt x="10787393" y="2400300"/>
                </a:lnTo>
                <a:lnTo>
                  <a:pt x="10787393" y="2374900"/>
                </a:lnTo>
                <a:lnTo>
                  <a:pt x="10768609" y="2374900"/>
                </a:lnTo>
                <a:lnTo>
                  <a:pt x="10768609" y="2082800"/>
                </a:lnTo>
                <a:lnTo>
                  <a:pt x="11316589" y="2095500"/>
                </a:lnTo>
                <a:lnTo>
                  <a:pt x="11316589" y="2082800"/>
                </a:lnTo>
                <a:lnTo>
                  <a:pt x="11292091" y="2082800"/>
                </a:lnTo>
                <a:lnTo>
                  <a:pt x="11292091" y="1955800"/>
                </a:lnTo>
                <a:lnTo>
                  <a:pt x="11536045" y="1955800"/>
                </a:lnTo>
                <a:lnTo>
                  <a:pt x="11536045" y="1930400"/>
                </a:lnTo>
                <a:lnTo>
                  <a:pt x="11471529" y="1930400"/>
                </a:lnTo>
                <a:lnTo>
                  <a:pt x="11471529" y="1193800"/>
                </a:lnTo>
                <a:lnTo>
                  <a:pt x="11586134" y="1168400"/>
                </a:lnTo>
                <a:lnTo>
                  <a:pt x="11700751" y="1143000"/>
                </a:lnTo>
                <a:lnTo>
                  <a:pt x="11700751" y="1130300"/>
                </a:lnTo>
                <a:lnTo>
                  <a:pt x="11471529" y="1168400"/>
                </a:lnTo>
                <a:lnTo>
                  <a:pt x="11471529" y="1028700"/>
                </a:lnTo>
                <a:lnTo>
                  <a:pt x="11547932" y="1016000"/>
                </a:lnTo>
                <a:lnTo>
                  <a:pt x="11700751" y="990600"/>
                </a:lnTo>
                <a:lnTo>
                  <a:pt x="11700751" y="977900"/>
                </a:lnTo>
                <a:lnTo>
                  <a:pt x="11471529" y="1016000"/>
                </a:lnTo>
                <a:lnTo>
                  <a:pt x="11471529" y="876300"/>
                </a:lnTo>
                <a:lnTo>
                  <a:pt x="11547932" y="863600"/>
                </a:lnTo>
                <a:lnTo>
                  <a:pt x="11700751" y="838200"/>
                </a:lnTo>
                <a:lnTo>
                  <a:pt x="11700751" y="825500"/>
                </a:lnTo>
                <a:lnTo>
                  <a:pt x="11471529" y="863600"/>
                </a:lnTo>
                <a:lnTo>
                  <a:pt x="11471529" y="736600"/>
                </a:lnTo>
                <a:lnTo>
                  <a:pt x="11528920" y="723900"/>
                </a:lnTo>
                <a:lnTo>
                  <a:pt x="11700751" y="685800"/>
                </a:lnTo>
                <a:lnTo>
                  <a:pt x="11700751" y="660400"/>
                </a:lnTo>
                <a:lnTo>
                  <a:pt x="11471529" y="723900"/>
                </a:lnTo>
                <a:lnTo>
                  <a:pt x="11471529" y="647700"/>
                </a:lnTo>
                <a:lnTo>
                  <a:pt x="11700751" y="596900"/>
                </a:lnTo>
                <a:lnTo>
                  <a:pt x="11700751" y="584200"/>
                </a:lnTo>
                <a:lnTo>
                  <a:pt x="11453749" y="647700"/>
                </a:lnTo>
                <a:lnTo>
                  <a:pt x="11453749" y="723900"/>
                </a:lnTo>
                <a:lnTo>
                  <a:pt x="11453749" y="736600"/>
                </a:lnTo>
                <a:lnTo>
                  <a:pt x="11453749" y="1828800"/>
                </a:lnTo>
                <a:lnTo>
                  <a:pt x="11441176" y="1828800"/>
                </a:lnTo>
                <a:lnTo>
                  <a:pt x="11441176" y="1841500"/>
                </a:lnTo>
                <a:lnTo>
                  <a:pt x="11441176" y="1930400"/>
                </a:lnTo>
                <a:lnTo>
                  <a:pt x="11274298" y="1930400"/>
                </a:lnTo>
                <a:lnTo>
                  <a:pt x="11274298" y="1955800"/>
                </a:lnTo>
                <a:lnTo>
                  <a:pt x="11274298" y="2082800"/>
                </a:lnTo>
                <a:lnTo>
                  <a:pt x="10869943" y="2082800"/>
                </a:lnTo>
                <a:lnTo>
                  <a:pt x="10869943" y="1955800"/>
                </a:lnTo>
                <a:lnTo>
                  <a:pt x="11274298" y="1955800"/>
                </a:lnTo>
                <a:lnTo>
                  <a:pt x="11274298" y="1930400"/>
                </a:lnTo>
                <a:lnTo>
                  <a:pt x="11218164" y="1930400"/>
                </a:lnTo>
                <a:lnTo>
                  <a:pt x="11218164" y="1841500"/>
                </a:lnTo>
                <a:lnTo>
                  <a:pt x="11441176" y="1841500"/>
                </a:lnTo>
                <a:lnTo>
                  <a:pt x="11441176" y="1828800"/>
                </a:lnTo>
                <a:lnTo>
                  <a:pt x="11249914" y="1828800"/>
                </a:lnTo>
                <a:lnTo>
                  <a:pt x="11249914" y="1219200"/>
                </a:lnTo>
                <a:lnTo>
                  <a:pt x="11351832" y="1206500"/>
                </a:lnTo>
                <a:lnTo>
                  <a:pt x="11453749" y="1193800"/>
                </a:lnTo>
                <a:lnTo>
                  <a:pt x="11453749" y="1168400"/>
                </a:lnTo>
                <a:lnTo>
                  <a:pt x="11249914" y="1206500"/>
                </a:lnTo>
                <a:lnTo>
                  <a:pt x="11249914" y="1079500"/>
                </a:lnTo>
                <a:lnTo>
                  <a:pt x="11300866" y="1066800"/>
                </a:lnTo>
                <a:lnTo>
                  <a:pt x="11453749" y="1028700"/>
                </a:lnTo>
                <a:lnTo>
                  <a:pt x="11453749" y="1016000"/>
                </a:lnTo>
                <a:lnTo>
                  <a:pt x="11249914" y="1066800"/>
                </a:lnTo>
                <a:lnTo>
                  <a:pt x="11249914" y="914400"/>
                </a:lnTo>
                <a:lnTo>
                  <a:pt x="11351832" y="901700"/>
                </a:lnTo>
                <a:lnTo>
                  <a:pt x="11453749" y="889000"/>
                </a:lnTo>
                <a:lnTo>
                  <a:pt x="11453749" y="863600"/>
                </a:lnTo>
                <a:lnTo>
                  <a:pt x="11249914" y="901700"/>
                </a:lnTo>
                <a:lnTo>
                  <a:pt x="11249914" y="774700"/>
                </a:lnTo>
                <a:lnTo>
                  <a:pt x="11317859" y="762000"/>
                </a:lnTo>
                <a:lnTo>
                  <a:pt x="11453749" y="736600"/>
                </a:lnTo>
                <a:lnTo>
                  <a:pt x="11453749" y="723900"/>
                </a:lnTo>
                <a:lnTo>
                  <a:pt x="11249914" y="762000"/>
                </a:lnTo>
                <a:lnTo>
                  <a:pt x="11249914" y="698500"/>
                </a:lnTo>
                <a:lnTo>
                  <a:pt x="11453749" y="647700"/>
                </a:lnTo>
                <a:lnTo>
                  <a:pt x="11357610" y="660400"/>
                </a:lnTo>
                <a:lnTo>
                  <a:pt x="11357610" y="533400"/>
                </a:lnTo>
                <a:lnTo>
                  <a:pt x="12144096" y="342900"/>
                </a:lnTo>
                <a:lnTo>
                  <a:pt x="12144096" y="330200"/>
                </a:lnTo>
                <a:lnTo>
                  <a:pt x="11339830" y="520700"/>
                </a:lnTo>
                <a:lnTo>
                  <a:pt x="11339830" y="660400"/>
                </a:lnTo>
                <a:lnTo>
                  <a:pt x="11350371" y="660400"/>
                </a:lnTo>
                <a:lnTo>
                  <a:pt x="11232134" y="698500"/>
                </a:lnTo>
                <a:lnTo>
                  <a:pt x="11232134" y="1828800"/>
                </a:lnTo>
                <a:lnTo>
                  <a:pt x="11200384" y="1828800"/>
                </a:lnTo>
                <a:lnTo>
                  <a:pt x="11200384" y="1841500"/>
                </a:lnTo>
                <a:lnTo>
                  <a:pt x="11200384" y="1930400"/>
                </a:lnTo>
                <a:lnTo>
                  <a:pt x="10955414" y="1930400"/>
                </a:lnTo>
                <a:lnTo>
                  <a:pt x="10955414" y="1841500"/>
                </a:lnTo>
                <a:lnTo>
                  <a:pt x="11200384" y="1841500"/>
                </a:lnTo>
                <a:lnTo>
                  <a:pt x="11200384" y="1828800"/>
                </a:lnTo>
                <a:lnTo>
                  <a:pt x="10937634" y="1828800"/>
                </a:lnTo>
                <a:lnTo>
                  <a:pt x="10937634" y="1930400"/>
                </a:lnTo>
                <a:lnTo>
                  <a:pt x="10852163" y="1930400"/>
                </a:lnTo>
                <a:lnTo>
                  <a:pt x="10852163" y="2082800"/>
                </a:lnTo>
                <a:lnTo>
                  <a:pt x="10750817" y="2057400"/>
                </a:lnTo>
                <a:lnTo>
                  <a:pt x="10750817" y="2374900"/>
                </a:lnTo>
                <a:lnTo>
                  <a:pt x="10513073" y="2374900"/>
                </a:lnTo>
                <a:lnTo>
                  <a:pt x="10513073" y="1257300"/>
                </a:lnTo>
                <a:lnTo>
                  <a:pt x="10495305" y="1257300"/>
                </a:lnTo>
                <a:lnTo>
                  <a:pt x="10495305" y="2362200"/>
                </a:lnTo>
                <a:lnTo>
                  <a:pt x="10417200" y="2362200"/>
                </a:lnTo>
                <a:lnTo>
                  <a:pt x="10417200" y="2400300"/>
                </a:lnTo>
                <a:lnTo>
                  <a:pt x="10417200" y="2590800"/>
                </a:lnTo>
                <a:lnTo>
                  <a:pt x="10306202" y="2565400"/>
                </a:lnTo>
                <a:lnTo>
                  <a:pt x="10306202" y="2387600"/>
                </a:lnTo>
                <a:lnTo>
                  <a:pt x="10417200" y="2400300"/>
                </a:lnTo>
                <a:lnTo>
                  <a:pt x="10417200" y="2362200"/>
                </a:lnTo>
                <a:lnTo>
                  <a:pt x="10288422" y="2362200"/>
                </a:lnTo>
                <a:lnTo>
                  <a:pt x="10288422" y="2374900"/>
                </a:lnTo>
                <a:lnTo>
                  <a:pt x="10288422" y="2565400"/>
                </a:lnTo>
                <a:lnTo>
                  <a:pt x="10242829" y="2565400"/>
                </a:lnTo>
                <a:lnTo>
                  <a:pt x="10242829" y="2374900"/>
                </a:lnTo>
                <a:lnTo>
                  <a:pt x="10288422" y="2374900"/>
                </a:lnTo>
                <a:lnTo>
                  <a:pt x="10288422" y="2362200"/>
                </a:lnTo>
                <a:lnTo>
                  <a:pt x="10242829" y="2362200"/>
                </a:lnTo>
                <a:lnTo>
                  <a:pt x="10242829" y="2171700"/>
                </a:lnTo>
                <a:lnTo>
                  <a:pt x="10495305" y="2171700"/>
                </a:lnTo>
                <a:lnTo>
                  <a:pt x="10495305" y="2159000"/>
                </a:lnTo>
                <a:lnTo>
                  <a:pt x="10242829" y="2159000"/>
                </a:lnTo>
                <a:lnTo>
                  <a:pt x="10242829" y="2019300"/>
                </a:lnTo>
                <a:lnTo>
                  <a:pt x="10495305" y="2019300"/>
                </a:lnTo>
                <a:lnTo>
                  <a:pt x="10495305" y="2006600"/>
                </a:lnTo>
                <a:lnTo>
                  <a:pt x="10242829" y="2006600"/>
                </a:lnTo>
                <a:lnTo>
                  <a:pt x="10242829" y="1841500"/>
                </a:lnTo>
                <a:lnTo>
                  <a:pt x="10495305" y="1841500"/>
                </a:lnTo>
                <a:lnTo>
                  <a:pt x="10495305" y="1828800"/>
                </a:lnTo>
                <a:lnTo>
                  <a:pt x="10242829" y="1828800"/>
                </a:lnTo>
                <a:lnTo>
                  <a:pt x="10242829" y="1651000"/>
                </a:lnTo>
                <a:lnTo>
                  <a:pt x="10495305" y="1651000"/>
                </a:lnTo>
                <a:lnTo>
                  <a:pt x="10495305" y="1638300"/>
                </a:lnTo>
                <a:lnTo>
                  <a:pt x="10242829" y="1638300"/>
                </a:lnTo>
                <a:lnTo>
                  <a:pt x="10242829" y="1473200"/>
                </a:lnTo>
                <a:lnTo>
                  <a:pt x="10495305" y="1473200"/>
                </a:lnTo>
                <a:lnTo>
                  <a:pt x="10495305" y="1460500"/>
                </a:lnTo>
                <a:lnTo>
                  <a:pt x="10242829" y="1460500"/>
                </a:lnTo>
                <a:lnTo>
                  <a:pt x="10242829" y="1270000"/>
                </a:lnTo>
                <a:lnTo>
                  <a:pt x="10495305" y="1270000"/>
                </a:lnTo>
                <a:lnTo>
                  <a:pt x="10495305" y="1257300"/>
                </a:lnTo>
                <a:lnTo>
                  <a:pt x="10287152" y="1257300"/>
                </a:lnTo>
                <a:lnTo>
                  <a:pt x="10287152" y="939800"/>
                </a:lnTo>
                <a:lnTo>
                  <a:pt x="10269372" y="939800"/>
                </a:lnTo>
                <a:lnTo>
                  <a:pt x="10269372" y="952500"/>
                </a:lnTo>
                <a:lnTo>
                  <a:pt x="10269372" y="1092200"/>
                </a:lnTo>
                <a:lnTo>
                  <a:pt x="10269372" y="1104900"/>
                </a:lnTo>
                <a:lnTo>
                  <a:pt x="10269372" y="1257300"/>
                </a:lnTo>
                <a:lnTo>
                  <a:pt x="10225176" y="1257300"/>
                </a:lnTo>
                <a:lnTo>
                  <a:pt x="10225176" y="2565400"/>
                </a:lnTo>
                <a:lnTo>
                  <a:pt x="9981082" y="2565400"/>
                </a:lnTo>
                <a:lnTo>
                  <a:pt x="9981082" y="2374900"/>
                </a:lnTo>
                <a:lnTo>
                  <a:pt x="10225176" y="2374900"/>
                </a:lnTo>
                <a:lnTo>
                  <a:pt x="10225176" y="2362200"/>
                </a:lnTo>
                <a:lnTo>
                  <a:pt x="9981082" y="2362200"/>
                </a:lnTo>
                <a:lnTo>
                  <a:pt x="9981082" y="2171700"/>
                </a:lnTo>
                <a:lnTo>
                  <a:pt x="10225049" y="2171700"/>
                </a:lnTo>
                <a:lnTo>
                  <a:pt x="10225049" y="2159000"/>
                </a:lnTo>
                <a:lnTo>
                  <a:pt x="9981082" y="2159000"/>
                </a:lnTo>
                <a:lnTo>
                  <a:pt x="9981082" y="2019300"/>
                </a:lnTo>
                <a:lnTo>
                  <a:pt x="10225049" y="2019300"/>
                </a:lnTo>
                <a:lnTo>
                  <a:pt x="10225049" y="2006600"/>
                </a:lnTo>
                <a:lnTo>
                  <a:pt x="9981082" y="2006600"/>
                </a:lnTo>
                <a:lnTo>
                  <a:pt x="9981082" y="1841500"/>
                </a:lnTo>
                <a:lnTo>
                  <a:pt x="10225176" y="1841500"/>
                </a:lnTo>
                <a:lnTo>
                  <a:pt x="10225176" y="1828800"/>
                </a:lnTo>
                <a:lnTo>
                  <a:pt x="9981082" y="1828800"/>
                </a:lnTo>
                <a:lnTo>
                  <a:pt x="9981082" y="1651000"/>
                </a:lnTo>
                <a:lnTo>
                  <a:pt x="10225176" y="1651000"/>
                </a:lnTo>
                <a:lnTo>
                  <a:pt x="10225176" y="1638300"/>
                </a:lnTo>
                <a:lnTo>
                  <a:pt x="9981082" y="1638300"/>
                </a:lnTo>
                <a:lnTo>
                  <a:pt x="9981082" y="1473200"/>
                </a:lnTo>
                <a:lnTo>
                  <a:pt x="10225049" y="1473200"/>
                </a:lnTo>
                <a:lnTo>
                  <a:pt x="10225049" y="1460500"/>
                </a:lnTo>
                <a:lnTo>
                  <a:pt x="9981082" y="1460500"/>
                </a:lnTo>
                <a:lnTo>
                  <a:pt x="9981082" y="1282700"/>
                </a:lnTo>
                <a:lnTo>
                  <a:pt x="9963315" y="1282700"/>
                </a:lnTo>
                <a:lnTo>
                  <a:pt x="9963315" y="2565400"/>
                </a:lnTo>
                <a:lnTo>
                  <a:pt x="9876447" y="2565400"/>
                </a:lnTo>
                <a:lnTo>
                  <a:pt x="9771164" y="2565400"/>
                </a:lnTo>
                <a:lnTo>
                  <a:pt x="9771164" y="2781300"/>
                </a:lnTo>
                <a:lnTo>
                  <a:pt x="9771164" y="3009900"/>
                </a:lnTo>
                <a:lnTo>
                  <a:pt x="9704489" y="2984500"/>
                </a:lnTo>
                <a:lnTo>
                  <a:pt x="9704489" y="2781300"/>
                </a:lnTo>
                <a:lnTo>
                  <a:pt x="9770021" y="2794000"/>
                </a:lnTo>
                <a:lnTo>
                  <a:pt x="9771164" y="2781300"/>
                </a:lnTo>
                <a:lnTo>
                  <a:pt x="9704489" y="2768600"/>
                </a:lnTo>
                <a:lnTo>
                  <a:pt x="9704489" y="2552700"/>
                </a:lnTo>
                <a:lnTo>
                  <a:pt x="9876447" y="2565400"/>
                </a:lnTo>
                <a:lnTo>
                  <a:pt x="9833902" y="2552700"/>
                </a:lnTo>
                <a:lnTo>
                  <a:pt x="9704489" y="2540000"/>
                </a:lnTo>
                <a:lnTo>
                  <a:pt x="9704489" y="2362200"/>
                </a:lnTo>
                <a:lnTo>
                  <a:pt x="9963315" y="2374900"/>
                </a:lnTo>
                <a:lnTo>
                  <a:pt x="9963315" y="2362200"/>
                </a:lnTo>
                <a:lnTo>
                  <a:pt x="9704489" y="2349500"/>
                </a:lnTo>
                <a:lnTo>
                  <a:pt x="9704489" y="2159000"/>
                </a:lnTo>
                <a:lnTo>
                  <a:pt x="9963315" y="2171700"/>
                </a:lnTo>
                <a:lnTo>
                  <a:pt x="9963315" y="2159000"/>
                </a:lnTo>
                <a:lnTo>
                  <a:pt x="9704489" y="2146300"/>
                </a:lnTo>
                <a:lnTo>
                  <a:pt x="9704489" y="2019300"/>
                </a:lnTo>
                <a:lnTo>
                  <a:pt x="9963315" y="2019300"/>
                </a:lnTo>
                <a:lnTo>
                  <a:pt x="9963315" y="2006600"/>
                </a:lnTo>
                <a:lnTo>
                  <a:pt x="9755162" y="2006600"/>
                </a:lnTo>
                <a:lnTo>
                  <a:pt x="9755162" y="1841500"/>
                </a:lnTo>
                <a:lnTo>
                  <a:pt x="9963315" y="1841500"/>
                </a:lnTo>
                <a:lnTo>
                  <a:pt x="9963315" y="1828800"/>
                </a:lnTo>
                <a:lnTo>
                  <a:pt x="9755162" y="1828800"/>
                </a:lnTo>
                <a:lnTo>
                  <a:pt x="9755162" y="1651000"/>
                </a:lnTo>
                <a:lnTo>
                  <a:pt x="9963315" y="1651000"/>
                </a:lnTo>
                <a:lnTo>
                  <a:pt x="9963315" y="1638300"/>
                </a:lnTo>
                <a:lnTo>
                  <a:pt x="9737382" y="1638300"/>
                </a:lnTo>
                <a:lnTo>
                  <a:pt x="9737382" y="1651000"/>
                </a:lnTo>
                <a:lnTo>
                  <a:pt x="9737382" y="1828800"/>
                </a:lnTo>
                <a:lnTo>
                  <a:pt x="9737382" y="1841500"/>
                </a:lnTo>
                <a:lnTo>
                  <a:pt x="9737382" y="2006600"/>
                </a:lnTo>
                <a:lnTo>
                  <a:pt x="9686709" y="2006600"/>
                </a:lnTo>
                <a:lnTo>
                  <a:pt x="9686709" y="2984500"/>
                </a:lnTo>
                <a:lnTo>
                  <a:pt x="9615843" y="2971800"/>
                </a:lnTo>
                <a:lnTo>
                  <a:pt x="9615843" y="2870200"/>
                </a:lnTo>
                <a:lnTo>
                  <a:pt x="9598063" y="2870200"/>
                </a:lnTo>
                <a:lnTo>
                  <a:pt x="9598063" y="2882900"/>
                </a:lnTo>
                <a:lnTo>
                  <a:pt x="9598063" y="3048000"/>
                </a:lnTo>
                <a:lnTo>
                  <a:pt x="9153703" y="3048000"/>
                </a:lnTo>
                <a:lnTo>
                  <a:pt x="9153703" y="2882900"/>
                </a:lnTo>
                <a:lnTo>
                  <a:pt x="9598063" y="2882900"/>
                </a:lnTo>
                <a:lnTo>
                  <a:pt x="9598063" y="2870200"/>
                </a:lnTo>
                <a:lnTo>
                  <a:pt x="9538881" y="2857500"/>
                </a:lnTo>
                <a:lnTo>
                  <a:pt x="9538881" y="2870200"/>
                </a:lnTo>
                <a:lnTo>
                  <a:pt x="9135923" y="2870200"/>
                </a:lnTo>
                <a:lnTo>
                  <a:pt x="9135923" y="2882900"/>
                </a:lnTo>
                <a:lnTo>
                  <a:pt x="9135923" y="3048000"/>
                </a:lnTo>
                <a:lnTo>
                  <a:pt x="8319592" y="2806700"/>
                </a:lnTo>
                <a:lnTo>
                  <a:pt x="8319592" y="2794000"/>
                </a:lnTo>
                <a:lnTo>
                  <a:pt x="8319592" y="2679700"/>
                </a:lnTo>
                <a:lnTo>
                  <a:pt x="9135923" y="2882900"/>
                </a:lnTo>
                <a:lnTo>
                  <a:pt x="9135923" y="2870200"/>
                </a:lnTo>
                <a:lnTo>
                  <a:pt x="8360842" y="2679700"/>
                </a:lnTo>
                <a:lnTo>
                  <a:pt x="8309178" y="2667000"/>
                </a:lnTo>
                <a:lnTo>
                  <a:pt x="8301799" y="2667000"/>
                </a:lnTo>
                <a:lnTo>
                  <a:pt x="8301799" y="2679700"/>
                </a:lnTo>
                <a:lnTo>
                  <a:pt x="8301799" y="2794000"/>
                </a:lnTo>
                <a:lnTo>
                  <a:pt x="7299934" y="2794000"/>
                </a:lnTo>
                <a:lnTo>
                  <a:pt x="7299934" y="2679700"/>
                </a:lnTo>
                <a:lnTo>
                  <a:pt x="8301799" y="2679700"/>
                </a:lnTo>
                <a:lnTo>
                  <a:pt x="8301799" y="2667000"/>
                </a:lnTo>
                <a:lnTo>
                  <a:pt x="7299934" y="2667000"/>
                </a:lnTo>
                <a:lnTo>
                  <a:pt x="7299934" y="2654300"/>
                </a:lnTo>
                <a:lnTo>
                  <a:pt x="7282142" y="2654300"/>
                </a:lnTo>
                <a:lnTo>
                  <a:pt x="7282142" y="2667000"/>
                </a:lnTo>
                <a:lnTo>
                  <a:pt x="7282142" y="2794000"/>
                </a:lnTo>
                <a:lnTo>
                  <a:pt x="7148411" y="2743200"/>
                </a:lnTo>
                <a:lnTo>
                  <a:pt x="7148411" y="2717800"/>
                </a:lnTo>
                <a:lnTo>
                  <a:pt x="7149554" y="2717800"/>
                </a:lnTo>
                <a:lnTo>
                  <a:pt x="7149554" y="2692400"/>
                </a:lnTo>
                <a:lnTo>
                  <a:pt x="7148411" y="2692400"/>
                </a:lnTo>
                <a:lnTo>
                  <a:pt x="7148411" y="2616200"/>
                </a:lnTo>
                <a:lnTo>
                  <a:pt x="7282142" y="2667000"/>
                </a:lnTo>
                <a:lnTo>
                  <a:pt x="7282142" y="2654300"/>
                </a:lnTo>
                <a:lnTo>
                  <a:pt x="7198982" y="2616200"/>
                </a:lnTo>
                <a:lnTo>
                  <a:pt x="7171271" y="2603500"/>
                </a:lnTo>
                <a:lnTo>
                  <a:pt x="8289747" y="2603500"/>
                </a:lnTo>
                <a:lnTo>
                  <a:pt x="9538881" y="2870200"/>
                </a:lnTo>
                <a:lnTo>
                  <a:pt x="9538881" y="2857500"/>
                </a:lnTo>
                <a:lnTo>
                  <a:pt x="9482747" y="2844800"/>
                </a:lnTo>
                <a:lnTo>
                  <a:pt x="9482874" y="2743200"/>
                </a:lnTo>
                <a:lnTo>
                  <a:pt x="9686709" y="2781300"/>
                </a:lnTo>
                <a:lnTo>
                  <a:pt x="9686709" y="2768600"/>
                </a:lnTo>
                <a:lnTo>
                  <a:pt x="9550819" y="2743200"/>
                </a:lnTo>
                <a:lnTo>
                  <a:pt x="9482874" y="2730500"/>
                </a:lnTo>
                <a:lnTo>
                  <a:pt x="9482874" y="2527300"/>
                </a:lnTo>
                <a:lnTo>
                  <a:pt x="9686709" y="2540000"/>
                </a:lnTo>
                <a:lnTo>
                  <a:pt x="9686709" y="2527300"/>
                </a:lnTo>
                <a:lnTo>
                  <a:pt x="9482874" y="2514600"/>
                </a:lnTo>
                <a:lnTo>
                  <a:pt x="9482874" y="2349500"/>
                </a:lnTo>
                <a:lnTo>
                  <a:pt x="9686709" y="2362200"/>
                </a:lnTo>
                <a:lnTo>
                  <a:pt x="9686709" y="2349500"/>
                </a:lnTo>
                <a:lnTo>
                  <a:pt x="9482874" y="2336800"/>
                </a:lnTo>
                <a:lnTo>
                  <a:pt x="9482874" y="2146300"/>
                </a:lnTo>
                <a:lnTo>
                  <a:pt x="9686709" y="2159000"/>
                </a:lnTo>
                <a:lnTo>
                  <a:pt x="9686709" y="2146300"/>
                </a:lnTo>
                <a:lnTo>
                  <a:pt x="9482874" y="2133600"/>
                </a:lnTo>
                <a:lnTo>
                  <a:pt x="9482874" y="2019300"/>
                </a:lnTo>
                <a:lnTo>
                  <a:pt x="9686709" y="2019300"/>
                </a:lnTo>
                <a:lnTo>
                  <a:pt x="9686709" y="2006600"/>
                </a:lnTo>
                <a:lnTo>
                  <a:pt x="9514497" y="2006600"/>
                </a:lnTo>
                <a:lnTo>
                  <a:pt x="9514497" y="1841500"/>
                </a:lnTo>
                <a:lnTo>
                  <a:pt x="9737382" y="1841500"/>
                </a:lnTo>
                <a:lnTo>
                  <a:pt x="9737382" y="1828800"/>
                </a:lnTo>
                <a:lnTo>
                  <a:pt x="9514497" y="1828800"/>
                </a:lnTo>
                <a:lnTo>
                  <a:pt x="9514497" y="1651000"/>
                </a:lnTo>
                <a:lnTo>
                  <a:pt x="9737382" y="1651000"/>
                </a:lnTo>
                <a:lnTo>
                  <a:pt x="9737382" y="1638300"/>
                </a:lnTo>
                <a:lnTo>
                  <a:pt x="9704489" y="1638300"/>
                </a:lnTo>
                <a:lnTo>
                  <a:pt x="9704489" y="1511300"/>
                </a:lnTo>
                <a:lnTo>
                  <a:pt x="9790760" y="1498600"/>
                </a:lnTo>
                <a:lnTo>
                  <a:pt x="9963315" y="1473200"/>
                </a:lnTo>
                <a:lnTo>
                  <a:pt x="9963315" y="1460500"/>
                </a:lnTo>
                <a:lnTo>
                  <a:pt x="9704489" y="1498600"/>
                </a:lnTo>
                <a:lnTo>
                  <a:pt x="9704489" y="1333500"/>
                </a:lnTo>
                <a:lnTo>
                  <a:pt x="9865716" y="1295400"/>
                </a:lnTo>
                <a:lnTo>
                  <a:pt x="9919462" y="1282700"/>
                </a:lnTo>
                <a:lnTo>
                  <a:pt x="9973208" y="1270000"/>
                </a:lnTo>
                <a:lnTo>
                  <a:pt x="10225049" y="1270000"/>
                </a:lnTo>
                <a:lnTo>
                  <a:pt x="10225049" y="1257300"/>
                </a:lnTo>
                <a:lnTo>
                  <a:pt x="10080282" y="1257300"/>
                </a:lnTo>
                <a:lnTo>
                  <a:pt x="10080282" y="1104900"/>
                </a:lnTo>
                <a:lnTo>
                  <a:pt x="10269372" y="1104900"/>
                </a:lnTo>
                <a:lnTo>
                  <a:pt x="10269372" y="1092200"/>
                </a:lnTo>
                <a:lnTo>
                  <a:pt x="10080282" y="1092200"/>
                </a:lnTo>
                <a:lnTo>
                  <a:pt x="10080282" y="952500"/>
                </a:lnTo>
                <a:lnTo>
                  <a:pt x="10269372" y="952500"/>
                </a:lnTo>
                <a:lnTo>
                  <a:pt x="10269372" y="939800"/>
                </a:lnTo>
                <a:lnTo>
                  <a:pt x="10062489" y="939800"/>
                </a:lnTo>
                <a:lnTo>
                  <a:pt x="10062489" y="952500"/>
                </a:lnTo>
                <a:lnTo>
                  <a:pt x="10062489" y="1092200"/>
                </a:lnTo>
                <a:lnTo>
                  <a:pt x="10062489" y="1104900"/>
                </a:lnTo>
                <a:lnTo>
                  <a:pt x="10062489" y="1257300"/>
                </a:lnTo>
                <a:lnTo>
                  <a:pt x="9972192" y="1257300"/>
                </a:lnTo>
                <a:lnTo>
                  <a:pt x="9881895" y="1282700"/>
                </a:lnTo>
                <a:lnTo>
                  <a:pt x="9881895" y="1104900"/>
                </a:lnTo>
                <a:lnTo>
                  <a:pt x="10062489" y="1104900"/>
                </a:lnTo>
                <a:lnTo>
                  <a:pt x="10062489" y="1092200"/>
                </a:lnTo>
                <a:lnTo>
                  <a:pt x="9881895" y="1092200"/>
                </a:lnTo>
                <a:lnTo>
                  <a:pt x="9881895" y="952500"/>
                </a:lnTo>
                <a:lnTo>
                  <a:pt x="10062489" y="952500"/>
                </a:lnTo>
                <a:lnTo>
                  <a:pt x="10062489" y="939800"/>
                </a:lnTo>
                <a:lnTo>
                  <a:pt x="9864128" y="939800"/>
                </a:lnTo>
                <a:lnTo>
                  <a:pt x="9864128" y="952500"/>
                </a:lnTo>
                <a:lnTo>
                  <a:pt x="9864128" y="1092200"/>
                </a:lnTo>
                <a:lnTo>
                  <a:pt x="9864128" y="1104900"/>
                </a:lnTo>
                <a:lnTo>
                  <a:pt x="9864128" y="1282700"/>
                </a:lnTo>
                <a:lnTo>
                  <a:pt x="9742589" y="1295400"/>
                </a:lnTo>
                <a:lnTo>
                  <a:pt x="9742589" y="1117600"/>
                </a:lnTo>
                <a:lnTo>
                  <a:pt x="9864128" y="1104900"/>
                </a:lnTo>
                <a:lnTo>
                  <a:pt x="9864128" y="1092200"/>
                </a:lnTo>
                <a:lnTo>
                  <a:pt x="9742589" y="1104900"/>
                </a:lnTo>
                <a:lnTo>
                  <a:pt x="9742589" y="977900"/>
                </a:lnTo>
                <a:lnTo>
                  <a:pt x="9864128" y="952500"/>
                </a:lnTo>
                <a:lnTo>
                  <a:pt x="9864128" y="939800"/>
                </a:lnTo>
                <a:lnTo>
                  <a:pt x="9724809" y="965200"/>
                </a:lnTo>
                <a:lnTo>
                  <a:pt x="9724809" y="977900"/>
                </a:lnTo>
                <a:lnTo>
                  <a:pt x="9724809" y="1117600"/>
                </a:lnTo>
                <a:lnTo>
                  <a:pt x="9724809" y="1130300"/>
                </a:lnTo>
                <a:lnTo>
                  <a:pt x="9724809" y="1320800"/>
                </a:lnTo>
                <a:lnTo>
                  <a:pt x="9686709" y="1320800"/>
                </a:lnTo>
                <a:lnTo>
                  <a:pt x="9686709" y="1333500"/>
                </a:lnTo>
                <a:lnTo>
                  <a:pt x="9686709" y="1498600"/>
                </a:lnTo>
                <a:lnTo>
                  <a:pt x="9686709" y="1511300"/>
                </a:lnTo>
                <a:lnTo>
                  <a:pt x="9686709" y="1638300"/>
                </a:lnTo>
                <a:lnTo>
                  <a:pt x="9496717" y="1638300"/>
                </a:lnTo>
                <a:lnTo>
                  <a:pt x="9496717" y="1651000"/>
                </a:lnTo>
                <a:lnTo>
                  <a:pt x="9496717" y="1828800"/>
                </a:lnTo>
                <a:lnTo>
                  <a:pt x="9496717" y="1841500"/>
                </a:lnTo>
                <a:lnTo>
                  <a:pt x="9496717" y="2006600"/>
                </a:lnTo>
                <a:lnTo>
                  <a:pt x="9465107" y="2006600"/>
                </a:lnTo>
                <a:lnTo>
                  <a:pt x="9465107" y="2019300"/>
                </a:lnTo>
                <a:lnTo>
                  <a:pt x="9465107" y="2844800"/>
                </a:lnTo>
                <a:lnTo>
                  <a:pt x="9265450" y="2794000"/>
                </a:lnTo>
                <a:lnTo>
                  <a:pt x="9265450" y="2019300"/>
                </a:lnTo>
                <a:lnTo>
                  <a:pt x="9465107" y="2019300"/>
                </a:lnTo>
                <a:lnTo>
                  <a:pt x="9465107" y="2006600"/>
                </a:lnTo>
                <a:lnTo>
                  <a:pt x="9265450" y="2006600"/>
                </a:lnTo>
                <a:lnTo>
                  <a:pt x="9265450" y="1841500"/>
                </a:lnTo>
                <a:lnTo>
                  <a:pt x="9496717" y="1841500"/>
                </a:lnTo>
                <a:lnTo>
                  <a:pt x="9496717" y="1828800"/>
                </a:lnTo>
                <a:lnTo>
                  <a:pt x="9265450" y="1828800"/>
                </a:lnTo>
                <a:lnTo>
                  <a:pt x="9265450" y="1651000"/>
                </a:lnTo>
                <a:lnTo>
                  <a:pt x="9496717" y="1651000"/>
                </a:lnTo>
                <a:lnTo>
                  <a:pt x="9496717" y="1638300"/>
                </a:lnTo>
                <a:lnTo>
                  <a:pt x="9482874" y="1638300"/>
                </a:lnTo>
                <a:lnTo>
                  <a:pt x="9482874" y="1536700"/>
                </a:lnTo>
                <a:lnTo>
                  <a:pt x="9584792" y="1524000"/>
                </a:lnTo>
                <a:lnTo>
                  <a:pt x="9686709" y="1511300"/>
                </a:lnTo>
                <a:lnTo>
                  <a:pt x="9686709" y="1498600"/>
                </a:lnTo>
                <a:lnTo>
                  <a:pt x="9482874" y="1524000"/>
                </a:lnTo>
                <a:lnTo>
                  <a:pt x="9482874" y="1371600"/>
                </a:lnTo>
                <a:lnTo>
                  <a:pt x="9686709" y="1333500"/>
                </a:lnTo>
                <a:lnTo>
                  <a:pt x="9686709" y="1320800"/>
                </a:lnTo>
                <a:lnTo>
                  <a:pt x="9630702" y="1333500"/>
                </a:lnTo>
                <a:lnTo>
                  <a:pt x="9630702" y="1143000"/>
                </a:lnTo>
                <a:lnTo>
                  <a:pt x="9724809" y="1130300"/>
                </a:lnTo>
                <a:lnTo>
                  <a:pt x="9724809" y="1117600"/>
                </a:lnTo>
                <a:lnTo>
                  <a:pt x="9630702" y="1130300"/>
                </a:lnTo>
                <a:lnTo>
                  <a:pt x="9630702" y="1003300"/>
                </a:lnTo>
                <a:lnTo>
                  <a:pt x="9724809" y="977900"/>
                </a:lnTo>
                <a:lnTo>
                  <a:pt x="9724809" y="965200"/>
                </a:lnTo>
                <a:lnTo>
                  <a:pt x="9612922" y="990600"/>
                </a:lnTo>
                <a:lnTo>
                  <a:pt x="9612922" y="1333500"/>
                </a:lnTo>
                <a:lnTo>
                  <a:pt x="9465107" y="1358900"/>
                </a:lnTo>
                <a:lnTo>
                  <a:pt x="9465107" y="1638300"/>
                </a:lnTo>
                <a:lnTo>
                  <a:pt x="9265450" y="1638300"/>
                </a:lnTo>
                <a:lnTo>
                  <a:pt x="9265450" y="1257300"/>
                </a:lnTo>
                <a:lnTo>
                  <a:pt x="9247683" y="1257300"/>
                </a:lnTo>
                <a:lnTo>
                  <a:pt x="9247683" y="2794000"/>
                </a:lnTo>
                <a:lnTo>
                  <a:pt x="9055532" y="2755900"/>
                </a:lnTo>
                <a:lnTo>
                  <a:pt x="9247683" y="2755900"/>
                </a:lnTo>
                <a:lnTo>
                  <a:pt x="9247683" y="2743200"/>
                </a:lnTo>
                <a:lnTo>
                  <a:pt x="9007919" y="2743200"/>
                </a:lnTo>
                <a:lnTo>
                  <a:pt x="9007919" y="2590800"/>
                </a:lnTo>
                <a:lnTo>
                  <a:pt x="9247683" y="2590800"/>
                </a:lnTo>
                <a:lnTo>
                  <a:pt x="9247683" y="2565400"/>
                </a:lnTo>
                <a:lnTo>
                  <a:pt x="9007919" y="2565400"/>
                </a:lnTo>
                <a:lnTo>
                  <a:pt x="9007919" y="2400300"/>
                </a:lnTo>
                <a:lnTo>
                  <a:pt x="9247683" y="2400300"/>
                </a:lnTo>
                <a:lnTo>
                  <a:pt x="9247683" y="2387600"/>
                </a:lnTo>
                <a:lnTo>
                  <a:pt x="9007919" y="2387600"/>
                </a:lnTo>
                <a:lnTo>
                  <a:pt x="9007919" y="2209800"/>
                </a:lnTo>
                <a:lnTo>
                  <a:pt x="9247683" y="2209800"/>
                </a:lnTo>
                <a:lnTo>
                  <a:pt x="9247683" y="2184400"/>
                </a:lnTo>
                <a:lnTo>
                  <a:pt x="9007919" y="2184400"/>
                </a:lnTo>
                <a:lnTo>
                  <a:pt x="9007919" y="2019300"/>
                </a:lnTo>
                <a:lnTo>
                  <a:pt x="9247683" y="2019300"/>
                </a:lnTo>
                <a:lnTo>
                  <a:pt x="9247683" y="2006600"/>
                </a:lnTo>
                <a:lnTo>
                  <a:pt x="9007919" y="2006600"/>
                </a:lnTo>
                <a:lnTo>
                  <a:pt x="9007919" y="1841500"/>
                </a:lnTo>
                <a:lnTo>
                  <a:pt x="9247683" y="1841500"/>
                </a:lnTo>
                <a:lnTo>
                  <a:pt x="9247683" y="1828800"/>
                </a:lnTo>
                <a:lnTo>
                  <a:pt x="9007919" y="1828800"/>
                </a:lnTo>
                <a:lnTo>
                  <a:pt x="9007919" y="1651000"/>
                </a:lnTo>
                <a:lnTo>
                  <a:pt x="9247683" y="1651000"/>
                </a:lnTo>
                <a:lnTo>
                  <a:pt x="9247683" y="1638300"/>
                </a:lnTo>
                <a:lnTo>
                  <a:pt x="9007919" y="1638300"/>
                </a:lnTo>
                <a:lnTo>
                  <a:pt x="9007919" y="1473200"/>
                </a:lnTo>
                <a:lnTo>
                  <a:pt x="9247683" y="1473200"/>
                </a:lnTo>
                <a:lnTo>
                  <a:pt x="9247683" y="1460500"/>
                </a:lnTo>
                <a:lnTo>
                  <a:pt x="9007919" y="1460500"/>
                </a:lnTo>
                <a:lnTo>
                  <a:pt x="9007919" y="1270000"/>
                </a:lnTo>
                <a:lnTo>
                  <a:pt x="9247683" y="1270000"/>
                </a:lnTo>
                <a:lnTo>
                  <a:pt x="9247683" y="1257300"/>
                </a:lnTo>
                <a:lnTo>
                  <a:pt x="9050071" y="1257300"/>
                </a:lnTo>
                <a:lnTo>
                  <a:pt x="9050071" y="939800"/>
                </a:lnTo>
                <a:lnTo>
                  <a:pt x="9032291" y="939800"/>
                </a:lnTo>
                <a:lnTo>
                  <a:pt x="9032291" y="952500"/>
                </a:lnTo>
                <a:lnTo>
                  <a:pt x="9032291" y="1104900"/>
                </a:lnTo>
                <a:lnTo>
                  <a:pt x="9032291" y="1117600"/>
                </a:lnTo>
                <a:lnTo>
                  <a:pt x="9032291" y="1257300"/>
                </a:lnTo>
                <a:lnTo>
                  <a:pt x="8990127" y="1257300"/>
                </a:lnTo>
                <a:lnTo>
                  <a:pt x="8990127" y="2743200"/>
                </a:lnTo>
                <a:lnTo>
                  <a:pt x="8733472" y="2679700"/>
                </a:lnTo>
                <a:lnTo>
                  <a:pt x="8733472" y="2590800"/>
                </a:lnTo>
                <a:lnTo>
                  <a:pt x="8990127" y="2590800"/>
                </a:lnTo>
                <a:lnTo>
                  <a:pt x="8990127" y="2565400"/>
                </a:lnTo>
                <a:lnTo>
                  <a:pt x="8733472" y="2565400"/>
                </a:lnTo>
                <a:lnTo>
                  <a:pt x="8733472" y="2400300"/>
                </a:lnTo>
                <a:lnTo>
                  <a:pt x="8990127" y="2400300"/>
                </a:lnTo>
                <a:lnTo>
                  <a:pt x="8990127" y="2387600"/>
                </a:lnTo>
                <a:lnTo>
                  <a:pt x="8733472" y="2387600"/>
                </a:lnTo>
                <a:lnTo>
                  <a:pt x="8733472" y="2209800"/>
                </a:lnTo>
                <a:lnTo>
                  <a:pt x="8990127" y="2209800"/>
                </a:lnTo>
                <a:lnTo>
                  <a:pt x="8990127" y="2184400"/>
                </a:lnTo>
                <a:lnTo>
                  <a:pt x="8733472" y="2184400"/>
                </a:lnTo>
                <a:lnTo>
                  <a:pt x="8733472" y="2019300"/>
                </a:lnTo>
                <a:lnTo>
                  <a:pt x="8990127" y="2019300"/>
                </a:lnTo>
                <a:lnTo>
                  <a:pt x="8990127" y="2006600"/>
                </a:lnTo>
                <a:lnTo>
                  <a:pt x="8733472" y="2006600"/>
                </a:lnTo>
                <a:lnTo>
                  <a:pt x="8733472" y="1841500"/>
                </a:lnTo>
                <a:lnTo>
                  <a:pt x="8990127" y="1841500"/>
                </a:lnTo>
                <a:lnTo>
                  <a:pt x="8990127" y="1828800"/>
                </a:lnTo>
                <a:lnTo>
                  <a:pt x="8733472" y="1828800"/>
                </a:lnTo>
                <a:lnTo>
                  <a:pt x="8733472" y="1651000"/>
                </a:lnTo>
                <a:lnTo>
                  <a:pt x="8990127" y="1651000"/>
                </a:lnTo>
                <a:lnTo>
                  <a:pt x="8990127" y="1638300"/>
                </a:lnTo>
                <a:lnTo>
                  <a:pt x="8733472" y="1638300"/>
                </a:lnTo>
                <a:lnTo>
                  <a:pt x="8733472" y="1473200"/>
                </a:lnTo>
                <a:lnTo>
                  <a:pt x="8990127" y="1473200"/>
                </a:lnTo>
                <a:lnTo>
                  <a:pt x="8990127" y="1460500"/>
                </a:lnTo>
                <a:lnTo>
                  <a:pt x="8733472" y="1460500"/>
                </a:lnTo>
                <a:lnTo>
                  <a:pt x="8733472" y="1270000"/>
                </a:lnTo>
                <a:lnTo>
                  <a:pt x="8990127" y="1270000"/>
                </a:lnTo>
                <a:lnTo>
                  <a:pt x="8990127" y="1257300"/>
                </a:lnTo>
                <a:lnTo>
                  <a:pt x="8843200" y="1257300"/>
                </a:lnTo>
                <a:lnTo>
                  <a:pt x="8843200" y="1117600"/>
                </a:lnTo>
                <a:lnTo>
                  <a:pt x="9032291" y="1117600"/>
                </a:lnTo>
                <a:lnTo>
                  <a:pt x="9032291" y="1104900"/>
                </a:lnTo>
                <a:lnTo>
                  <a:pt x="8843200" y="1104900"/>
                </a:lnTo>
                <a:lnTo>
                  <a:pt x="8843200" y="952500"/>
                </a:lnTo>
                <a:lnTo>
                  <a:pt x="9032291" y="952500"/>
                </a:lnTo>
                <a:lnTo>
                  <a:pt x="9032291" y="939800"/>
                </a:lnTo>
                <a:lnTo>
                  <a:pt x="8825408" y="939800"/>
                </a:lnTo>
                <a:lnTo>
                  <a:pt x="8825408" y="952500"/>
                </a:lnTo>
                <a:lnTo>
                  <a:pt x="8825408" y="1104900"/>
                </a:lnTo>
                <a:lnTo>
                  <a:pt x="8825408" y="1117600"/>
                </a:lnTo>
                <a:lnTo>
                  <a:pt x="8825408" y="1257300"/>
                </a:lnTo>
                <a:lnTo>
                  <a:pt x="8724570" y="1257300"/>
                </a:lnTo>
                <a:lnTo>
                  <a:pt x="8717216" y="1270000"/>
                </a:lnTo>
                <a:lnTo>
                  <a:pt x="8715680" y="1270000"/>
                </a:lnTo>
                <a:lnTo>
                  <a:pt x="8715680" y="1282700"/>
                </a:lnTo>
                <a:lnTo>
                  <a:pt x="8715680" y="2679700"/>
                </a:lnTo>
                <a:lnTo>
                  <a:pt x="8353526" y="2603500"/>
                </a:lnTo>
                <a:lnTo>
                  <a:pt x="8293176" y="2590800"/>
                </a:lnTo>
                <a:lnTo>
                  <a:pt x="8235137" y="2590800"/>
                </a:lnTo>
                <a:lnTo>
                  <a:pt x="8235137" y="2501900"/>
                </a:lnTo>
                <a:lnTo>
                  <a:pt x="8439086" y="2540000"/>
                </a:lnTo>
                <a:lnTo>
                  <a:pt x="8439086" y="2616200"/>
                </a:lnTo>
                <a:lnTo>
                  <a:pt x="8456866" y="2616200"/>
                </a:lnTo>
                <a:lnTo>
                  <a:pt x="8456866" y="2540000"/>
                </a:lnTo>
                <a:lnTo>
                  <a:pt x="8715680" y="2590800"/>
                </a:lnTo>
                <a:lnTo>
                  <a:pt x="8715680" y="2565400"/>
                </a:lnTo>
                <a:lnTo>
                  <a:pt x="8543138" y="2540000"/>
                </a:lnTo>
                <a:lnTo>
                  <a:pt x="8456866" y="2527300"/>
                </a:lnTo>
                <a:lnTo>
                  <a:pt x="8456866" y="2374900"/>
                </a:lnTo>
                <a:lnTo>
                  <a:pt x="8715680" y="2400300"/>
                </a:lnTo>
                <a:lnTo>
                  <a:pt x="8715680" y="2387600"/>
                </a:lnTo>
                <a:lnTo>
                  <a:pt x="8586267" y="2374900"/>
                </a:lnTo>
                <a:lnTo>
                  <a:pt x="8456866" y="2362200"/>
                </a:lnTo>
                <a:lnTo>
                  <a:pt x="8456866" y="2184400"/>
                </a:lnTo>
                <a:lnTo>
                  <a:pt x="8715680" y="2209800"/>
                </a:lnTo>
                <a:lnTo>
                  <a:pt x="8715680" y="2184400"/>
                </a:lnTo>
                <a:lnTo>
                  <a:pt x="8456866" y="2171700"/>
                </a:lnTo>
                <a:lnTo>
                  <a:pt x="8456866" y="2019300"/>
                </a:lnTo>
                <a:lnTo>
                  <a:pt x="8715680" y="2019300"/>
                </a:lnTo>
                <a:lnTo>
                  <a:pt x="8715680" y="2006600"/>
                </a:lnTo>
                <a:lnTo>
                  <a:pt x="8456866" y="2006600"/>
                </a:lnTo>
                <a:lnTo>
                  <a:pt x="8456866" y="1854200"/>
                </a:lnTo>
                <a:lnTo>
                  <a:pt x="8715680" y="1841500"/>
                </a:lnTo>
                <a:lnTo>
                  <a:pt x="8715680" y="1828800"/>
                </a:lnTo>
                <a:lnTo>
                  <a:pt x="8456866" y="1841500"/>
                </a:lnTo>
                <a:lnTo>
                  <a:pt x="8456866" y="1676400"/>
                </a:lnTo>
                <a:lnTo>
                  <a:pt x="8586267" y="1663700"/>
                </a:lnTo>
                <a:lnTo>
                  <a:pt x="8715680" y="1651000"/>
                </a:lnTo>
                <a:lnTo>
                  <a:pt x="8715680" y="1638300"/>
                </a:lnTo>
                <a:lnTo>
                  <a:pt x="8456866" y="1663700"/>
                </a:lnTo>
                <a:lnTo>
                  <a:pt x="8456866" y="1511300"/>
                </a:lnTo>
                <a:lnTo>
                  <a:pt x="8543138" y="1498600"/>
                </a:lnTo>
                <a:lnTo>
                  <a:pt x="8715680" y="1473200"/>
                </a:lnTo>
                <a:lnTo>
                  <a:pt x="8715680" y="1460500"/>
                </a:lnTo>
                <a:lnTo>
                  <a:pt x="8456866" y="1498600"/>
                </a:lnTo>
                <a:lnTo>
                  <a:pt x="8456866" y="1346200"/>
                </a:lnTo>
                <a:lnTo>
                  <a:pt x="8586267" y="1320800"/>
                </a:lnTo>
                <a:lnTo>
                  <a:pt x="8715680" y="1282700"/>
                </a:lnTo>
                <a:lnTo>
                  <a:pt x="8715680" y="1270000"/>
                </a:lnTo>
                <a:lnTo>
                  <a:pt x="8644687" y="1282700"/>
                </a:lnTo>
                <a:lnTo>
                  <a:pt x="8644687" y="1117600"/>
                </a:lnTo>
                <a:lnTo>
                  <a:pt x="8825408" y="1117600"/>
                </a:lnTo>
                <a:lnTo>
                  <a:pt x="8825408" y="1104900"/>
                </a:lnTo>
                <a:lnTo>
                  <a:pt x="8644687" y="1104900"/>
                </a:lnTo>
                <a:lnTo>
                  <a:pt x="8644687" y="952500"/>
                </a:lnTo>
                <a:lnTo>
                  <a:pt x="8825408" y="952500"/>
                </a:lnTo>
                <a:lnTo>
                  <a:pt x="8825408" y="939800"/>
                </a:lnTo>
                <a:lnTo>
                  <a:pt x="8626919" y="939800"/>
                </a:lnTo>
                <a:lnTo>
                  <a:pt x="8626919" y="952500"/>
                </a:lnTo>
                <a:lnTo>
                  <a:pt x="8626919" y="1104900"/>
                </a:lnTo>
                <a:lnTo>
                  <a:pt x="8626919" y="1117600"/>
                </a:lnTo>
                <a:lnTo>
                  <a:pt x="8626919" y="1282700"/>
                </a:lnTo>
                <a:lnTo>
                  <a:pt x="8505380" y="1320800"/>
                </a:lnTo>
                <a:lnTo>
                  <a:pt x="8505380" y="1155700"/>
                </a:lnTo>
                <a:lnTo>
                  <a:pt x="8545893" y="1143000"/>
                </a:lnTo>
                <a:lnTo>
                  <a:pt x="8626919" y="1117600"/>
                </a:lnTo>
                <a:lnTo>
                  <a:pt x="8626919" y="1104900"/>
                </a:lnTo>
                <a:lnTo>
                  <a:pt x="8505380" y="1143000"/>
                </a:lnTo>
                <a:lnTo>
                  <a:pt x="8505380" y="990600"/>
                </a:lnTo>
                <a:lnTo>
                  <a:pt x="8626919" y="952500"/>
                </a:lnTo>
                <a:lnTo>
                  <a:pt x="8626919" y="939800"/>
                </a:lnTo>
                <a:lnTo>
                  <a:pt x="8487600" y="977900"/>
                </a:lnTo>
                <a:lnTo>
                  <a:pt x="8487600" y="990600"/>
                </a:lnTo>
                <a:lnTo>
                  <a:pt x="8487600" y="1143000"/>
                </a:lnTo>
                <a:lnTo>
                  <a:pt x="8487600" y="1155700"/>
                </a:lnTo>
                <a:lnTo>
                  <a:pt x="8487600" y="1320800"/>
                </a:lnTo>
                <a:lnTo>
                  <a:pt x="8439086" y="1333500"/>
                </a:lnTo>
                <a:lnTo>
                  <a:pt x="8439086" y="2527300"/>
                </a:lnTo>
                <a:lnTo>
                  <a:pt x="8303120" y="2501900"/>
                </a:lnTo>
                <a:lnTo>
                  <a:pt x="8235137" y="2489200"/>
                </a:lnTo>
                <a:lnTo>
                  <a:pt x="8235137" y="2349500"/>
                </a:lnTo>
                <a:lnTo>
                  <a:pt x="8439086" y="2374900"/>
                </a:lnTo>
                <a:lnTo>
                  <a:pt x="8439086" y="2362200"/>
                </a:lnTo>
                <a:lnTo>
                  <a:pt x="8337105" y="2349500"/>
                </a:lnTo>
                <a:lnTo>
                  <a:pt x="8235137" y="2336800"/>
                </a:lnTo>
                <a:lnTo>
                  <a:pt x="8235137" y="2184400"/>
                </a:lnTo>
                <a:lnTo>
                  <a:pt x="8439086" y="2184400"/>
                </a:lnTo>
                <a:lnTo>
                  <a:pt x="8439086" y="2171700"/>
                </a:lnTo>
                <a:lnTo>
                  <a:pt x="8235137" y="2171700"/>
                </a:lnTo>
                <a:lnTo>
                  <a:pt x="8235137" y="2019300"/>
                </a:lnTo>
                <a:lnTo>
                  <a:pt x="8439086" y="2019300"/>
                </a:lnTo>
                <a:lnTo>
                  <a:pt x="8439086" y="2006600"/>
                </a:lnTo>
                <a:lnTo>
                  <a:pt x="8235137" y="2006600"/>
                </a:lnTo>
                <a:lnTo>
                  <a:pt x="8235137" y="1866900"/>
                </a:lnTo>
                <a:lnTo>
                  <a:pt x="8439086" y="1854200"/>
                </a:lnTo>
                <a:lnTo>
                  <a:pt x="8439086" y="1841500"/>
                </a:lnTo>
                <a:lnTo>
                  <a:pt x="8235137" y="1854200"/>
                </a:lnTo>
                <a:lnTo>
                  <a:pt x="8235137" y="1714500"/>
                </a:lnTo>
                <a:lnTo>
                  <a:pt x="8303120" y="1701800"/>
                </a:lnTo>
                <a:lnTo>
                  <a:pt x="8439086" y="1676400"/>
                </a:lnTo>
                <a:lnTo>
                  <a:pt x="8439086" y="1663700"/>
                </a:lnTo>
                <a:lnTo>
                  <a:pt x="8235137" y="1701800"/>
                </a:lnTo>
                <a:lnTo>
                  <a:pt x="8235137" y="1549400"/>
                </a:lnTo>
                <a:lnTo>
                  <a:pt x="8303120" y="1536700"/>
                </a:lnTo>
                <a:lnTo>
                  <a:pt x="8439086" y="1511300"/>
                </a:lnTo>
                <a:lnTo>
                  <a:pt x="8439086" y="1498600"/>
                </a:lnTo>
                <a:lnTo>
                  <a:pt x="8235137" y="1536700"/>
                </a:lnTo>
                <a:lnTo>
                  <a:pt x="8235137" y="1384300"/>
                </a:lnTo>
                <a:lnTo>
                  <a:pt x="8439086" y="1346200"/>
                </a:lnTo>
                <a:lnTo>
                  <a:pt x="8439086" y="1333500"/>
                </a:lnTo>
                <a:lnTo>
                  <a:pt x="8393493" y="1346200"/>
                </a:lnTo>
                <a:lnTo>
                  <a:pt x="8393493" y="1193800"/>
                </a:lnTo>
                <a:lnTo>
                  <a:pt x="8440610" y="1168400"/>
                </a:lnTo>
                <a:lnTo>
                  <a:pt x="8487600" y="1155700"/>
                </a:lnTo>
                <a:lnTo>
                  <a:pt x="8487600" y="1143000"/>
                </a:lnTo>
                <a:lnTo>
                  <a:pt x="8393493" y="1168400"/>
                </a:lnTo>
                <a:lnTo>
                  <a:pt x="8393493" y="1016000"/>
                </a:lnTo>
                <a:lnTo>
                  <a:pt x="8487600" y="990600"/>
                </a:lnTo>
                <a:lnTo>
                  <a:pt x="8487600" y="977900"/>
                </a:lnTo>
                <a:lnTo>
                  <a:pt x="8375726" y="1016000"/>
                </a:lnTo>
                <a:lnTo>
                  <a:pt x="8375726" y="1346200"/>
                </a:lnTo>
                <a:lnTo>
                  <a:pt x="8217344" y="1384300"/>
                </a:lnTo>
                <a:lnTo>
                  <a:pt x="8217344" y="2590800"/>
                </a:lnTo>
                <a:lnTo>
                  <a:pt x="8024063" y="2590800"/>
                </a:lnTo>
                <a:lnTo>
                  <a:pt x="8024063" y="1993900"/>
                </a:lnTo>
                <a:lnTo>
                  <a:pt x="8006283" y="1993900"/>
                </a:lnTo>
                <a:lnTo>
                  <a:pt x="8006283" y="2006600"/>
                </a:lnTo>
                <a:lnTo>
                  <a:pt x="8006283" y="2590800"/>
                </a:lnTo>
                <a:lnTo>
                  <a:pt x="7960690" y="2590800"/>
                </a:lnTo>
                <a:lnTo>
                  <a:pt x="7960690" y="2044700"/>
                </a:lnTo>
                <a:lnTo>
                  <a:pt x="7956753" y="2032000"/>
                </a:lnTo>
                <a:lnTo>
                  <a:pt x="7946847" y="2032000"/>
                </a:lnTo>
                <a:lnTo>
                  <a:pt x="7942910" y="2044700"/>
                </a:lnTo>
                <a:lnTo>
                  <a:pt x="7942910" y="2590800"/>
                </a:lnTo>
                <a:lnTo>
                  <a:pt x="7901635" y="2590800"/>
                </a:lnTo>
                <a:lnTo>
                  <a:pt x="7901635" y="2044700"/>
                </a:lnTo>
                <a:lnTo>
                  <a:pt x="7897698" y="2032000"/>
                </a:lnTo>
                <a:lnTo>
                  <a:pt x="7887792" y="2032000"/>
                </a:lnTo>
                <a:lnTo>
                  <a:pt x="7883855" y="2044700"/>
                </a:lnTo>
                <a:lnTo>
                  <a:pt x="7883855" y="2590800"/>
                </a:lnTo>
                <a:lnTo>
                  <a:pt x="7842453" y="2590800"/>
                </a:lnTo>
                <a:lnTo>
                  <a:pt x="7842453" y="2044700"/>
                </a:lnTo>
                <a:lnTo>
                  <a:pt x="7838516" y="2032000"/>
                </a:lnTo>
                <a:lnTo>
                  <a:pt x="7828737" y="2032000"/>
                </a:lnTo>
                <a:lnTo>
                  <a:pt x="7824686" y="2044700"/>
                </a:lnTo>
                <a:lnTo>
                  <a:pt x="7824686" y="2590800"/>
                </a:lnTo>
                <a:lnTo>
                  <a:pt x="7783411" y="2590800"/>
                </a:lnTo>
                <a:lnTo>
                  <a:pt x="7783411" y="2044700"/>
                </a:lnTo>
                <a:lnTo>
                  <a:pt x="7779461" y="2032000"/>
                </a:lnTo>
                <a:lnTo>
                  <a:pt x="7769568" y="2032000"/>
                </a:lnTo>
                <a:lnTo>
                  <a:pt x="7765618" y="2044700"/>
                </a:lnTo>
                <a:lnTo>
                  <a:pt x="7765618" y="2590800"/>
                </a:lnTo>
                <a:lnTo>
                  <a:pt x="7724343" y="2590800"/>
                </a:lnTo>
                <a:lnTo>
                  <a:pt x="7724343" y="2044700"/>
                </a:lnTo>
                <a:lnTo>
                  <a:pt x="7720279" y="2032000"/>
                </a:lnTo>
                <a:lnTo>
                  <a:pt x="7710500" y="2032000"/>
                </a:lnTo>
                <a:lnTo>
                  <a:pt x="7706576" y="2044700"/>
                </a:lnTo>
                <a:lnTo>
                  <a:pt x="7706576" y="2590800"/>
                </a:lnTo>
                <a:lnTo>
                  <a:pt x="7665161" y="2590800"/>
                </a:lnTo>
                <a:lnTo>
                  <a:pt x="7665161" y="2044700"/>
                </a:lnTo>
                <a:lnTo>
                  <a:pt x="7661237" y="2032000"/>
                </a:lnTo>
                <a:lnTo>
                  <a:pt x="7651318" y="2032000"/>
                </a:lnTo>
                <a:lnTo>
                  <a:pt x="7647394" y="2044700"/>
                </a:lnTo>
                <a:lnTo>
                  <a:pt x="7647394" y="2590800"/>
                </a:lnTo>
                <a:lnTo>
                  <a:pt x="7606119" y="2590800"/>
                </a:lnTo>
                <a:lnTo>
                  <a:pt x="7606119" y="2044700"/>
                </a:lnTo>
                <a:lnTo>
                  <a:pt x="7602042" y="2032000"/>
                </a:lnTo>
                <a:lnTo>
                  <a:pt x="7592276" y="2032000"/>
                </a:lnTo>
                <a:lnTo>
                  <a:pt x="7588326" y="2044700"/>
                </a:lnTo>
                <a:lnTo>
                  <a:pt x="7588326" y="2590800"/>
                </a:lnTo>
                <a:lnTo>
                  <a:pt x="7546937" y="2590800"/>
                </a:lnTo>
                <a:lnTo>
                  <a:pt x="7546937" y="2044700"/>
                </a:lnTo>
                <a:lnTo>
                  <a:pt x="7543000" y="2032000"/>
                </a:lnTo>
                <a:lnTo>
                  <a:pt x="7533094" y="2032000"/>
                </a:lnTo>
                <a:lnTo>
                  <a:pt x="7529157" y="2044700"/>
                </a:lnTo>
                <a:lnTo>
                  <a:pt x="7529157" y="2590800"/>
                </a:lnTo>
                <a:lnTo>
                  <a:pt x="7487882" y="2590800"/>
                </a:lnTo>
                <a:lnTo>
                  <a:pt x="7487882" y="2044700"/>
                </a:lnTo>
                <a:lnTo>
                  <a:pt x="7483818" y="2032000"/>
                </a:lnTo>
                <a:lnTo>
                  <a:pt x="7474026" y="2032000"/>
                </a:lnTo>
                <a:lnTo>
                  <a:pt x="7470102" y="2044700"/>
                </a:lnTo>
                <a:lnTo>
                  <a:pt x="7470102" y="2590800"/>
                </a:lnTo>
                <a:lnTo>
                  <a:pt x="7416000" y="2590800"/>
                </a:lnTo>
                <a:lnTo>
                  <a:pt x="7416000" y="2006600"/>
                </a:lnTo>
                <a:lnTo>
                  <a:pt x="8006283" y="2006600"/>
                </a:lnTo>
                <a:lnTo>
                  <a:pt x="8006283" y="1993900"/>
                </a:lnTo>
                <a:lnTo>
                  <a:pt x="7398220" y="1993900"/>
                </a:lnTo>
                <a:lnTo>
                  <a:pt x="7398220" y="2006600"/>
                </a:lnTo>
                <a:lnTo>
                  <a:pt x="7398220" y="2590800"/>
                </a:lnTo>
                <a:lnTo>
                  <a:pt x="7347420" y="2590800"/>
                </a:lnTo>
                <a:lnTo>
                  <a:pt x="7347420" y="2044700"/>
                </a:lnTo>
                <a:lnTo>
                  <a:pt x="7343483" y="2032000"/>
                </a:lnTo>
                <a:lnTo>
                  <a:pt x="7333577" y="2032000"/>
                </a:lnTo>
                <a:lnTo>
                  <a:pt x="7329640" y="2044700"/>
                </a:lnTo>
                <a:lnTo>
                  <a:pt x="7329640" y="2590800"/>
                </a:lnTo>
                <a:lnTo>
                  <a:pt x="7314654" y="2590800"/>
                </a:lnTo>
                <a:lnTo>
                  <a:pt x="7314654" y="2489200"/>
                </a:lnTo>
                <a:lnTo>
                  <a:pt x="7306272" y="2489200"/>
                </a:lnTo>
                <a:lnTo>
                  <a:pt x="7306272" y="2044700"/>
                </a:lnTo>
                <a:lnTo>
                  <a:pt x="7302335" y="2032000"/>
                </a:lnTo>
                <a:lnTo>
                  <a:pt x="7296874" y="2032000"/>
                </a:lnTo>
                <a:lnTo>
                  <a:pt x="7296874" y="2501900"/>
                </a:lnTo>
                <a:lnTo>
                  <a:pt x="7296874" y="2590800"/>
                </a:lnTo>
                <a:lnTo>
                  <a:pt x="7130643" y="2590800"/>
                </a:lnTo>
                <a:lnTo>
                  <a:pt x="7130643" y="2692400"/>
                </a:lnTo>
                <a:lnTo>
                  <a:pt x="6888073" y="2692400"/>
                </a:lnTo>
                <a:lnTo>
                  <a:pt x="6888073" y="3302000"/>
                </a:lnTo>
                <a:lnTo>
                  <a:pt x="6888073" y="3314700"/>
                </a:lnTo>
                <a:lnTo>
                  <a:pt x="6888073" y="3403600"/>
                </a:lnTo>
                <a:lnTo>
                  <a:pt x="6677253" y="3873500"/>
                </a:lnTo>
                <a:lnTo>
                  <a:pt x="6659613" y="3797300"/>
                </a:lnTo>
                <a:lnTo>
                  <a:pt x="6659613" y="3873500"/>
                </a:lnTo>
                <a:lnTo>
                  <a:pt x="6657949" y="3873500"/>
                </a:lnTo>
                <a:lnTo>
                  <a:pt x="6657949" y="3898900"/>
                </a:lnTo>
                <a:lnTo>
                  <a:pt x="6349733" y="4381500"/>
                </a:lnTo>
                <a:lnTo>
                  <a:pt x="5892546" y="4305300"/>
                </a:lnTo>
                <a:lnTo>
                  <a:pt x="5801106" y="4292600"/>
                </a:lnTo>
                <a:lnTo>
                  <a:pt x="5802490" y="4292600"/>
                </a:lnTo>
                <a:lnTo>
                  <a:pt x="5803506" y="4279976"/>
                </a:lnTo>
                <a:lnTo>
                  <a:pt x="5799074" y="4267200"/>
                </a:lnTo>
                <a:lnTo>
                  <a:pt x="5787009" y="4254500"/>
                </a:lnTo>
                <a:lnTo>
                  <a:pt x="5768975" y="4241800"/>
                </a:lnTo>
                <a:lnTo>
                  <a:pt x="5724779" y="4241800"/>
                </a:lnTo>
                <a:lnTo>
                  <a:pt x="5706872" y="4254500"/>
                </a:lnTo>
                <a:lnTo>
                  <a:pt x="5694680" y="4267200"/>
                </a:lnTo>
                <a:lnTo>
                  <a:pt x="5690235" y="4279976"/>
                </a:lnTo>
                <a:lnTo>
                  <a:pt x="5690235" y="4292600"/>
                </a:lnTo>
                <a:lnTo>
                  <a:pt x="5693410" y="4292600"/>
                </a:lnTo>
                <a:lnTo>
                  <a:pt x="5698490" y="4305300"/>
                </a:lnTo>
                <a:lnTo>
                  <a:pt x="5646293" y="4343400"/>
                </a:lnTo>
                <a:lnTo>
                  <a:pt x="5629402" y="4343400"/>
                </a:lnTo>
                <a:lnTo>
                  <a:pt x="5046865" y="4800600"/>
                </a:lnTo>
                <a:lnTo>
                  <a:pt x="5028196" y="4787900"/>
                </a:lnTo>
                <a:lnTo>
                  <a:pt x="5028196" y="4800600"/>
                </a:lnTo>
                <a:lnTo>
                  <a:pt x="5021084" y="4800600"/>
                </a:lnTo>
                <a:lnTo>
                  <a:pt x="5021084" y="4813300"/>
                </a:lnTo>
                <a:lnTo>
                  <a:pt x="4311929" y="5410200"/>
                </a:lnTo>
                <a:lnTo>
                  <a:pt x="4281589" y="5397500"/>
                </a:lnTo>
                <a:lnTo>
                  <a:pt x="4225582" y="5372100"/>
                </a:lnTo>
                <a:lnTo>
                  <a:pt x="4225582" y="5397500"/>
                </a:lnTo>
                <a:lnTo>
                  <a:pt x="3199942" y="5092700"/>
                </a:lnTo>
                <a:lnTo>
                  <a:pt x="3270389" y="5080000"/>
                </a:lnTo>
                <a:lnTo>
                  <a:pt x="3481755" y="5041900"/>
                </a:lnTo>
                <a:lnTo>
                  <a:pt x="4225582" y="5397500"/>
                </a:lnTo>
                <a:lnTo>
                  <a:pt x="4225582" y="5372100"/>
                </a:lnTo>
                <a:lnTo>
                  <a:pt x="3523919" y="5041900"/>
                </a:lnTo>
                <a:lnTo>
                  <a:pt x="3493693" y="5029200"/>
                </a:lnTo>
                <a:lnTo>
                  <a:pt x="3583432" y="5016500"/>
                </a:lnTo>
                <a:lnTo>
                  <a:pt x="5019306" y="4813300"/>
                </a:lnTo>
                <a:lnTo>
                  <a:pt x="5021084" y="4813300"/>
                </a:lnTo>
                <a:lnTo>
                  <a:pt x="5021084" y="4800600"/>
                </a:lnTo>
                <a:lnTo>
                  <a:pt x="3491153" y="5016500"/>
                </a:lnTo>
                <a:lnTo>
                  <a:pt x="4289869" y="4279976"/>
                </a:lnTo>
                <a:lnTo>
                  <a:pt x="4354563" y="4279976"/>
                </a:lnTo>
                <a:lnTo>
                  <a:pt x="5028196" y="4800600"/>
                </a:lnTo>
                <a:lnTo>
                  <a:pt x="5028196" y="4787900"/>
                </a:lnTo>
                <a:lnTo>
                  <a:pt x="4369422" y="4279976"/>
                </a:lnTo>
                <a:lnTo>
                  <a:pt x="4369282" y="4279976"/>
                </a:lnTo>
                <a:lnTo>
                  <a:pt x="4376585" y="4267200"/>
                </a:lnTo>
                <a:lnTo>
                  <a:pt x="4381779" y="4267200"/>
                </a:lnTo>
                <a:lnTo>
                  <a:pt x="4384446" y="4254500"/>
                </a:lnTo>
                <a:lnTo>
                  <a:pt x="5629402" y="4343400"/>
                </a:lnTo>
                <a:lnTo>
                  <a:pt x="4543958" y="4254500"/>
                </a:lnTo>
                <a:lnTo>
                  <a:pt x="4386478" y="4241800"/>
                </a:lnTo>
                <a:lnTo>
                  <a:pt x="4605375" y="4216400"/>
                </a:lnTo>
                <a:lnTo>
                  <a:pt x="5698515" y="4089565"/>
                </a:lnTo>
                <a:lnTo>
                  <a:pt x="5716740" y="4089565"/>
                </a:lnTo>
                <a:lnTo>
                  <a:pt x="5718048" y="4076700"/>
                </a:lnTo>
                <a:lnTo>
                  <a:pt x="5790438" y="4064000"/>
                </a:lnTo>
                <a:lnTo>
                  <a:pt x="6657949" y="3898900"/>
                </a:lnTo>
                <a:lnTo>
                  <a:pt x="6657949" y="3873500"/>
                </a:lnTo>
                <a:lnTo>
                  <a:pt x="6654381" y="3860800"/>
                </a:lnTo>
                <a:lnTo>
                  <a:pt x="6654381" y="3886200"/>
                </a:lnTo>
                <a:lnTo>
                  <a:pt x="6609562" y="3886200"/>
                </a:lnTo>
                <a:lnTo>
                  <a:pt x="6609562" y="3898900"/>
                </a:lnTo>
                <a:lnTo>
                  <a:pt x="5745607" y="4064000"/>
                </a:lnTo>
                <a:lnTo>
                  <a:pt x="5765038" y="4051300"/>
                </a:lnTo>
                <a:lnTo>
                  <a:pt x="5998845" y="3886200"/>
                </a:lnTo>
                <a:lnTo>
                  <a:pt x="6609562" y="3898900"/>
                </a:lnTo>
                <a:lnTo>
                  <a:pt x="6609562" y="3886200"/>
                </a:lnTo>
                <a:lnTo>
                  <a:pt x="6012167" y="3873500"/>
                </a:lnTo>
                <a:lnTo>
                  <a:pt x="6024486" y="3860800"/>
                </a:lnTo>
                <a:lnTo>
                  <a:pt x="6222479" y="3632200"/>
                </a:lnTo>
                <a:lnTo>
                  <a:pt x="6272009" y="3568700"/>
                </a:lnTo>
                <a:lnTo>
                  <a:pt x="6302489" y="3568700"/>
                </a:lnTo>
                <a:lnTo>
                  <a:pt x="6654381" y="3886200"/>
                </a:lnTo>
                <a:lnTo>
                  <a:pt x="6654381" y="3860800"/>
                </a:lnTo>
                <a:lnTo>
                  <a:pt x="6316078" y="3568700"/>
                </a:lnTo>
                <a:lnTo>
                  <a:pt x="6319380" y="3556000"/>
                </a:lnTo>
                <a:lnTo>
                  <a:pt x="6321285" y="3556000"/>
                </a:lnTo>
                <a:lnTo>
                  <a:pt x="6318745" y="3543300"/>
                </a:lnTo>
                <a:lnTo>
                  <a:pt x="6312014" y="3530600"/>
                </a:lnTo>
                <a:lnTo>
                  <a:pt x="6267183" y="3530600"/>
                </a:lnTo>
                <a:lnTo>
                  <a:pt x="6260452" y="3543300"/>
                </a:lnTo>
                <a:lnTo>
                  <a:pt x="6257912" y="3556000"/>
                </a:lnTo>
                <a:lnTo>
                  <a:pt x="6260325" y="3556000"/>
                </a:lnTo>
                <a:lnTo>
                  <a:pt x="6202413" y="3632200"/>
                </a:lnTo>
                <a:lnTo>
                  <a:pt x="6192761" y="3632200"/>
                </a:lnTo>
                <a:lnTo>
                  <a:pt x="6192748" y="3644912"/>
                </a:lnTo>
                <a:lnTo>
                  <a:pt x="5999340" y="3860800"/>
                </a:lnTo>
                <a:lnTo>
                  <a:pt x="5981827" y="3797300"/>
                </a:lnTo>
                <a:lnTo>
                  <a:pt x="5981827" y="3873500"/>
                </a:lnTo>
                <a:lnTo>
                  <a:pt x="5980303" y="3873500"/>
                </a:lnTo>
                <a:lnTo>
                  <a:pt x="5980303" y="3886200"/>
                </a:lnTo>
                <a:lnTo>
                  <a:pt x="5735828" y="4051300"/>
                </a:lnTo>
                <a:lnTo>
                  <a:pt x="5850890" y="3822700"/>
                </a:lnTo>
                <a:lnTo>
                  <a:pt x="5980303" y="3886200"/>
                </a:lnTo>
                <a:lnTo>
                  <a:pt x="5980303" y="3873500"/>
                </a:lnTo>
                <a:lnTo>
                  <a:pt x="5878182" y="3822700"/>
                </a:lnTo>
                <a:lnTo>
                  <a:pt x="5852668" y="3810000"/>
                </a:lnTo>
                <a:lnTo>
                  <a:pt x="5836412" y="3797300"/>
                </a:lnTo>
                <a:lnTo>
                  <a:pt x="5836412" y="3810000"/>
                </a:lnTo>
                <a:lnTo>
                  <a:pt x="5719064" y="4051300"/>
                </a:lnTo>
                <a:lnTo>
                  <a:pt x="5703824" y="3924300"/>
                </a:lnTo>
                <a:lnTo>
                  <a:pt x="5703824" y="4064000"/>
                </a:lnTo>
                <a:lnTo>
                  <a:pt x="5646940" y="4064000"/>
                </a:lnTo>
                <a:lnTo>
                  <a:pt x="5646940" y="4076700"/>
                </a:lnTo>
                <a:lnTo>
                  <a:pt x="4382795" y="4216400"/>
                </a:lnTo>
                <a:lnTo>
                  <a:pt x="4374540" y="4203700"/>
                </a:lnTo>
                <a:lnTo>
                  <a:pt x="4362475" y="4203700"/>
                </a:lnTo>
                <a:lnTo>
                  <a:pt x="4347362" y="4191000"/>
                </a:lnTo>
                <a:lnTo>
                  <a:pt x="4313847" y="4191000"/>
                </a:lnTo>
                <a:lnTo>
                  <a:pt x="4299356" y="4203700"/>
                </a:lnTo>
                <a:lnTo>
                  <a:pt x="4287558" y="4203700"/>
                </a:lnTo>
                <a:lnTo>
                  <a:pt x="4279430" y="4216400"/>
                </a:lnTo>
                <a:lnTo>
                  <a:pt x="4279430" y="4267200"/>
                </a:lnTo>
                <a:lnTo>
                  <a:pt x="3467912" y="5016500"/>
                </a:lnTo>
                <a:lnTo>
                  <a:pt x="3460546" y="5003800"/>
                </a:lnTo>
                <a:lnTo>
                  <a:pt x="3460546" y="5029200"/>
                </a:lnTo>
                <a:lnTo>
                  <a:pt x="3169221" y="5080000"/>
                </a:lnTo>
                <a:lnTo>
                  <a:pt x="2906217" y="5016500"/>
                </a:lnTo>
                <a:lnTo>
                  <a:pt x="2853626" y="5003800"/>
                </a:lnTo>
                <a:lnTo>
                  <a:pt x="2848546" y="4978400"/>
                </a:lnTo>
                <a:lnTo>
                  <a:pt x="2836354" y="4965700"/>
                </a:lnTo>
                <a:lnTo>
                  <a:pt x="2818701" y="4953000"/>
                </a:lnTo>
                <a:lnTo>
                  <a:pt x="2775153" y="4953000"/>
                </a:lnTo>
                <a:lnTo>
                  <a:pt x="2757233" y="4965700"/>
                </a:lnTo>
                <a:lnTo>
                  <a:pt x="2745041" y="4978400"/>
                </a:lnTo>
                <a:lnTo>
                  <a:pt x="2740596" y="5003800"/>
                </a:lnTo>
                <a:lnTo>
                  <a:pt x="2741358" y="5003800"/>
                </a:lnTo>
                <a:lnTo>
                  <a:pt x="2481148" y="5143500"/>
                </a:lnTo>
                <a:lnTo>
                  <a:pt x="2692844" y="4457700"/>
                </a:lnTo>
                <a:lnTo>
                  <a:pt x="2724213" y="4457700"/>
                </a:lnTo>
                <a:lnTo>
                  <a:pt x="2731719" y="4445000"/>
                </a:lnTo>
                <a:lnTo>
                  <a:pt x="3460546" y="5029200"/>
                </a:lnTo>
                <a:lnTo>
                  <a:pt x="3460546" y="5003800"/>
                </a:lnTo>
                <a:lnTo>
                  <a:pt x="3052635" y="4686300"/>
                </a:lnTo>
                <a:lnTo>
                  <a:pt x="4278782" y="4267200"/>
                </a:lnTo>
                <a:lnTo>
                  <a:pt x="4279430" y="4267200"/>
                </a:lnTo>
                <a:lnTo>
                  <a:pt x="4279430" y="4216400"/>
                </a:lnTo>
                <a:lnTo>
                  <a:pt x="4278909" y="4216400"/>
                </a:lnTo>
                <a:lnTo>
                  <a:pt x="4235221" y="4203700"/>
                </a:lnTo>
                <a:lnTo>
                  <a:pt x="4235221" y="4241800"/>
                </a:lnTo>
                <a:lnTo>
                  <a:pt x="3120428" y="4279912"/>
                </a:lnTo>
                <a:lnTo>
                  <a:pt x="3245535" y="4127500"/>
                </a:lnTo>
                <a:lnTo>
                  <a:pt x="3294811" y="4127500"/>
                </a:lnTo>
                <a:lnTo>
                  <a:pt x="3303435" y="4114800"/>
                </a:lnTo>
                <a:lnTo>
                  <a:pt x="3308235" y="4089565"/>
                </a:lnTo>
                <a:lnTo>
                  <a:pt x="3308794" y="4089565"/>
                </a:lnTo>
                <a:lnTo>
                  <a:pt x="3392182" y="4114800"/>
                </a:lnTo>
                <a:lnTo>
                  <a:pt x="3362426" y="4089565"/>
                </a:lnTo>
                <a:lnTo>
                  <a:pt x="3362922" y="4089565"/>
                </a:lnTo>
                <a:lnTo>
                  <a:pt x="3307257" y="4076700"/>
                </a:lnTo>
                <a:lnTo>
                  <a:pt x="3301923" y="4076700"/>
                </a:lnTo>
                <a:lnTo>
                  <a:pt x="3293287" y="4064000"/>
                </a:lnTo>
                <a:lnTo>
                  <a:pt x="3241598" y="4064000"/>
                </a:lnTo>
                <a:lnTo>
                  <a:pt x="3233089" y="4076700"/>
                </a:lnTo>
                <a:lnTo>
                  <a:pt x="3230054" y="4089565"/>
                </a:lnTo>
                <a:lnTo>
                  <a:pt x="3231438" y="4114800"/>
                </a:lnTo>
                <a:lnTo>
                  <a:pt x="3233851" y="4114800"/>
                </a:lnTo>
                <a:lnTo>
                  <a:pt x="3226993" y="4127500"/>
                </a:lnTo>
                <a:lnTo>
                  <a:pt x="3226739" y="4114800"/>
                </a:lnTo>
                <a:lnTo>
                  <a:pt x="3216338" y="4114800"/>
                </a:lnTo>
                <a:lnTo>
                  <a:pt x="3216338" y="4140200"/>
                </a:lnTo>
                <a:lnTo>
                  <a:pt x="3098660" y="4279976"/>
                </a:lnTo>
                <a:lnTo>
                  <a:pt x="3097288" y="4279976"/>
                </a:lnTo>
                <a:lnTo>
                  <a:pt x="2122627" y="4330700"/>
                </a:lnTo>
                <a:lnTo>
                  <a:pt x="2858706" y="4152900"/>
                </a:lnTo>
                <a:lnTo>
                  <a:pt x="2862643" y="4152900"/>
                </a:lnTo>
                <a:lnTo>
                  <a:pt x="3216338" y="4140200"/>
                </a:lnTo>
                <a:lnTo>
                  <a:pt x="3216338" y="4114800"/>
                </a:lnTo>
                <a:lnTo>
                  <a:pt x="2891091" y="4140200"/>
                </a:lnTo>
                <a:lnTo>
                  <a:pt x="3073704" y="4038600"/>
                </a:lnTo>
                <a:lnTo>
                  <a:pt x="3964724" y="4038600"/>
                </a:lnTo>
                <a:lnTo>
                  <a:pt x="3789972" y="4076700"/>
                </a:lnTo>
                <a:lnTo>
                  <a:pt x="3412604" y="4089565"/>
                </a:lnTo>
                <a:lnTo>
                  <a:pt x="3417239" y="4089565"/>
                </a:lnTo>
                <a:lnTo>
                  <a:pt x="3417328" y="4114800"/>
                </a:lnTo>
                <a:lnTo>
                  <a:pt x="4235221" y="4241800"/>
                </a:lnTo>
                <a:lnTo>
                  <a:pt x="4235221" y="4203700"/>
                </a:lnTo>
                <a:lnTo>
                  <a:pt x="4220756" y="4203700"/>
                </a:lnTo>
                <a:lnTo>
                  <a:pt x="4220756" y="4216400"/>
                </a:lnTo>
                <a:lnTo>
                  <a:pt x="3476929" y="4114800"/>
                </a:lnTo>
                <a:lnTo>
                  <a:pt x="3788283" y="4089565"/>
                </a:lnTo>
                <a:lnTo>
                  <a:pt x="3790772" y="4089565"/>
                </a:lnTo>
                <a:lnTo>
                  <a:pt x="4220756" y="4216400"/>
                </a:lnTo>
                <a:lnTo>
                  <a:pt x="4220756" y="4203700"/>
                </a:lnTo>
                <a:lnTo>
                  <a:pt x="3879469" y="4089565"/>
                </a:lnTo>
                <a:lnTo>
                  <a:pt x="3834549" y="4076700"/>
                </a:lnTo>
                <a:lnTo>
                  <a:pt x="4288650" y="4064000"/>
                </a:lnTo>
                <a:lnTo>
                  <a:pt x="5196852" y="4038600"/>
                </a:lnTo>
                <a:lnTo>
                  <a:pt x="5646940" y="4076700"/>
                </a:lnTo>
                <a:lnTo>
                  <a:pt x="5646940" y="4064000"/>
                </a:lnTo>
                <a:lnTo>
                  <a:pt x="5361521" y="4038600"/>
                </a:lnTo>
                <a:lnTo>
                  <a:pt x="5218823" y="4025900"/>
                </a:lnTo>
                <a:lnTo>
                  <a:pt x="5230850" y="4013200"/>
                </a:lnTo>
                <a:lnTo>
                  <a:pt x="5351145" y="3886200"/>
                </a:lnTo>
                <a:lnTo>
                  <a:pt x="5351145" y="3810000"/>
                </a:lnTo>
                <a:lnTo>
                  <a:pt x="5417439" y="3810000"/>
                </a:lnTo>
                <a:lnTo>
                  <a:pt x="5431663" y="3797300"/>
                </a:lnTo>
                <a:lnTo>
                  <a:pt x="5445887" y="3784600"/>
                </a:lnTo>
                <a:lnTo>
                  <a:pt x="5488559" y="3746500"/>
                </a:lnTo>
                <a:lnTo>
                  <a:pt x="5531104" y="3695700"/>
                </a:lnTo>
                <a:lnTo>
                  <a:pt x="5545328" y="3683000"/>
                </a:lnTo>
                <a:lnTo>
                  <a:pt x="5545582" y="3683000"/>
                </a:lnTo>
                <a:lnTo>
                  <a:pt x="5570715" y="3657612"/>
                </a:lnTo>
                <a:lnTo>
                  <a:pt x="5596001" y="3632200"/>
                </a:lnTo>
                <a:lnTo>
                  <a:pt x="5621274" y="3606800"/>
                </a:lnTo>
                <a:lnTo>
                  <a:pt x="5621528" y="3606800"/>
                </a:lnTo>
                <a:lnTo>
                  <a:pt x="5644896" y="3581400"/>
                </a:lnTo>
                <a:lnTo>
                  <a:pt x="5703824" y="4064000"/>
                </a:lnTo>
                <a:lnTo>
                  <a:pt x="5703824" y="3924300"/>
                </a:lnTo>
                <a:lnTo>
                  <a:pt x="5664073" y="3581400"/>
                </a:lnTo>
                <a:lnTo>
                  <a:pt x="5836412" y="3810000"/>
                </a:lnTo>
                <a:lnTo>
                  <a:pt x="5836412" y="3797300"/>
                </a:lnTo>
                <a:lnTo>
                  <a:pt x="5672709" y="3568700"/>
                </a:lnTo>
                <a:lnTo>
                  <a:pt x="5908802" y="3644912"/>
                </a:lnTo>
                <a:lnTo>
                  <a:pt x="5914009" y="3644912"/>
                </a:lnTo>
                <a:lnTo>
                  <a:pt x="5981827" y="3873500"/>
                </a:lnTo>
                <a:lnTo>
                  <a:pt x="5981827" y="3797300"/>
                </a:lnTo>
                <a:lnTo>
                  <a:pt x="5933567" y="3657612"/>
                </a:lnTo>
                <a:lnTo>
                  <a:pt x="5942838" y="3657612"/>
                </a:lnTo>
                <a:lnTo>
                  <a:pt x="5936869" y="3644912"/>
                </a:lnTo>
                <a:lnTo>
                  <a:pt x="6192748" y="3644912"/>
                </a:lnTo>
                <a:lnTo>
                  <a:pt x="6192748" y="3632200"/>
                </a:lnTo>
                <a:lnTo>
                  <a:pt x="5956795" y="3632200"/>
                </a:lnTo>
                <a:lnTo>
                  <a:pt x="6310871" y="3479800"/>
                </a:lnTo>
                <a:lnTo>
                  <a:pt x="6321158" y="3479800"/>
                </a:lnTo>
                <a:lnTo>
                  <a:pt x="6340716" y="3492500"/>
                </a:lnTo>
                <a:lnTo>
                  <a:pt x="6337770" y="3479800"/>
                </a:lnTo>
                <a:lnTo>
                  <a:pt x="6331940" y="3454400"/>
                </a:lnTo>
                <a:lnTo>
                  <a:pt x="6402489" y="3441712"/>
                </a:lnTo>
                <a:lnTo>
                  <a:pt x="6543776" y="3416300"/>
                </a:lnTo>
                <a:lnTo>
                  <a:pt x="6659613" y="3873500"/>
                </a:lnTo>
                <a:lnTo>
                  <a:pt x="6659613" y="3797300"/>
                </a:lnTo>
                <a:lnTo>
                  <a:pt x="6560909" y="3416300"/>
                </a:lnTo>
                <a:lnTo>
                  <a:pt x="6562699" y="3416300"/>
                </a:lnTo>
                <a:lnTo>
                  <a:pt x="6597358" y="3403600"/>
                </a:lnTo>
                <a:lnTo>
                  <a:pt x="6770471" y="3327400"/>
                </a:lnTo>
                <a:lnTo>
                  <a:pt x="6805142" y="3314700"/>
                </a:lnTo>
                <a:lnTo>
                  <a:pt x="6888073" y="3314700"/>
                </a:lnTo>
                <a:lnTo>
                  <a:pt x="6888073" y="3302000"/>
                </a:lnTo>
                <a:lnTo>
                  <a:pt x="6812000" y="3302000"/>
                </a:lnTo>
                <a:lnTo>
                  <a:pt x="6812000" y="2501900"/>
                </a:lnTo>
                <a:lnTo>
                  <a:pt x="7296874" y="2501900"/>
                </a:lnTo>
                <a:lnTo>
                  <a:pt x="7296874" y="2032000"/>
                </a:lnTo>
                <a:lnTo>
                  <a:pt x="7292429" y="2032000"/>
                </a:lnTo>
                <a:lnTo>
                  <a:pt x="7288504" y="2044700"/>
                </a:lnTo>
                <a:lnTo>
                  <a:pt x="7288504" y="2489200"/>
                </a:lnTo>
                <a:lnTo>
                  <a:pt x="7264997" y="2476500"/>
                </a:lnTo>
                <a:lnTo>
                  <a:pt x="7265124" y="2044700"/>
                </a:lnTo>
                <a:lnTo>
                  <a:pt x="7261187" y="2032000"/>
                </a:lnTo>
                <a:lnTo>
                  <a:pt x="7251281" y="2032000"/>
                </a:lnTo>
                <a:lnTo>
                  <a:pt x="7250392" y="2044700"/>
                </a:lnTo>
                <a:lnTo>
                  <a:pt x="7250392" y="2489200"/>
                </a:lnTo>
                <a:lnTo>
                  <a:pt x="6794220" y="2489200"/>
                </a:lnTo>
                <a:lnTo>
                  <a:pt x="6794220" y="3289300"/>
                </a:lnTo>
                <a:lnTo>
                  <a:pt x="6789521" y="3289300"/>
                </a:lnTo>
                <a:lnTo>
                  <a:pt x="6789521" y="3302000"/>
                </a:lnTo>
                <a:lnTo>
                  <a:pt x="6755612" y="3314700"/>
                </a:lnTo>
                <a:lnTo>
                  <a:pt x="6730606" y="3314700"/>
                </a:lnTo>
                <a:lnTo>
                  <a:pt x="6730606" y="3327400"/>
                </a:lnTo>
                <a:lnTo>
                  <a:pt x="6554584" y="3403600"/>
                </a:lnTo>
                <a:lnTo>
                  <a:pt x="6537668" y="3378200"/>
                </a:lnTo>
                <a:lnTo>
                  <a:pt x="6537668" y="3403600"/>
                </a:lnTo>
                <a:lnTo>
                  <a:pt x="6333464" y="3441712"/>
                </a:lnTo>
                <a:lnTo>
                  <a:pt x="6338544" y="3429012"/>
                </a:lnTo>
                <a:lnTo>
                  <a:pt x="6413868" y="3225800"/>
                </a:lnTo>
                <a:lnTo>
                  <a:pt x="6420853" y="3225800"/>
                </a:lnTo>
                <a:lnTo>
                  <a:pt x="6463512" y="3289300"/>
                </a:lnTo>
                <a:lnTo>
                  <a:pt x="6465303" y="3289300"/>
                </a:lnTo>
                <a:lnTo>
                  <a:pt x="6537668" y="3403600"/>
                </a:lnTo>
                <a:lnTo>
                  <a:pt x="6537668" y="3378200"/>
                </a:lnTo>
                <a:lnTo>
                  <a:pt x="6510744" y="3327400"/>
                </a:lnTo>
                <a:lnTo>
                  <a:pt x="6730606" y="3327400"/>
                </a:lnTo>
                <a:lnTo>
                  <a:pt x="6730606" y="3314700"/>
                </a:lnTo>
                <a:lnTo>
                  <a:pt x="6501498" y="3314700"/>
                </a:lnTo>
                <a:lnTo>
                  <a:pt x="6484213" y="3289300"/>
                </a:lnTo>
                <a:lnTo>
                  <a:pt x="6496532" y="3276600"/>
                </a:lnTo>
                <a:lnTo>
                  <a:pt x="6620103" y="3136900"/>
                </a:lnTo>
                <a:lnTo>
                  <a:pt x="6789521" y="3302000"/>
                </a:lnTo>
                <a:lnTo>
                  <a:pt x="6789521" y="3289300"/>
                </a:lnTo>
                <a:lnTo>
                  <a:pt x="6642328" y="3136900"/>
                </a:lnTo>
                <a:lnTo>
                  <a:pt x="6628485" y="3124200"/>
                </a:lnTo>
                <a:lnTo>
                  <a:pt x="6628485" y="3073400"/>
                </a:lnTo>
                <a:lnTo>
                  <a:pt x="6792315" y="3238500"/>
                </a:lnTo>
                <a:lnTo>
                  <a:pt x="6794220" y="3238500"/>
                </a:lnTo>
                <a:lnTo>
                  <a:pt x="6794220" y="3225800"/>
                </a:lnTo>
                <a:lnTo>
                  <a:pt x="6656184" y="3073400"/>
                </a:lnTo>
                <a:lnTo>
                  <a:pt x="6628485" y="3048000"/>
                </a:lnTo>
                <a:lnTo>
                  <a:pt x="6628485" y="3009900"/>
                </a:lnTo>
                <a:lnTo>
                  <a:pt x="6792455" y="3162300"/>
                </a:lnTo>
                <a:lnTo>
                  <a:pt x="6794220" y="3162300"/>
                </a:lnTo>
                <a:lnTo>
                  <a:pt x="6794220" y="3136900"/>
                </a:lnTo>
                <a:lnTo>
                  <a:pt x="6645122" y="3009900"/>
                </a:lnTo>
                <a:lnTo>
                  <a:pt x="6628485" y="2997200"/>
                </a:lnTo>
                <a:lnTo>
                  <a:pt x="6628485" y="2946400"/>
                </a:lnTo>
                <a:lnTo>
                  <a:pt x="6792696" y="3073400"/>
                </a:lnTo>
                <a:lnTo>
                  <a:pt x="6794220" y="3073400"/>
                </a:lnTo>
                <a:lnTo>
                  <a:pt x="6794220" y="3060700"/>
                </a:lnTo>
                <a:lnTo>
                  <a:pt x="6661632" y="2946400"/>
                </a:lnTo>
                <a:lnTo>
                  <a:pt x="6628485" y="2921000"/>
                </a:lnTo>
                <a:lnTo>
                  <a:pt x="6628485" y="2882900"/>
                </a:lnTo>
                <a:lnTo>
                  <a:pt x="6629006" y="2882900"/>
                </a:lnTo>
                <a:lnTo>
                  <a:pt x="6792950" y="3009900"/>
                </a:lnTo>
                <a:lnTo>
                  <a:pt x="6794220" y="3009900"/>
                </a:lnTo>
                <a:lnTo>
                  <a:pt x="6794220" y="2997200"/>
                </a:lnTo>
                <a:lnTo>
                  <a:pt x="6654254" y="2882900"/>
                </a:lnTo>
                <a:lnTo>
                  <a:pt x="6628485" y="2870200"/>
                </a:lnTo>
                <a:lnTo>
                  <a:pt x="6628485" y="2806700"/>
                </a:lnTo>
                <a:lnTo>
                  <a:pt x="6793204" y="2933700"/>
                </a:lnTo>
                <a:lnTo>
                  <a:pt x="6794220" y="2933700"/>
                </a:lnTo>
                <a:lnTo>
                  <a:pt x="6794220" y="2921000"/>
                </a:lnTo>
                <a:lnTo>
                  <a:pt x="6746341" y="2882900"/>
                </a:lnTo>
                <a:lnTo>
                  <a:pt x="6648183" y="2806700"/>
                </a:lnTo>
                <a:lnTo>
                  <a:pt x="6628485" y="2794000"/>
                </a:lnTo>
                <a:lnTo>
                  <a:pt x="6628485" y="2755900"/>
                </a:lnTo>
                <a:lnTo>
                  <a:pt x="6793458" y="2857500"/>
                </a:lnTo>
                <a:lnTo>
                  <a:pt x="6794220" y="2857500"/>
                </a:lnTo>
                <a:lnTo>
                  <a:pt x="6794220" y="2844800"/>
                </a:lnTo>
                <a:lnTo>
                  <a:pt x="6652222" y="2755900"/>
                </a:lnTo>
                <a:lnTo>
                  <a:pt x="6628485" y="2743200"/>
                </a:lnTo>
                <a:lnTo>
                  <a:pt x="6628485" y="2679700"/>
                </a:lnTo>
                <a:lnTo>
                  <a:pt x="6793839" y="2781300"/>
                </a:lnTo>
                <a:lnTo>
                  <a:pt x="6794220" y="2781300"/>
                </a:lnTo>
                <a:lnTo>
                  <a:pt x="6794220" y="2768600"/>
                </a:lnTo>
                <a:lnTo>
                  <a:pt x="6652222" y="2679700"/>
                </a:lnTo>
                <a:lnTo>
                  <a:pt x="6628485" y="2667000"/>
                </a:lnTo>
                <a:lnTo>
                  <a:pt x="6628485" y="2628900"/>
                </a:lnTo>
                <a:lnTo>
                  <a:pt x="6794220" y="2717800"/>
                </a:lnTo>
                <a:lnTo>
                  <a:pt x="6794220" y="2692400"/>
                </a:lnTo>
                <a:lnTo>
                  <a:pt x="6675831" y="2628900"/>
                </a:lnTo>
                <a:lnTo>
                  <a:pt x="6628485" y="2603500"/>
                </a:lnTo>
                <a:lnTo>
                  <a:pt x="6628485" y="2552700"/>
                </a:lnTo>
                <a:lnTo>
                  <a:pt x="6794220" y="2628900"/>
                </a:lnTo>
                <a:lnTo>
                  <a:pt x="6794220" y="2616200"/>
                </a:lnTo>
                <a:lnTo>
                  <a:pt x="6661632" y="2552700"/>
                </a:lnTo>
                <a:lnTo>
                  <a:pt x="6628485" y="2540000"/>
                </a:lnTo>
                <a:lnTo>
                  <a:pt x="6628485" y="2489200"/>
                </a:lnTo>
                <a:lnTo>
                  <a:pt x="6794220" y="2552700"/>
                </a:lnTo>
                <a:lnTo>
                  <a:pt x="6794220" y="2540000"/>
                </a:lnTo>
                <a:lnTo>
                  <a:pt x="6661632" y="2489200"/>
                </a:lnTo>
                <a:lnTo>
                  <a:pt x="6628485" y="2476500"/>
                </a:lnTo>
                <a:lnTo>
                  <a:pt x="6628485" y="2438400"/>
                </a:lnTo>
                <a:lnTo>
                  <a:pt x="6794220" y="2501900"/>
                </a:lnTo>
                <a:lnTo>
                  <a:pt x="6794220" y="2489200"/>
                </a:lnTo>
                <a:lnTo>
                  <a:pt x="6661251" y="2438400"/>
                </a:lnTo>
                <a:lnTo>
                  <a:pt x="7054951" y="2438400"/>
                </a:lnTo>
                <a:lnTo>
                  <a:pt x="7125424" y="2463800"/>
                </a:lnTo>
                <a:lnTo>
                  <a:pt x="7135965" y="2463800"/>
                </a:lnTo>
                <a:lnTo>
                  <a:pt x="7250392" y="2489200"/>
                </a:lnTo>
                <a:lnTo>
                  <a:pt x="7250392" y="2044700"/>
                </a:lnTo>
                <a:lnTo>
                  <a:pt x="7247356" y="2044700"/>
                </a:lnTo>
                <a:lnTo>
                  <a:pt x="7247356" y="2476500"/>
                </a:lnTo>
                <a:lnTo>
                  <a:pt x="7223976" y="2476500"/>
                </a:lnTo>
                <a:lnTo>
                  <a:pt x="7223976" y="2044700"/>
                </a:lnTo>
                <a:lnTo>
                  <a:pt x="7219924" y="2032000"/>
                </a:lnTo>
                <a:lnTo>
                  <a:pt x="7210133" y="2032000"/>
                </a:lnTo>
                <a:lnTo>
                  <a:pt x="7206208" y="2044700"/>
                </a:lnTo>
                <a:lnTo>
                  <a:pt x="7206208" y="2463800"/>
                </a:lnTo>
                <a:lnTo>
                  <a:pt x="7182701" y="2463800"/>
                </a:lnTo>
                <a:lnTo>
                  <a:pt x="7182701" y="2044700"/>
                </a:lnTo>
                <a:lnTo>
                  <a:pt x="7178776" y="2032000"/>
                </a:lnTo>
                <a:lnTo>
                  <a:pt x="7168985" y="2032000"/>
                </a:lnTo>
                <a:lnTo>
                  <a:pt x="7164933" y="2044700"/>
                </a:lnTo>
                <a:lnTo>
                  <a:pt x="7164933" y="2463800"/>
                </a:lnTo>
                <a:lnTo>
                  <a:pt x="7141553" y="2438400"/>
                </a:lnTo>
                <a:lnTo>
                  <a:pt x="7141553" y="2044700"/>
                </a:lnTo>
                <a:lnTo>
                  <a:pt x="7137628" y="2032000"/>
                </a:lnTo>
                <a:lnTo>
                  <a:pt x="7127837" y="2032000"/>
                </a:lnTo>
                <a:lnTo>
                  <a:pt x="7123785" y="2044700"/>
                </a:lnTo>
                <a:lnTo>
                  <a:pt x="7123785" y="2438400"/>
                </a:lnTo>
                <a:lnTo>
                  <a:pt x="7099262" y="2425700"/>
                </a:lnTo>
                <a:lnTo>
                  <a:pt x="7099262" y="2006600"/>
                </a:lnTo>
                <a:lnTo>
                  <a:pt x="7398220" y="2006600"/>
                </a:lnTo>
                <a:lnTo>
                  <a:pt x="7398220" y="1993900"/>
                </a:lnTo>
                <a:lnTo>
                  <a:pt x="7081621" y="1993900"/>
                </a:lnTo>
                <a:lnTo>
                  <a:pt x="7081621" y="2425700"/>
                </a:lnTo>
                <a:lnTo>
                  <a:pt x="6610705" y="2425700"/>
                </a:lnTo>
                <a:lnTo>
                  <a:pt x="6610705" y="3124200"/>
                </a:lnTo>
                <a:lnTo>
                  <a:pt x="6474942" y="3276600"/>
                </a:lnTo>
                <a:lnTo>
                  <a:pt x="6437490" y="3225800"/>
                </a:lnTo>
                <a:lnTo>
                  <a:pt x="6444856" y="3225800"/>
                </a:lnTo>
                <a:lnTo>
                  <a:pt x="6449669" y="3200400"/>
                </a:lnTo>
                <a:lnTo>
                  <a:pt x="6447142" y="3187700"/>
                </a:lnTo>
                <a:lnTo>
                  <a:pt x="6440398" y="3175000"/>
                </a:lnTo>
                <a:lnTo>
                  <a:pt x="6399263" y="3175000"/>
                </a:lnTo>
                <a:lnTo>
                  <a:pt x="6397358" y="3187700"/>
                </a:lnTo>
                <a:lnTo>
                  <a:pt x="6397358" y="3225800"/>
                </a:lnTo>
                <a:lnTo>
                  <a:pt x="6320256" y="3429000"/>
                </a:lnTo>
                <a:lnTo>
                  <a:pt x="6300584" y="3378200"/>
                </a:lnTo>
                <a:lnTo>
                  <a:pt x="6300584" y="3429012"/>
                </a:lnTo>
                <a:lnTo>
                  <a:pt x="6297028" y="3429012"/>
                </a:lnTo>
                <a:lnTo>
                  <a:pt x="6297028" y="3454400"/>
                </a:lnTo>
                <a:lnTo>
                  <a:pt x="6269596" y="3467100"/>
                </a:lnTo>
                <a:lnTo>
                  <a:pt x="6269596" y="3479800"/>
                </a:lnTo>
                <a:lnTo>
                  <a:pt x="5940552" y="3632200"/>
                </a:lnTo>
                <a:lnTo>
                  <a:pt x="6017882" y="3492500"/>
                </a:lnTo>
                <a:lnTo>
                  <a:pt x="6269596" y="3479800"/>
                </a:lnTo>
                <a:lnTo>
                  <a:pt x="6269596" y="3467100"/>
                </a:lnTo>
                <a:lnTo>
                  <a:pt x="6017260" y="3479800"/>
                </a:lnTo>
                <a:lnTo>
                  <a:pt x="6002147" y="3454400"/>
                </a:lnTo>
                <a:lnTo>
                  <a:pt x="6002147" y="3492500"/>
                </a:lnTo>
                <a:lnTo>
                  <a:pt x="5919597" y="3632200"/>
                </a:lnTo>
                <a:lnTo>
                  <a:pt x="5899023" y="3606800"/>
                </a:lnTo>
                <a:lnTo>
                  <a:pt x="5899023" y="3632200"/>
                </a:lnTo>
                <a:lnTo>
                  <a:pt x="5700268" y="3568700"/>
                </a:lnTo>
                <a:lnTo>
                  <a:pt x="5660517" y="3556000"/>
                </a:lnTo>
                <a:lnTo>
                  <a:pt x="5660517" y="3454400"/>
                </a:lnTo>
                <a:lnTo>
                  <a:pt x="5757672" y="3454400"/>
                </a:lnTo>
                <a:lnTo>
                  <a:pt x="5899023" y="3632200"/>
                </a:lnTo>
                <a:lnTo>
                  <a:pt x="5899023" y="3606800"/>
                </a:lnTo>
                <a:lnTo>
                  <a:pt x="5784723" y="3454400"/>
                </a:lnTo>
                <a:lnTo>
                  <a:pt x="5773420" y="3441712"/>
                </a:lnTo>
                <a:lnTo>
                  <a:pt x="5787123" y="3429012"/>
                </a:lnTo>
                <a:lnTo>
                  <a:pt x="5897245" y="3314700"/>
                </a:lnTo>
                <a:lnTo>
                  <a:pt x="6002147" y="3492500"/>
                </a:lnTo>
                <a:lnTo>
                  <a:pt x="6002147" y="3454400"/>
                </a:lnTo>
                <a:lnTo>
                  <a:pt x="5918314" y="3314700"/>
                </a:lnTo>
                <a:lnTo>
                  <a:pt x="6297028" y="3454400"/>
                </a:lnTo>
                <a:lnTo>
                  <a:pt x="6297028" y="3429012"/>
                </a:lnTo>
                <a:lnTo>
                  <a:pt x="6282677" y="3416300"/>
                </a:lnTo>
                <a:lnTo>
                  <a:pt x="6282677" y="3429012"/>
                </a:lnTo>
                <a:lnTo>
                  <a:pt x="5945136" y="3314700"/>
                </a:lnTo>
                <a:lnTo>
                  <a:pt x="5907646" y="3302000"/>
                </a:lnTo>
                <a:lnTo>
                  <a:pt x="5907646" y="3263900"/>
                </a:lnTo>
                <a:lnTo>
                  <a:pt x="5939650" y="3263900"/>
                </a:lnTo>
                <a:lnTo>
                  <a:pt x="5954255" y="3251200"/>
                </a:lnTo>
                <a:lnTo>
                  <a:pt x="5968860" y="3238500"/>
                </a:lnTo>
                <a:lnTo>
                  <a:pt x="5983465" y="3225800"/>
                </a:lnTo>
                <a:lnTo>
                  <a:pt x="6021832" y="3225800"/>
                </a:lnTo>
                <a:lnTo>
                  <a:pt x="6282677" y="3429012"/>
                </a:lnTo>
                <a:lnTo>
                  <a:pt x="6282677" y="3416300"/>
                </a:lnTo>
                <a:lnTo>
                  <a:pt x="6038723" y="3225800"/>
                </a:lnTo>
                <a:lnTo>
                  <a:pt x="6228702" y="3251200"/>
                </a:lnTo>
                <a:lnTo>
                  <a:pt x="6300584" y="3429012"/>
                </a:lnTo>
                <a:lnTo>
                  <a:pt x="6300584" y="3378200"/>
                </a:lnTo>
                <a:lnTo>
                  <a:pt x="6246736" y="3251200"/>
                </a:lnTo>
                <a:lnTo>
                  <a:pt x="6293853" y="3238500"/>
                </a:lnTo>
                <a:lnTo>
                  <a:pt x="6387947" y="3200400"/>
                </a:lnTo>
                <a:lnTo>
                  <a:pt x="6389738" y="3200400"/>
                </a:lnTo>
                <a:lnTo>
                  <a:pt x="6393040" y="3225800"/>
                </a:lnTo>
                <a:lnTo>
                  <a:pt x="6397358" y="3225800"/>
                </a:lnTo>
                <a:lnTo>
                  <a:pt x="6397358" y="3187700"/>
                </a:lnTo>
                <a:lnTo>
                  <a:pt x="6388087" y="3187700"/>
                </a:lnTo>
                <a:lnTo>
                  <a:pt x="6235179" y="3238500"/>
                </a:lnTo>
                <a:lnTo>
                  <a:pt x="6168504" y="3225800"/>
                </a:lnTo>
                <a:lnTo>
                  <a:pt x="6035294" y="3187700"/>
                </a:lnTo>
                <a:lnTo>
                  <a:pt x="6032868" y="3187700"/>
                </a:lnTo>
                <a:lnTo>
                  <a:pt x="6027026" y="3175000"/>
                </a:lnTo>
                <a:lnTo>
                  <a:pt x="6007989" y="3175000"/>
                </a:lnTo>
                <a:lnTo>
                  <a:pt x="6007989" y="2273300"/>
                </a:lnTo>
                <a:lnTo>
                  <a:pt x="5990196" y="2273300"/>
                </a:lnTo>
                <a:lnTo>
                  <a:pt x="5990196" y="2286000"/>
                </a:lnTo>
                <a:lnTo>
                  <a:pt x="5990196" y="3175000"/>
                </a:lnTo>
                <a:lnTo>
                  <a:pt x="5979541" y="3175000"/>
                </a:lnTo>
                <a:lnTo>
                  <a:pt x="5972035" y="3187700"/>
                </a:lnTo>
                <a:lnTo>
                  <a:pt x="5972035" y="3200400"/>
                </a:lnTo>
                <a:lnTo>
                  <a:pt x="5973305" y="3200400"/>
                </a:lnTo>
                <a:lnTo>
                  <a:pt x="5939650" y="3238500"/>
                </a:lnTo>
                <a:lnTo>
                  <a:pt x="5939650" y="2298700"/>
                </a:lnTo>
                <a:lnTo>
                  <a:pt x="5990196" y="2286000"/>
                </a:lnTo>
                <a:lnTo>
                  <a:pt x="5990196" y="2273300"/>
                </a:lnTo>
                <a:lnTo>
                  <a:pt x="5921883" y="2273300"/>
                </a:lnTo>
                <a:lnTo>
                  <a:pt x="5921883" y="2298700"/>
                </a:lnTo>
                <a:lnTo>
                  <a:pt x="5921883" y="3251200"/>
                </a:lnTo>
                <a:lnTo>
                  <a:pt x="5907646" y="3251200"/>
                </a:lnTo>
                <a:lnTo>
                  <a:pt x="5907646" y="2540000"/>
                </a:lnTo>
                <a:lnTo>
                  <a:pt x="5891771" y="2540000"/>
                </a:lnTo>
                <a:lnTo>
                  <a:pt x="5891771" y="2489200"/>
                </a:lnTo>
                <a:lnTo>
                  <a:pt x="5889879" y="2489200"/>
                </a:lnTo>
                <a:lnTo>
                  <a:pt x="5889879" y="2552700"/>
                </a:lnTo>
                <a:lnTo>
                  <a:pt x="5889879" y="3289300"/>
                </a:lnTo>
                <a:lnTo>
                  <a:pt x="5879198" y="3289300"/>
                </a:lnTo>
                <a:lnTo>
                  <a:pt x="5888215" y="3302000"/>
                </a:lnTo>
                <a:lnTo>
                  <a:pt x="5769356" y="3429000"/>
                </a:lnTo>
                <a:lnTo>
                  <a:pt x="5769356" y="2616200"/>
                </a:lnTo>
                <a:lnTo>
                  <a:pt x="5799455" y="2603500"/>
                </a:lnTo>
                <a:lnTo>
                  <a:pt x="5889879" y="2552700"/>
                </a:lnTo>
                <a:lnTo>
                  <a:pt x="5889879" y="2489200"/>
                </a:lnTo>
                <a:lnTo>
                  <a:pt x="5874004" y="2489200"/>
                </a:lnTo>
                <a:lnTo>
                  <a:pt x="5874004" y="2501900"/>
                </a:lnTo>
                <a:lnTo>
                  <a:pt x="5874004" y="2540000"/>
                </a:lnTo>
                <a:lnTo>
                  <a:pt x="5857748" y="2540000"/>
                </a:lnTo>
                <a:lnTo>
                  <a:pt x="5857748" y="2552700"/>
                </a:lnTo>
                <a:lnTo>
                  <a:pt x="5758307" y="2603500"/>
                </a:lnTo>
                <a:lnTo>
                  <a:pt x="5751576" y="2603500"/>
                </a:lnTo>
                <a:lnTo>
                  <a:pt x="5751576" y="2616200"/>
                </a:lnTo>
                <a:lnTo>
                  <a:pt x="5751576" y="3441712"/>
                </a:lnTo>
                <a:lnTo>
                  <a:pt x="5660517" y="3441712"/>
                </a:lnTo>
                <a:lnTo>
                  <a:pt x="5660517" y="2616200"/>
                </a:lnTo>
                <a:lnTo>
                  <a:pt x="5751576" y="2616200"/>
                </a:lnTo>
                <a:lnTo>
                  <a:pt x="5751576" y="2603500"/>
                </a:lnTo>
                <a:lnTo>
                  <a:pt x="5660517" y="2603500"/>
                </a:lnTo>
                <a:lnTo>
                  <a:pt x="5660517" y="2552700"/>
                </a:lnTo>
                <a:lnTo>
                  <a:pt x="5857748" y="2552700"/>
                </a:lnTo>
                <a:lnTo>
                  <a:pt x="5857748" y="2540000"/>
                </a:lnTo>
                <a:lnTo>
                  <a:pt x="5660517" y="2540000"/>
                </a:lnTo>
                <a:lnTo>
                  <a:pt x="5660517" y="2501900"/>
                </a:lnTo>
                <a:lnTo>
                  <a:pt x="5874004" y="2501900"/>
                </a:lnTo>
                <a:lnTo>
                  <a:pt x="5874004" y="2489200"/>
                </a:lnTo>
                <a:lnTo>
                  <a:pt x="5660517" y="2489200"/>
                </a:lnTo>
                <a:lnTo>
                  <a:pt x="5660517" y="2476500"/>
                </a:lnTo>
                <a:lnTo>
                  <a:pt x="5891771" y="2476500"/>
                </a:lnTo>
                <a:lnTo>
                  <a:pt x="5891771" y="2463800"/>
                </a:lnTo>
                <a:lnTo>
                  <a:pt x="5891771" y="2413000"/>
                </a:lnTo>
                <a:lnTo>
                  <a:pt x="5874004" y="2413000"/>
                </a:lnTo>
                <a:lnTo>
                  <a:pt x="5874004" y="2425700"/>
                </a:lnTo>
                <a:lnTo>
                  <a:pt x="5874004" y="2463800"/>
                </a:lnTo>
                <a:lnTo>
                  <a:pt x="5660517" y="2463800"/>
                </a:lnTo>
                <a:lnTo>
                  <a:pt x="5660517" y="2425700"/>
                </a:lnTo>
                <a:lnTo>
                  <a:pt x="5874004" y="2425700"/>
                </a:lnTo>
                <a:lnTo>
                  <a:pt x="5874004" y="2413000"/>
                </a:lnTo>
                <a:lnTo>
                  <a:pt x="5660517" y="2413000"/>
                </a:lnTo>
                <a:lnTo>
                  <a:pt x="5660517" y="2400300"/>
                </a:lnTo>
                <a:lnTo>
                  <a:pt x="5891771" y="2400300"/>
                </a:lnTo>
                <a:lnTo>
                  <a:pt x="5891771" y="2387600"/>
                </a:lnTo>
                <a:lnTo>
                  <a:pt x="5891771" y="2336800"/>
                </a:lnTo>
                <a:lnTo>
                  <a:pt x="5874004" y="2336800"/>
                </a:lnTo>
                <a:lnTo>
                  <a:pt x="5874004" y="2349500"/>
                </a:lnTo>
                <a:lnTo>
                  <a:pt x="5874004" y="2387600"/>
                </a:lnTo>
                <a:lnTo>
                  <a:pt x="5660517" y="2387600"/>
                </a:lnTo>
                <a:lnTo>
                  <a:pt x="5660517" y="2349500"/>
                </a:lnTo>
                <a:lnTo>
                  <a:pt x="5874004" y="2349500"/>
                </a:lnTo>
                <a:lnTo>
                  <a:pt x="5874004" y="2336800"/>
                </a:lnTo>
                <a:lnTo>
                  <a:pt x="5660517" y="2336800"/>
                </a:lnTo>
                <a:lnTo>
                  <a:pt x="5660517" y="2298700"/>
                </a:lnTo>
                <a:lnTo>
                  <a:pt x="5921883" y="2298700"/>
                </a:lnTo>
                <a:lnTo>
                  <a:pt x="5921883" y="2273300"/>
                </a:lnTo>
                <a:lnTo>
                  <a:pt x="5660517" y="2273300"/>
                </a:lnTo>
                <a:lnTo>
                  <a:pt x="5660517" y="2108200"/>
                </a:lnTo>
                <a:lnTo>
                  <a:pt x="5655945" y="2108200"/>
                </a:lnTo>
                <a:lnTo>
                  <a:pt x="5642737" y="2095500"/>
                </a:lnTo>
                <a:lnTo>
                  <a:pt x="5642737" y="2120900"/>
                </a:lnTo>
                <a:lnTo>
                  <a:pt x="5642737" y="3556000"/>
                </a:lnTo>
                <a:lnTo>
                  <a:pt x="5642483" y="3556000"/>
                </a:lnTo>
                <a:lnTo>
                  <a:pt x="5621528" y="3581400"/>
                </a:lnTo>
                <a:lnTo>
                  <a:pt x="5621528" y="2120900"/>
                </a:lnTo>
                <a:lnTo>
                  <a:pt x="5642737" y="2120900"/>
                </a:lnTo>
                <a:lnTo>
                  <a:pt x="5642737" y="2095500"/>
                </a:lnTo>
                <a:lnTo>
                  <a:pt x="5635244" y="2082800"/>
                </a:lnTo>
                <a:lnTo>
                  <a:pt x="5635244" y="2108200"/>
                </a:lnTo>
                <a:lnTo>
                  <a:pt x="5603748" y="2108200"/>
                </a:lnTo>
                <a:lnTo>
                  <a:pt x="5603748" y="2120900"/>
                </a:lnTo>
                <a:lnTo>
                  <a:pt x="5603748" y="3606800"/>
                </a:lnTo>
                <a:lnTo>
                  <a:pt x="5583555" y="3632200"/>
                </a:lnTo>
                <a:lnTo>
                  <a:pt x="5583555" y="2120900"/>
                </a:lnTo>
                <a:lnTo>
                  <a:pt x="5603748" y="2120900"/>
                </a:lnTo>
                <a:lnTo>
                  <a:pt x="5603748" y="2108200"/>
                </a:lnTo>
                <a:lnTo>
                  <a:pt x="5565775" y="2108200"/>
                </a:lnTo>
                <a:lnTo>
                  <a:pt x="5565762" y="2120900"/>
                </a:lnTo>
                <a:lnTo>
                  <a:pt x="5565762" y="3644912"/>
                </a:lnTo>
                <a:lnTo>
                  <a:pt x="5545582" y="3657612"/>
                </a:lnTo>
                <a:lnTo>
                  <a:pt x="5545582" y="2120900"/>
                </a:lnTo>
                <a:lnTo>
                  <a:pt x="5565762" y="2120900"/>
                </a:lnTo>
                <a:lnTo>
                  <a:pt x="5565762" y="2108200"/>
                </a:lnTo>
                <a:lnTo>
                  <a:pt x="5527814" y="2108200"/>
                </a:lnTo>
                <a:lnTo>
                  <a:pt x="5527814" y="2120900"/>
                </a:lnTo>
                <a:lnTo>
                  <a:pt x="5527814" y="3683000"/>
                </a:lnTo>
                <a:lnTo>
                  <a:pt x="5507609" y="3695700"/>
                </a:lnTo>
                <a:lnTo>
                  <a:pt x="5507609" y="2120900"/>
                </a:lnTo>
                <a:lnTo>
                  <a:pt x="5527814" y="2120900"/>
                </a:lnTo>
                <a:lnTo>
                  <a:pt x="5527814" y="2108200"/>
                </a:lnTo>
                <a:lnTo>
                  <a:pt x="5489829" y="2120900"/>
                </a:lnTo>
                <a:lnTo>
                  <a:pt x="5489829" y="2133600"/>
                </a:lnTo>
                <a:lnTo>
                  <a:pt x="5489829" y="3708400"/>
                </a:lnTo>
                <a:lnTo>
                  <a:pt x="5469521" y="3746500"/>
                </a:lnTo>
                <a:lnTo>
                  <a:pt x="5469521" y="2133600"/>
                </a:lnTo>
                <a:lnTo>
                  <a:pt x="5489829" y="2133600"/>
                </a:lnTo>
                <a:lnTo>
                  <a:pt x="5489829" y="2120900"/>
                </a:lnTo>
                <a:lnTo>
                  <a:pt x="5451729" y="2120900"/>
                </a:lnTo>
                <a:lnTo>
                  <a:pt x="5451729" y="2133600"/>
                </a:lnTo>
                <a:lnTo>
                  <a:pt x="5451729" y="3759200"/>
                </a:lnTo>
                <a:lnTo>
                  <a:pt x="5422011" y="3784600"/>
                </a:lnTo>
                <a:lnTo>
                  <a:pt x="5422011" y="2133600"/>
                </a:lnTo>
                <a:lnTo>
                  <a:pt x="5451729" y="2133600"/>
                </a:lnTo>
                <a:lnTo>
                  <a:pt x="5451729" y="2120900"/>
                </a:lnTo>
                <a:lnTo>
                  <a:pt x="5418836" y="2120900"/>
                </a:lnTo>
                <a:lnTo>
                  <a:pt x="5404243" y="2095500"/>
                </a:lnTo>
                <a:lnTo>
                  <a:pt x="5404243" y="2133600"/>
                </a:lnTo>
                <a:lnTo>
                  <a:pt x="5404243" y="3797300"/>
                </a:lnTo>
                <a:lnTo>
                  <a:pt x="5359793" y="3797300"/>
                </a:lnTo>
                <a:lnTo>
                  <a:pt x="5359793" y="2133600"/>
                </a:lnTo>
                <a:lnTo>
                  <a:pt x="5404243" y="2133600"/>
                </a:lnTo>
                <a:lnTo>
                  <a:pt x="5404243" y="2095500"/>
                </a:lnTo>
                <a:lnTo>
                  <a:pt x="5399798" y="2082800"/>
                </a:lnTo>
                <a:lnTo>
                  <a:pt x="5399798" y="2120900"/>
                </a:lnTo>
                <a:lnTo>
                  <a:pt x="5342001" y="2120900"/>
                </a:lnTo>
                <a:lnTo>
                  <a:pt x="5342001" y="2133600"/>
                </a:lnTo>
                <a:lnTo>
                  <a:pt x="5342001" y="2768600"/>
                </a:lnTo>
                <a:lnTo>
                  <a:pt x="5333377" y="2768600"/>
                </a:lnTo>
                <a:lnTo>
                  <a:pt x="5333377" y="3886200"/>
                </a:lnTo>
                <a:lnTo>
                  <a:pt x="5205996" y="4013200"/>
                </a:lnTo>
                <a:lnTo>
                  <a:pt x="5205996" y="3797300"/>
                </a:lnTo>
                <a:lnTo>
                  <a:pt x="5221998" y="3784600"/>
                </a:lnTo>
                <a:lnTo>
                  <a:pt x="5235918" y="3771900"/>
                </a:lnTo>
                <a:lnTo>
                  <a:pt x="5333377" y="3683000"/>
                </a:lnTo>
                <a:lnTo>
                  <a:pt x="5333377" y="3657612"/>
                </a:lnTo>
                <a:lnTo>
                  <a:pt x="5205996" y="3771900"/>
                </a:lnTo>
                <a:lnTo>
                  <a:pt x="5205996" y="3556000"/>
                </a:lnTo>
                <a:lnTo>
                  <a:pt x="5224284" y="3543300"/>
                </a:lnTo>
                <a:lnTo>
                  <a:pt x="5239867" y="3530600"/>
                </a:lnTo>
                <a:lnTo>
                  <a:pt x="5333377" y="3454400"/>
                </a:lnTo>
                <a:lnTo>
                  <a:pt x="5333377" y="3429012"/>
                </a:lnTo>
                <a:lnTo>
                  <a:pt x="5205996" y="3530600"/>
                </a:lnTo>
                <a:lnTo>
                  <a:pt x="5205996" y="3314700"/>
                </a:lnTo>
                <a:lnTo>
                  <a:pt x="5227218" y="3302000"/>
                </a:lnTo>
                <a:lnTo>
                  <a:pt x="5333377" y="3238500"/>
                </a:lnTo>
                <a:lnTo>
                  <a:pt x="5333377" y="3225800"/>
                </a:lnTo>
                <a:lnTo>
                  <a:pt x="5205996" y="3302000"/>
                </a:lnTo>
                <a:lnTo>
                  <a:pt x="5205996" y="3073400"/>
                </a:lnTo>
                <a:lnTo>
                  <a:pt x="5231523" y="3060700"/>
                </a:lnTo>
                <a:lnTo>
                  <a:pt x="5333377" y="3009900"/>
                </a:lnTo>
                <a:lnTo>
                  <a:pt x="5333377" y="2997200"/>
                </a:lnTo>
                <a:lnTo>
                  <a:pt x="5205996" y="3060700"/>
                </a:lnTo>
                <a:lnTo>
                  <a:pt x="5205996" y="2844800"/>
                </a:lnTo>
                <a:lnTo>
                  <a:pt x="5248541" y="2819400"/>
                </a:lnTo>
                <a:lnTo>
                  <a:pt x="5333377" y="2794000"/>
                </a:lnTo>
                <a:lnTo>
                  <a:pt x="5333377" y="2768600"/>
                </a:lnTo>
                <a:lnTo>
                  <a:pt x="5305691" y="2768600"/>
                </a:lnTo>
                <a:lnTo>
                  <a:pt x="5305691" y="2781300"/>
                </a:lnTo>
                <a:lnTo>
                  <a:pt x="5194947" y="2819400"/>
                </a:lnTo>
                <a:lnTo>
                  <a:pt x="5188216" y="2819400"/>
                </a:lnTo>
                <a:lnTo>
                  <a:pt x="5188216" y="2844800"/>
                </a:lnTo>
                <a:lnTo>
                  <a:pt x="5188216" y="3060700"/>
                </a:lnTo>
                <a:lnTo>
                  <a:pt x="5188216" y="4025900"/>
                </a:lnTo>
                <a:lnTo>
                  <a:pt x="5130304" y="4013200"/>
                </a:lnTo>
                <a:lnTo>
                  <a:pt x="5130304" y="4025900"/>
                </a:lnTo>
                <a:lnTo>
                  <a:pt x="4815217" y="4025900"/>
                </a:lnTo>
                <a:lnTo>
                  <a:pt x="4815217" y="4038600"/>
                </a:lnTo>
                <a:lnTo>
                  <a:pt x="3871633" y="4064000"/>
                </a:lnTo>
                <a:lnTo>
                  <a:pt x="4016464" y="4038600"/>
                </a:lnTo>
                <a:lnTo>
                  <a:pt x="4088879" y="4025900"/>
                </a:lnTo>
                <a:lnTo>
                  <a:pt x="4233710" y="4000500"/>
                </a:lnTo>
                <a:lnTo>
                  <a:pt x="4233710" y="4038600"/>
                </a:lnTo>
                <a:lnTo>
                  <a:pt x="4815217" y="4038600"/>
                </a:lnTo>
                <a:lnTo>
                  <a:pt x="4815217" y="4025900"/>
                </a:lnTo>
                <a:lnTo>
                  <a:pt x="4251477" y="4025900"/>
                </a:lnTo>
                <a:lnTo>
                  <a:pt x="4251477" y="4000500"/>
                </a:lnTo>
                <a:lnTo>
                  <a:pt x="4251477" y="3987800"/>
                </a:lnTo>
                <a:lnTo>
                  <a:pt x="4365409" y="3962412"/>
                </a:lnTo>
                <a:lnTo>
                  <a:pt x="4593361" y="3911600"/>
                </a:lnTo>
                <a:lnTo>
                  <a:pt x="4600346" y="3924300"/>
                </a:lnTo>
                <a:lnTo>
                  <a:pt x="4636287" y="3924300"/>
                </a:lnTo>
                <a:lnTo>
                  <a:pt x="4642764" y="3911600"/>
                </a:lnTo>
                <a:lnTo>
                  <a:pt x="5130304" y="4025900"/>
                </a:lnTo>
                <a:lnTo>
                  <a:pt x="5130304" y="4013200"/>
                </a:lnTo>
                <a:lnTo>
                  <a:pt x="4655464" y="3911600"/>
                </a:lnTo>
                <a:lnTo>
                  <a:pt x="4658004" y="3898900"/>
                </a:lnTo>
                <a:lnTo>
                  <a:pt x="4659528" y="3898900"/>
                </a:lnTo>
                <a:lnTo>
                  <a:pt x="4656480" y="3886200"/>
                </a:lnTo>
                <a:lnTo>
                  <a:pt x="4647958" y="3873500"/>
                </a:lnTo>
                <a:lnTo>
                  <a:pt x="4635385" y="3873500"/>
                </a:lnTo>
                <a:lnTo>
                  <a:pt x="4620031" y="3860800"/>
                </a:lnTo>
                <a:lnTo>
                  <a:pt x="4604664" y="3873500"/>
                </a:lnTo>
                <a:lnTo>
                  <a:pt x="4592091" y="3873500"/>
                </a:lnTo>
                <a:lnTo>
                  <a:pt x="4583709" y="3886200"/>
                </a:lnTo>
                <a:lnTo>
                  <a:pt x="4580534" y="3898900"/>
                </a:lnTo>
                <a:lnTo>
                  <a:pt x="4583074" y="3898900"/>
                </a:lnTo>
                <a:lnTo>
                  <a:pt x="4251477" y="3962412"/>
                </a:lnTo>
                <a:lnTo>
                  <a:pt x="4251477" y="3797300"/>
                </a:lnTo>
                <a:lnTo>
                  <a:pt x="5188216" y="3797300"/>
                </a:lnTo>
                <a:lnTo>
                  <a:pt x="5188216" y="3784600"/>
                </a:lnTo>
                <a:lnTo>
                  <a:pt x="4251477" y="3784600"/>
                </a:lnTo>
                <a:lnTo>
                  <a:pt x="4251477" y="3556000"/>
                </a:lnTo>
                <a:lnTo>
                  <a:pt x="5188216" y="3556000"/>
                </a:lnTo>
                <a:lnTo>
                  <a:pt x="5188216" y="3543300"/>
                </a:lnTo>
                <a:lnTo>
                  <a:pt x="4251477" y="3543300"/>
                </a:lnTo>
                <a:lnTo>
                  <a:pt x="4251477" y="3314700"/>
                </a:lnTo>
                <a:lnTo>
                  <a:pt x="5188216" y="3314700"/>
                </a:lnTo>
                <a:lnTo>
                  <a:pt x="5188216" y="3302000"/>
                </a:lnTo>
                <a:lnTo>
                  <a:pt x="4251477" y="3302000"/>
                </a:lnTo>
                <a:lnTo>
                  <a:pt x="4251477" y="3073400"/>
                </a:lnTo>
                <a:lnTo>
                  <a:pt x="5188216" y="3073400"/>
                </a:lnTo>
                <a:lnTo>
                  <a:pt x="5188216" y="3060700"/>
                </a:lnTo>
                <a:lnTo>
                  <a:pt x="4251477" y="3060700"/>
                </a:lnTo>
                <a:lnTo>
                  <a:pt x="4251477" y="2844800"/>
                </a:lnTo>
                <a:lnTo>
                  <a:pt x="5188216" y="2844800"/>
                </a:lnTo>
                <a:lnTo>
                  <a:pt x="5188216" y="2819400"/>
                </a:lnTo>
                <a:lnTo>
                  <a:pt x="4293387" y="2819400"/>
                </a:lnTo>
                <a:lnTo>
                  <a:pt x="4398962" y="2794000"/>
                </a:lnTo>
                <a:lnTo>
                  <a:pt x="4451756" y="2781300"/>
                </a:lnTo>
                <a:lnTo>
                  <a:pt x="5305691" y="2781300"/>
                </a:lnTo>
                <a:lnTo>
                  <a:pt x="5305691" y="2768600"/>
                </a:lnTo>
                <a:lnTo>
                  <a:pt x="5304929" y="2768600"/>
                </a:lnTo>
                <a:lnTo>
                  <a:pt x="5304929" y="2133600"/>
                </a:lnTo>
                <a:lnTo>
                  <a:pt x="5342001" y="2133600"/>
                </a:lnTo>
                <a:lnTo>
                  <a:pt x="5342001" y="2120900"/>
                </a:lnTo>
                <a:lnTo>
                  <a:pt x="5287137" y="2120900"/>
                </a:lnTo>
                <a:lnTo>
                  <a:pt x="5287137" y="2133600"/>
                </a:lnTo>
                <a:lnTo>
                  <a:pt x="5287137" y="2768600"/>
                </a:lnTo>
                <a:lnTo>
                  <a:pt x="5250065" y="2768600"/>
                </a:lnTo>
                <a:lnTo>
                  <a:pt x="5250065" y="2133600"/>
                </a:lnTo>
                <a:lnTo>
                  <a:pt x="5287137" y="2133600"/>
                </a:lnTo>
                <a:lnTo>
                  <a:pt x="5287137" y="2120900"/>
                </a:lnTo>
                <a:lnTo>
                  <a:pt x="5232285" y="2120900"/>
                </a:lnTo>
                <a:lnTo>
                  <a:pt x="5232285" y="2133600"/>
                </a:lnTo>
                <a:lnTo>
                  <a:pt x="5232285" y="2768600"/>
                </a:lnTo>
                <a:lnTo>
                  <a:pt x="5195074" y="2768600"/>
                </a:lnTo>
                <a:lnTo>
                  <a:pt x="5195074" y="2133600"/>
                </a:lnTo>
                <a:lnTo>
                  <a:pt x="5232285" y="2133600"/>
                </a:lnTo>
                <a:lnTo>
                  <a:pt x="5232285" y="2120900"/>
                </a:lnTo>
                <a:lnTo>
                  <a:pt x="5177294" y="2120900"/>
                </a:lnTo>
                <a:lnTo>
                  <a:pt x="5177294" y="2133600"/>
                </a:lnTo>
                <a:lnTo>
                  <a:pt x="5177294" y="2768600"/>
                </a:lnTo>
                <a:lnTo>
                  <a:pt x="5140210" y="2768600"/>
                </a:lnTo>
                <a:lnTo>
                  <a:pt x="5140210" y="2133600"/>
                </a:lnTo>
                <a:lnTo>
                  <a:pt x="5177294" y="2133600"/>
                </a:lnTo>
                <a:lnTo>
                  <a:pt x="5177294" y="2120900"/>
                </a:lnTo>
                <a:lnTo>
                  <a:pt x="5122430" y="2120900"/>
                </a:lnTo>
                <a:lnTo>
                  <a:pt x="5122430" y="2133600"/>
                </a:lnTo>
                <a:lnTo>
                  <a:pt x="5122430" y="2768600"/>
                </a:lnTo>
                <a:lnTo>
                  <a:pt x="5085346" y="2768600"/>
                </a:lnTo>
                <a:lnTo>
                  <a:pt x="5085346" y="2133600"/>
                </a:lnTo>
                <a:lnTo>
                  <a:pt x="5122430" y="2133600"/>
                </a:lnTo>
                <a:lnTo>
                  <a:pt x="5122430" y="2120900"/>
                </a:lnTo>
                <a:lnTo>
                  <a:pt x="5067566" y="2120900"/>
                </a:lnTo>
                <a:lnTo>
                  <a:pt x="5067566" y="2133600"/>
                </a:lnTo>
                <a:lnTo>
                  <a:pt x="5067566" y="2768600"/>
                </a:lnTo>
                <a:lnTo>
                  <a:pt x="5030482" y="2768600"/>
                </a:lnTo>
                <a:lnTo>
                  <a:pt x="5030482" y="2133600"/>
                </a:lnTo>
                <a:lnTo>
                  <a:pt x="5067566" y="2133600"/>
                </a:lnTo>
                <a:lnTo>
                  <a:pt x="5067566" y="2120900"/>
                </a:lnTo>
                <a:lnTo>
                  <a:pt x="5012702" y="2120900"/>
                </a:lnTo>
                <a:lnTo>
                  <a:pt x="5012702" y="2133600"/>
                </a:lnTo>
                <a:lnTo>
                  <a:pt x="5012702" y="2768600"/>
                </a:lnTo>
                <a:lnTo>
                  <a:pt x="4975491" y="2768600"/>
                </a:lnTo>
                <a:lnTo>
                  <a:pt x="4975491" y="2133600"/>
                </a:lnTo>
                <a:lnTo>
                  <a:pt x="5012702" y="2133600"/>
                </a:lnTo>
                <a:lnTo>
                  <a:pt x="5012702" y="2120900"/>
                </a:lnTo>
                <a:lnTo>
                  <a:pt x="4957711" y="2120900"/>
                </a:lnTo>
                <a:lnTo>
                  <a:pt x="4957711" y="2133600"/>
                </a:lnTo>
                <a:lnTo>
                  <a:pt x="4957711" y="2768600"/>
                </a:lnTo>
                <a:lnTo>
                  <a:pt x="4920627" y="2768600"/>
                </a:lnTo>
                <a:lnTo>
                  <a:pt x="4920627" y="2133600"/>
                </a:lnTo>
                <a:lnTo>
                  <a:pt x="4957711" y="2133600"/>
                </a:lnTo>
                <a:lnTo>
                  <a:pt x="4957711" y="2120900"/>
                </a:lnTo>
                <a:lnTo>
                  <a:pt x="4902847" y="2120900"/>
                </a:lnTo>
                <a:lnTo>
                  <a:pt x="4902847" y="2133600"/>
                </a:lnTo>
                <a:lnTo>
                  <a:pt x="4902847" y="2768600"/>
                </a:lnTo>
                <a:lnTo>
                  <a:pt x="4869954" y="2768600"/>
                </a:lnTo>
                <a:lnTo>
                  <a:pt x="4869954" y="2133600"/>
                </a:lnTo>
                <a:lnTo>
                  <a:pt x="4902847" y="2133600"/>
                </a:lnTo>
                <a:lnTo>
                  <a:pt x="4902847" y="2120900"/>
                </a:lnTo>
                <a:lnTo>
                  <a:pt x="4878476" y="2120900"/>
                </a:lnTo>
                <a:lnTo>
                  <a:pt x="4890363" y="2108200"/>
                </a:lnTo>
                <a:lnTo>
                  <a:pt x="5021211" y="1968500"/>
                </a:lnTo>
                <a:lnTo>
                  <a:pt x="5112016" y="1866900"/>
                </a:lnTo>
                <a:lnTo>
                  <a:pt x="5119128" y="1866900"/>
                </a:lnTo>
                <a:lnTo>
                  <a:pt x="5119128" y="1854200"/>
                </a:lnTo>
                <a:lnTo>
                  <a:pt x="5262638" y="1854200"/>
                </a:lnTo>
                <a:lnTo>
                  <a:pt x="5399798" y="2120900"/>
                </a:lnTo>
                <a:lnTo>
                  <a:pt x="5399798" y="2082800"/>
                </a:lnTo>
                <a:lnTo>
                  <a:pt x="5282565" y="1854200"/>
                </a:lnTo>
                <a:lnTo>
                  <a:pt x="5427103" y="1866900"/>
                </a:lnTo>
                <a:lnTo>
                  <a:pt x="5635244" y="2108200"/>
                </a:lnTo>
                <a:lnTo>
                  <a:pt x="5635244" y="2082800"/>
                </a:lnTo>
                <a:lnTo>
                  <a:pt x="5436997" y="1854200"/>
                </a:lnTo>
                <a:lnTo>
                  <a:pt x="5274703" y="1841500"/>
                </a:lnTo>
                <a:lnTo>
                  <a:pt x="5203583" y="1841500"/>
                </a:lnTo>
                <a:lnTo>
                  <a:pt x="5203583" y="1524000"/>
                </a:lnTo>
                <a:lnTo>
                  <a:pt x="5185803" y="1524000"/>
                </a:lnTo>
                <a:lnTo>
                  <a:pt x="5185803" y="1536700"/>
                </a:lnTo>
                <a:lnTo>
                  <a:pt x="5185803" y="1752600"/>
                </a:lnTo>
                <a:lnTo>
                  <a:pt x="5185803" y="1765300"/>
                </a:lnTo>
                <a:lnTo>
                  <a:pt x="5185803" y="1841500"/>
                </a:lnTo>
                <a:lnTo>
                  <a:pt x="5119128" y="1841500"/>
                </a:lnTo>
                <a:lnTo>
                  <a:pt x="5119128" y="1765300"/>
                </a:lnTo>
                <a:lnTo>
                  <a:pt x="5185803" y="1765300"/>
                </a:lnTo>
                <a:lnTo>
                  <a:pt x="5185803" y="1752600"/>
                </a:lnTo>
                <a:lnTo>
                  <a:pt x="5119128" y="1752600"/>
                </a:lnTo>
                <a:lnTo>
                  <a:pt x="5119128" y="1511300"/>
                </a:lnTo>
                <a:lnTo>
                  <a:pt x="5185803" y="1536700"/>
                </a:lnTo>
                <a:lnTo>
                  <a:pt x="5185803" y="1524000"/>
                </a:lnTo>
                <a:lnTo>
                  <a:pt x="5144782" y="1511300"/>
                </a:lnTo>
                <a:lnTo>
                  <a:pt x="5101348" y="1498600"/>
                </a:lnTo>
                <a:lnTo>
                  <a:pt x="5101348" y="1511300"/>
                </a:lnTo>
                <a:lnTo>
                  <a:pt x="5101348" y="1739900"/>
                </a:lnTo>
                <a:lnTo>
                  <a:pt x="5101348" y="1752600"/>
                </a:lnTo>
                <a:lnTo>
                  <a:pt x="5101348" y="1854200"/>
                </a:lnTo>
                <a:lnTo>
                  <a:pt x="5000904" y="1968500"/>
                </a:lnTo>
                <a:lnTo>
                  <a:pt x="5000904" y="1752600"/>
                </a:lnTo>
                <a:lnTo>
                  <a:pt x="5101348" y="1752600"/>
                </a:lnTo>
                <a:lnTo>
                  <a:pt x="5101348" y="1739900"/>
                </a:lnTo>
                <a:lnTo>
                  <a:pt x="5000904" y="1739900"/>
                </a:lnTo>
                <a:lnTo>
                  <a:pt x="5000904" y="1485900"/>
                </a:lnTo>
                <a:lnTo>
                  <a:pt x="5101348" y="1511300"/>
                </a:lnTo>
                <a:lnTo>
                  <a:pt x="5101348" y="1498600"/>
                </a:lnTo>
                <a:lnTo>
                  <a:pt x="5027320" y="1485900"/>
                </a:lnTo>
                <a:lnTo>
                  <a:pt x="4983111" y="1473200"/>
                </a:lnTo>
                <a:lnTo>
                  <a:pt x="4983111" y="1485900"/>
                </a:lnTo>
                <a:lnTo>
                  <a:pt x="4983111" y="1727200"/>
                </a:lnTo>
                <a:lnTo>
                  <a:pt x="4983111" y="1739900"/>
                </a:lnTo>
                <a:lnTo>
                  <a:pt x="4983111" y="1981200"/>
                </a:lnTo>
                <a:lnTo>
                  <a:pt x="4862842" y="2108200"/>
                </a:lnTo>
                <a:lnTo>
                  <a:pt x="4862842" y="1727200"/>
                </a:lnTo>
                <a:lnTo>
                  <a:pt x="4983111" y="1739900"/>
                </a:lnTo>
                <a:lnTo>
                  <a:pt x="4983111" y="1727200"/>
                </a:lnTo>
                <a:lnTo>
                  <a:pt x="4862842" y="1714500"/>
                </a:lnTo>
                <a:lnTo>
                  <a:pt x="4862842" y="1460500"/>
                </a:lnTo>
                <a:lnTo>
                  <a:pt x="4983111" y="1485900"/>
                </a:lnTo>
                <a:lnTo>
                  <a:pt x="4983111" y="1473200"/>
                </a:lnTo>
                <a:lnTo>
                  <a:pt x="4909705" y="1460500"/>
                </a:lnTo>
                <a:lnTo>
                  <a:pt x="4909705" y="1206500"/>
                </a:lnTo>
                <a:lnTo>
                  <a:pt x="4891925" y="1193800"/>
                </a:lnTo>
                <a:lnTo>
                  <a:pt x="4891925" y="1206500"/>
                </a:lnTo>
                <a:lnTo>
                  <a:pt x="4891925" y="1333500"/>
                </a:lnTo>
                <a:lnTo>
                  <a:pt x="4891925" y="1346200"/>
                </a:lnTo>
                <a:lnTo>
                  <a:pt x="4891925" y="1460500"/>
                </a:lnTo>
                <a:lnTo>
                  <a:pt x="4862842" y="1447800"/>
                </a:lnTo>
                <a:lnTo>
                  <a:pt x="4845075" y="1447800"/>
                </a:lnTo>
                <a:lnTo>
                  <a:pt x="4845075" y="1460500"/>
                </a:lnTo>
                <a:lnTo>
                  <a:pt x="4845075" y="2768600"/>
                </a:lnTo>
                <a:lnTo>
                  <a:pt x="4777117" y="2768600"/>
                </a:lnTo>
                <a:lnTo>
                  <a:pt x="4777117" y="1460500"/>
                </a:lnTo>
                <a:lnTo>
                  <a:pt x="4845075" y="1460500"/>
                </a:lnTo>
                <a:lnTo>
                  <a:pt x="4845075" y="1447800"/>
                </a:lnTo>
                <a:lnTo>
                  <a:pt x="4810912" y="1447800"/>
                </a:lnTo>
                <a:lnTo>
                  <a:pt x="4810912" y="1320800"/>
                </a:lnTo>
                <a:lnTo>
                  <a:pt x="4891925" y="1346200"/>
                </a:lnTo>
                <a:lnTo>
                  <a:pt x="4891925" y="1333500"/>
                </a:lnTo>
                <a:lnTo>
                  <a:pt x="4864913" y="1320800"/>
                </a:lnTo>
                <a:lnTo>
                  <a:pt x="4810912" y="1295400"/>
                </a:lnTo>
                <a:lnTo>
                  <a:pt x="4810912" y="1168400"/>
                </a:lnTo>
                <a:lnTo>
                  <a:pt x="4891925" y="1206500"/>
                </a:lnTo>
                <a:lnTo>
                  <a:pt x="4891925" y="1193800"/>
                </a:lnTo>
                <a:lnTo>
                  <a:pt x="4832756" y="1168400"/>
                </a:lnTo>
                <a:lnTo>
                  <a:pt x="4793119" y="1155700"/>
                </a:lnTo>
                <a:lnTo>
                  <a:pt x="4793119" y="1168400"/>
                </a:lnTo>
                <a:lnTo>
                  <a:pt x="4793119" y="1282700"/>
                </a:lnTo>
                <a:lnTo>
                  <a:pt x="4793119" y="1295400"/>
                </a:lnTo>
                <a:lnTo>
                  <a:pt x="4793119" y="1447800"/>
                </a:lnTo>
                <a:lnTo>
                  <a:pt x="4774463" y="1447800"/>
                </a:lnTo>
                <a:lnTo>
                  <a:pt x="4764798" y="1435100"/>
                </a:lnTo>
                <a:lnTo>
                  <a:pt x="4764798" y="1460500"/>
                </a:lnTo>
                <a:lnTo>
                  <a:pt x="4759350" y="1460500"/>
                </a:lnTo>
                <a:lnTo>
                  <a:pt x="4759350" y="2768600"/>
                </a:lnTo>
                <a:lnTo>
                  <a:pt x="4713757" y="2768600"/>
                </a:lnTo>
                <a:lnTo>
                  <a:pt x="4713757" y="1447800"/>
                </a:lnTo>
                <a:lnTo>
                  <a:pt x="4764798" y="1460500"/>
                </a:lnTo>
                <a:lnTo>
                  <a:pt x="4764798" y="1435100"/>
                </a:lnTo>
                <a:lnTo>
                  <a:pt x="4695964" y="1422400"/>
                </a:lnTo>
                <a:lnTo>
                  <a:pt x="4695964" y="1447800"/>
                </a:lnTo>
                <a:lnTo>
                  <a:pt x="4695964" y="1714500"/>
                </a:lnTo>
                <a:lnTo>
                  <a:pt x="4695964" y="1727200"/>
                </a:lnTo>
                <a:lnTo>
                  <a:pt x="4695964" y="2768600"/>
                </a:lnTo>
                <a:lnTo>
                  <a:pt x="4518812" y="2768600"/>
                </a:lnTo>
                <a:lnTo>
                  <a:pt x="4518812" y="2374900"/>
                </a:lnTo>
                <a:lnTo>
                  <a:pt x="4501032" y="2374900"/>
                </a:lnTo>
                <a:lnTo>
                  <a:pt x="4501032" y="2387600"/>
                </a:lnTo>
                <a:lnTo>
                  <a:pt x="4501032" y="2527300"/>
                </a:lnTo>
                <a:lnTo>
                  <a:pt x="4501032" y="2540000"/>
                </a:lnTo>
                <a:lnTo>
                  <a:pt x="4501032" y="2679700"/>
                </a:lnTo>
                <a:lnTo>
                  <a:pt x="4501032" y="2692400"/>
                </a:lnTo>
                <a:lnTo>
                  <a:pt x="4501032" y="2768600"/>
                </a:lnTo>
                <a:lnTo>
                  <a:pt x="4450105" y="2768600"/>
                </a:lnTo>
                <a:lnTo>
                  <a:pt x="4359046" y="2794000"/>
                </a:lnTo>
                <a:lnTo>
                  <a:pt x="4359046" y="2730500"/>
                </a:lnTo>
                <a:lnTo>
                  <a:pt x="4430039" y="2717800"/>
                </a:lnTo>
                <a:lnTo>
                  <a:pt x="4501032" y="2692400"/>
                </a:lnTo>
                <a:lnTo>
                  <a:pt x="4501032" y="2679700"/>
                </a:lnTo>
                <a:lnTo>
                  <a:pt x="4359046" y="2717800"/>
                </a:lnTo>
                <a:lnTo>
                  <a:pt x="4359046" y="2565400"/>
                </a:lnTo>
                <a:lnTo>
                  <a:pt x="4430039" y="2552700"/>
                </a:lnTo>
                <a:lnTo>
                  <a:pt x="4501032" y="2540000"/>
                </a:lnTo>
                <a:lnTo>
                  <a:pt x="4501032" y="2527300"/>
                </a:lnTo>
                <a:lnTo>
                  <a:pt x="4359046" y="2552700"/>
                </a:lnTo>
                <a:lnTo>
                  <a:pt x="4359046" y="2400300"/>
                </a:lnTo>
                <a:lnTo>
                  <a:pt x="4501032" y="2387600"/>
                </a:lnTo>
                <a:lnTo>
                  <a:pt x="4501032" y="2374900"/>
                </a:lnTo>
                <a:lnTo>
                  <a:pt x="4405528" y="2374900"/>
                </a:lnTo>
                <a:lnTo>
                  <a:pt x="4405528" y="1727200"/>
                </a:lnTo>
                <a:lnTo>
                  <a:pt x="4695964" y="1727200"/>
                </a:lnTo>
                <a:lnTo>
                  <a:pt x="4695964" y="1714500"/>
                </a:lnTo>
                <a:lnTo>
                  <a:pt x="4405528" y="1714500"/>
                </a:lnTo>
                <a:lnTo>
                  <a:pt x="4405528" y="1447800"/>
                </a:lnTo>
                <a:lnTo>
                  <a:pt x="4695964" y="1447800"/>
                </a:lnTo>
                <a:lnTo>
                  <a:pt x="4695964" y="1422400"/>
                </a:lnTo>
                <a:lnTo>
                  <a:pt x="4684166" y="1422400"/>
                </a:lnTo>
                <a:lnTo>
                  <a:pt x="4684166" y="1270000"/>
                </a:lnTo>
                <a:lnTo>
                  <a:pt x="4793119" y="1295400"/>
                </a:lnTo>
                <a:lnTo>
                  <a:pt x="4793119" y="1282700"/>
                </a:lnTo>
                <a:lnTo>
                  <a:pt x="4738636" y="1270000"/>
                </a:lnTo>
                <a:lnTo>
                  <a:pt x="4684166" y="1257300"/>
                </a:lnTo>
                <a:lnTo>
                  <a:pt x="4684166" y="1130300"/>
                </a:lnTo>
                <a:lnTo>
                  <a:pt x="4793119" y="1168400"/>
                </a:lnTo>
                <a:lnTo>
                  <a:pt x="4793119" y="1155700"/>
                </a:lnTo>
                <a:lnTo>
                  <a:pt x="4716919" y="1130300"/>
                </a:lnTo>
                <a:lnTo>
                  <a:pt x="4678819" y="1117600"/>
                </a:lnTo>
                <a:lnTo>
                  <a:pt x="4666386" y="1117600"/>
                </a:lnTo>
                <a:lnTo>
                  <a:pt x="4666386" y="1130300"/>
                </a:lnTo>
                <a:lnTo>
                  <a:pt x="4666386" y="1422400"/>
                </a:lnTo>
                <a:lnTo>
                  <a:pt x="4595253" y="1422400"/>
                </a:lnTo>
                <a:lnTo>
                  <a:pt x="4595253" y="1130300"/>
                </a:lnTo>
                <a:lnTo>
                  <a:pt x="4666386" y="1130300"/>
                </a:lnTo>
                <a:lnTo>
                  <a:pt x="4666386" y="1117600"/>
                </a:lnTo>
                <a:lnTo>
                  <a:pt x="4577486" y="1117600"/>
                </a:lnTo>
                <a:lnTo>
                  <a:pt x="4577486" y="1130300"/>
                </a:lnTo>
                <a:lnTo>
                  <a:pt x="4577486" y="1422400"/>
                </a:lnTo>
                <a:lnTo>
                  <a:pt x="4523765" y="1422400"/>
                </a:lnTo>
                <a:lnTo>
                  <a:pt x="4523765" y="1117600"/>
                </a:lnTo>
                <a:lnTo>
                  <a:pt x="4577486" y="1130300"/>
                </a:lnTo>
                <a:lnTo>
                  <a:pt x="4577486" y="1117600"/>
                </a:lnTo>
                <a:lnTo>
                  <a:pt x="4547959" y="1104900"/>
                </a:lnTo>
                <a:lnTo>
                  <a:pt x="4518431" y="1092200"/>
                </a:lnTo>
                <a:lnTo>
                  <a:pt x="4514875" y="1104900"/>
                </a:lnTo>
                <a:lnTo>
                  <a:pt x="4514875" y="1092200"/>
                </a:lnTo>
                <a:lnTo>
                  <a:pt x="4505985" y="1092200"/>
                </a:lnTo>
                <a:lnTo>
                  <a:pt x="4505985" y="1104900"/>
                </a:lnTo>
                <a:lnTo>
                  <a:pt x="4505985" y="1231900"/>
                </a:lnTo>
                <a:lnTo>
                  <a:pt x="4505985" y="1244600"/>
                </a:lnTo>
                <a:lnTo>
                  <a:pt x="4505985" y="1422400"/>
                </a:lnTo>
                <a:lnTo>
                  <a:pt x="4394733" y="1422400"/>
                </a:lnTo>
                <a:lnTo>
                  <a:pt x="4394733" y="2387600"/>
                </a:lnTo>
                <a:lnTo>
                  <a:pt x="4341279" y="2400300"/>
                </a:lnTo>
                <a:lnTo>
                  <a:pt x="4341279" y="2552700"/>
                </a:lnTo>
                <a:lnTo>
                  <a:pt x="4341279" y="2717800"/>
                </a:lnTo>
                <a:lnTo>
                  <a:pt x="4341279" y="2730500"/>
                </a:lnTo>
                <a:lnTo>
                  <a:pt x="4341279" y="2794000"/>
                </a:lnTo>
                <a:lnTo>
                  <a:pt x="4233710" y="2844800"/>
                </a:lnTo>
                <a:lnTo>
                  <a:pt x="4233710" y="3987800"/>
                </a:lnTo>
                <a:lnTo>
                  <a:pt x="4044480" y="4025900"/>
                </a:lnTo>
                <a:lnTo>
                  <a:pt x="4065689" y="4013200"/>
                </a:lnTo>
                <a:lnTo>
                  <a:pt x="4192803" y="3924300"/>
                </a:lnTo>
                <a:lnTo>
                  <a:pt x="4198645" y="3924300"/>
                </a:lnTo>
                <a:lnTo>
                  <a:pt x="4233710" y="3898900"/>
                </a:lnTo>
                <a:lnTo>
                  <a:pt x="4233710" y="3886200"/>
                </a:lnTo>
                <a:lnTo>
                  <a:pt x="4230903" y="3886200"/>
                </a:lnTo>
                <a:lnTo>
                  <a:pt x="4198645" y="3898900"/>
                </a:lnTo>
                <a:lnTo>
                  <a:pt x="4198645" y="3759200"/>
                </a:lnTo>
                <a:lnTo>
                  <a:pt x="4233710" y="3733800"/>
                </a:lnTo>
                <a:lnTo>
                  <a:pt x="4233710" y="3708400"/>
                </a:lnTo>
                <a:lnTo>
                  <a:pt x="4198645" y="3733800"/>
                </a:lnTo>
                <a:lnTo>
                  <a:pt x="4198645" y="3581400"/>
                </a:lnTo>
                <a:lnTo>
                  <a:pt x="4233710" y="3568700"/>
                </a:lnTo>
                <a:lnTo>
                  <a:pt x="4233710" y="3543300"/>
                </a:lnTo>
                <a:lnTo>
                  <a:pt x="4198645" y="3568700"/>
                </a:lnTo>
                <a:lnTo>
                  <a:pt x="4198645" y="3416300"/>
                </a:lnTo>
                <a:lnTo>
                  <a:pt x="4233710" y="3403600"/>
                </a:lnTo>
                <a:lnTo>
                  <a:pt x="4233710" y="3390900"/>
                </a:lnTo>
                <a:lnTo>
                  <a:pt x="4198645" y="3403600"/>
                </a:lnTo>
                <a:lnTo>
                  <a:pt x="4198645" y="3263900"/>
                </a:lnTo>
                <a:lnTo>
                  <a:pt x="4233710" y="3251200"/>
                </a:lnTo>
                <a:lnTo>
                  <a:pt x="4233710" y="3238500"/>
                </a:lnTo>
                <a:lnTo>
                  <a:pt x="4198645" y="3251200"/>
                </a:lnTo>
                <a:lnTo>
                  <a:pt x="4198645" y="3098800"/>
                </a:lnTo>
                <a:lnTo>
                  <a:pt x="4233710" y="3098800"/>
                </a:lnTo>
                <a:lnTo>
                  <a:pt x="4233710" y="3073400"/>
                </a:lnTo>
                <a:lnTo>
                  <a:pt x="4198645" y="3073400"/>
                </a:lnTo>
                <a:lnTo>
                  <a:pt x="4198645" y="2933700"/>
                </a:lnTo>
                <a:lnTo>
                  <a:pt x="4233710" y="2921000"/>
                </a:lnTo>
                <a:lnTo>
                  <a:pt x="4233710" y="2908300"/>
                </a:lnTo>
                <a:lnTo>
                  <a:pt x="4198645" y="2921000"/>
                </a:lnTo>
                <a:lnTo>
                  <a:pt x="4198645" y="2768600"/>
                </a:lnTo>
                <a:lnTo>
                  <a:pt x="4246181" y="2755900"/>
                </a:lnTo>
                <a:lnTo>
                  <a:pt x="4341279" y="2730500"/>
                </a:lnTo>
                <a:lnTo>
                  <a:pt x="4341279" y="2717800"/>
                </a:lnTo>
                <a:lnTo>
                  <a:pt x="4198645" y="2755900"/>
                </a:lnTo>
                <a:lnTo>
                  <a:pt x="4198645" y="2603500"/>
                </a:lnTo>
                <a:lnTo>
                  <a:pt x="4270032" y="2590800"/>
                </a:lnTo>
                <a:lnTo>
                  <a:pt x="4341266" y="2565400"/>
                </a:lnTo>
                <a:lnTo>
                  <a:pt x="4341279" y="2552700"/>
                </a:lnTo>
                <a:lnTo>
                  <a:pt x="4198645" y="2590800"/>
                </a:lnTo>
                <a:lnTo>
                  <a:pt x="4198645" y="2425700"/>
                </a:lnTo>
                <a:lnTo>
                  <a:pt x="4341279" y="2400300"/>
                </a:lnTo>
                <a:lnTo>
                  <a:pt x="4185577" y="2413000"/>
                </a:lnTo>
                <a:lnTo>
                  <a:pt x="4180878" y="2413000"/>
                </a:lnTo>
                <a:lnTo>
                  <a:pt x="4180878" y="3911600"/>
                </a:lnTo>
                <a:lnTo>
                  <a:pt x="4023398" y="4013200"/>
                </a:lnTo>
                <a:lnTo>
                  <a:pt x="4023398" y="3860800"/>
                </a:lnTo>
                <a:lnTo>
                  <a:pt x="4023779" y="3860800"/>
                </a:lnTo>
                <a:lnTo>
                  <a:pt x="4046258" y="3835400"/>
                </a:lnTo>
                <a:lnTo>
                  <a:pt x="4180878" y="3759200"/>
                </a:lnTo>
                <a:lnTo>
                  <a:pt x="4180878" y="3746500"/>
                </a:lnTo>
                <a:lnTo>
                  <a:pt x="4023398" y="3835400"/>
                </a:lnTo>
                <a:lnTo>
                  <a:pt x="4023398" y="3670300"/>
                </a:lnTo>
                <a:lnTo>
                  <a:pt x="4054995" y="3657612"/>
                </a:lnTo>
                <a:lnTo>
                  <a:pt x="4180878" y="3606800"/>
                </a:lnTo>
                <a:lnTo>
                  <a:pt x="4180878" y="3568700"/>
                </a:lnTo>
                <a:lnTo>
                  <a:pt x="4023398" y="3657612"/>
                </a:lnTo>
                <a:lnTo>
                  <a:pt x="4023398" y="3505200"/>
                </a:lnTo>
                <a:lnTo>
                  <a:pt x="4054894" y="3492500"/>
                </a:lnTo>
                <a:lnTo>
                  <a:pt x="4180852" y="3429012"/>
                </a:lnTo>
                <a:lnTo>
                  <a:pt x="4180878" y="3416300"/>
                </a:lnTo>
                <a:lnTo>
                  <a:pt x="4023398" y="3492500"/>
                </a:lnTo>
                <a:lnTo>
                  <a:pt x="4023398" y="3327400"/>
                </a:lnTo>
                <a:lnTo>
                  <a:pt x="4054894" y="3314700"/>
                </a:lnTo>
                <a:lnTo>
                  <a:pt x="4180878" y="3263900"/>
                </a:lnTo>
                <a:lnTo>
                  <a:pt x="4180878" y="3251200"/>
                </a:lnTo>
                <a:lnTo>
                  <a:pt x="4023398" y="3314700"/>
                </a:lnTo>
                <a:lnTo>
                  <a:pt x="4023398" y="3149600"/>
                </a:lnTo>
                <a:lnTo>
                  <a:pt x="4075887" y="3136900"/>
                </a:lnTo>
                <a:lnTo>
                  <a:pt x="4180878" y="3111500"/>
                </a:lnTo>
                <a:lnTo>
                  <a:pt x="4180878" y="3098800"/>
                </a:lnTo>
                <a:lnTo>
                  <a:pt x="4023398" y="3136900"/>
                </a:lnTo>
                <a:lnTo>
                  <a:pt x="4023398" y="2984500"/>
                </a:lnTo>
                <a:lnTo>
                  <a:pt x="4075849" y="2971800"/>
                </a:lnTo>
                <a:lnTo>
                  <a:pt x="4180878" y="2933700"/>
                </a:lnTo>
                <a:lnTo>
                  <a:pt x="4180878" y="2921000"/>
                </a:lnTo>
                <a:lnTo>
                  <a:pt x="4023398" y="2971800"/>
                </a:lnTo>
                <a:lnTo>
                  <a:pt x="4023398" y="2806700"/>
                </a:lnTo>
                <a:lnTo>
                  <a:pt x="4075887" y="2794000"/>
                </a:lnTo>
                <a:lnTo>
                  <a:pt x="4180878" y="2768600"/>
                </a:lnTo>
                <a:lnTo>
                  <a:pt x="4180878" y="2755900"/>
                </a:lnTo>
                <a:lnTo>
                  <a:pt x="4023398" y="2794000"/>
                </a:lnTo>
                <a:lnTo>
                  <a:pt x="4023398" y="2641600"/>
                </a:lnTo>
                <a:lnTo>
                  <a:pt x="4102138" y="2628900"/>
                </a:lnTo>
                <a:lnTo>
                  <a:pt x="4180878" y="2616200"/>
                </a:lnTo>
                <a:lnTo>
                  <a:pt x="4180878" y="2603500"/>
                </a:lnTo>
                <a:lnTo>
                  <a:pt x="4023398" y="2628900"/>
                </a:lnTo>
                <a:lnTo>
                  <a:pt x="4023398" y="2438400"/>
                </a:lnTo>
                <a:lnTo>
                  <a:pt x="4180878" y="2425700"/>
                </a:lnTo>
                <a:lnTo>
                  <a:pt x="4180878" y="2413000"/>
                </a:lnTo>
                <a:lnTo>
                  <a:pt x="4060863" y="2413000"/>
                </a:lnTo>
                <a:lnTo>
                  <a:pt x="4271556" y="2387600"/>
                </a:lnTo>
                <a:lnTo>
                  <a:pt x="4394733" y="2387600"/>
                </a:lnTo>
                <a:lnTo>
                  <a:pt x="4394733" y="1422400"/>
                </a:lnTo>
                <a:lnTo>
                  <a:pt x="4387748" y="1422400"/>
                </a:lnTo>
                <a:lnTo>
                  <a:pt x="4387748" y="1447800"/>
                </a:lnTo>
                <a:lnTo>
                  <a:pt x="4387748" y="1714500"/>
                </a:lnTo>
                <a:lnTo>
                  <a:pt x="4387748" y="1727200"/>
                </a:lnTo>
                <a:lnTo>
                  <a:pt x="4387748" y="2374900"/>
                </a:lnTo>
                <a:lnTo>
                  <a:pt x="4152303" y="2374900"/>
                </a:lnTo>
                <a:lnTo>
                  <a:pt x="4152303" y="2387600"/>
                </a:lnTo>
                <a:lnTo>
                  <a:pt x="4005618" y="2413000"/>
                </a:lnTo>
                <a:lnTo>
                  <a:pt x="4005618" y="2438400"/>
                </a:lnTo>
                <a:lnTo>
                  <a:pt x="4005618" y="4025900"/>
                </a:lnTo>
                <a:lnTo>
                  <a:pt x="3768001" y="4025900"/>
                </a:lnTo>
                <a:lnTo>
                  <a:pt x="3768001" y="3860800"/>
                </a:lnTo>
                <a:lnTo>
                  <a:pt x="4005618" y="3860800"/>
                </a:lnTo>
                <a:lnTo>
                  <a:pt x="4005618" y="3835400"/>
                </a:lnTo>
                <a:lnTo>
                  <a:pt x="3768001" y="3835400"/>
                </a:lnTo>
                <a:lnTo>
                  <a:pt x="3768001" y="3670300"/>
                </a:lnTo>
                <a:lnTo>
                  <a:pt x="4005618" y="3670300"/>
                </a:lnTo>
                <a:lnTo>
                  <a:pt x="4005618" y="3657612"/>
                </a:lnTo>
                <a:lnTo>
                  <a:pt x="3768001" y="3657612"/>
                </a:lnTo>
                <a:lnTo>
                  <a:pt x="3768001" y="3505200"/>
                </a:lnTo>
                <a:lnTo>
                  <a:pt x="4005618" y="3505200"/>
                </a:lnTo>
                <a:lnTo>
                  <a:pt x="4005618" y="3492500"/>
                </a:lnTo>
                <a:lnTo>
                  <a:pt x="3768001" y="3492500"/>
                </a:lnTo>
                <a:lnTo>
                  <a:pt x="3768001" y="3327400"/>
                </a:lnTo>
                <a:lnTo>
                  <a:pt x="4005618" y="3327400"/>
                </a:lnTo>
                <a:lnTo>
                  <a:pt x="4005618" y="3314700"/>
                </a:lnTo>
                <a:lnTo>
                  <a:pt x="3768001" y="3314700"/>
                </a:lnTo>
                <a:lnTo>
                  <a:pt x="3768001" y="3149600"/>
                </a:lnTo>
                <a:lnTo>
                  <a:pt x="4005618" y="3149600"/>
                </a:lnTo>
                <a:lnTo>
                  <a:pt x="4005618" y="3136900"/>
                </a:lnTo>
                <a:lnTo>
                  <a:pt x="3768001" y="3136900"/>
                </a:lnTo>
                <a:lnTo>
                  <a:pt x="3768001" y="2984500"/>
                </a:lnTo>
                <a:lnTo>
                  <a:pt x="4005618" y="2984500"/>
                </a:lnTo>
                <a:lnTo>
                  <a:pt x="4005618" y="2971800"/>
                </a:lnTo>
                <a:lnTo>
                  <a:pt x="3768001" y="2971800"/>
                </a:lnTo>
                <a:lnTo>
                  <a:pt x="3768001" y="2806700"/>
                </a:lnTo>
                <a:lnTo>
                  <a:pt x="4005618" y="2806700"/>
                </a:lnTo>
                <a:lnTo>
                  <a:pt x="4005618" y="2794000"/>
                </a:lnTo>
                <a:lnTo>
                  <a:pt x="3768001" y="2794000"/>
                </a:lnTo>
                <a:lnTo>
                  <a:pt x="3768001" y="2641600"/>
                </a:lnTo>
                <a:lnTo>
                  <a:pt x="4005618" y="2641600"/>
                </a:lnTo>
                <a:lnTo>
                  <a:pt x="4005618" y="2628900"/>
                </a:lnTo>
                <a:lnTo>
                  <a:pt x="3768001" y="2628900"/>
                </a:lnTo>
                <a:lnTo>
                  <a:pt x="3768001" y="2438400"/>
                </a:lnTo>
                <a:lnTo>
                  <a:pt x="4005618" y="2438400"/>
                </a:lnTo>
                <a:lnTo>
                  <a:pt x="4005618" y="2413000"/>
                </a:lnTo>
                <a:lnTo>
                  <a:pt x="3750233" y="2413000"/>
                </a:lnTo>
                <a:lnTo>
                  <a:pt x="3750233" y="2425700"/>
                </a:lnTo>
                <a:lnTo>
                  <a:pt x="3750233" y="2590800"/>
                </a:lnTo>
                <a:lnTo>
                  <a:pt x="3750233" y="4025900"/>
                </a:lnTo>
                <a:lnTo>
                  <a:pt x="3523018" y="4025900"/>
                </a:lnTo>
                <a:lnTo>
                  <a:pt x="3523018" y="3860800"/>
                </a:lnTo>
                <a:lnTo>
                  <a:pt x="3750233" y="3860800"/>
                </a:lnTo>
                <a:lnTo>
                  <a:pt x="3750233" y="3835400"/>
                </a:lnTo>
                <a:lnTo>
                  <a:pt x="3523018" y="3835400"/>
                </a:lnTo>
                <a:lnTo>
                  <a:pt x="3523018" y="3670300"/>
                </a:lnTo>
                <a:lnTo>
                  <a:pt x="3750233" y="3670300"/>
                </a:lnTo>
                <a:lnTo>
                  <a:pt x="3750233" y="3657612"/>
                </a:lnTo>
                <a:lnTo>
                  <a:pt x="3523018" y="3657612"/>
                </a:lnTo>
                <a:lnTo>
                  <a:pt x="3523018" y="3505200"/>
                </a:lnTo>
                <a:lnTo>
                  <a:pt x="3750233" y="3505200"/>
                </a:lnTo>
                <a:lnTo>
                  <a:pt x="3750233" y="3492500"/>
                </a:lnTo>
                <a:lnTo>
                  <a:pt x="3523018" y="3492500"/>
                </a:lnTo>
                <a:lnTo>
                  <a:pt x="3523018" y="3327400"/>
                </a:lnTo>
                <a:lnTo>
                  <a:pt x="3750233" y="3327400"/>
                </a:lnTo>
                <a:lnTo>
                  <a:pt x="3750233" y="3314700"/>
                </a:lnTo>
                <a:lnTo>
                  <a:pt x="3523018" y="3314700"/>
                </a:lnTo>
                <a:lnTo>
                  <a:pt x="3523018" y="3149600"/>
                </a:lnTo>
                <a:lnTo>
                  <a:pt x="3750233" y="3149600"/>
                </a:lnTo>
                <a:lnTo>
                  <a:pt x="3750233" y="3136900"/>
                </a:lnTo>
                <a:lnTo>
                  <a:pt x="3523018" y="3136900"/>
                </a:lnTo>
                <a:lnTo>
                  <a:pt x="3523018" y="2984500"/>
                </a:lnTo>
                <a:lnTo>
                  <a:pt x="3750233" y="2984500"/>
                </a:lnTo>
                <a:lnTo>
                  <a:pt x="3750233" y="2971800"/>
                </a:lnTo>
                <a:lnTo>
                  <a:pt x="3523018" y="2971800"/>
                </a:lnTo>
                <a:lnTo>
                  <a:pt x="3523018" y="2806700"/>
                </a:lnTo>
                <a:lnTo>
                  <a:pt x="3750233" y="2806700"/>
                </a:lnTo>
                <a:lnTo>
                  <a:pt x="3750233" y="2794000"/>
                </a:lnTo>
                <a:lnTo>
                  <a:pt x="3523018" y="2794000"/>
                </a:lnTo>
                <a:lnTo>
                  <a:pt x="3523018" y="2641600"/>
                </a:lnTo>
                <a:lnTo>
                  <a:pt x="3750233" y="2641600"/>
                </a:lnTo>
                <a:lnTo>
                  <a:pt x="3750233" y="2628900"/>
                </a:lnTo>
                <a:lnTo>
                  <a:pt x="3505250" y="2628900"/>
                </a:lnTo>
                <a:lnTo>
                  <a:pt x="3505250" y="2641600"/>
                </a:lnTo>
                <a:lnTo>
                  <a:pt x="3505250" y="2794000"/>
                </a:lnTo>
                <a:lnTo>
                  <a:pt x="3505250" y="4025900"/>
                </a:lnTo>
                <a:lnTo>
                  <a:pt x="3278174" y="4025900"/>
                </a:lnTo>
                <a:lnTo>
                  <a:pt x="3278174" y="3860800"/>
                </a:lnTo>
                <a:lnTo>
                  <a:pt x="3505250" y="3860800"/>
                </a:lnTo>
                <a:lnTo>
                  <a:pt x="3505250" y="3835400"/>
                </a:lnTo>
                <a:lnTo>
                  <a:pt x="3278174" y="3835400"/>
                </a:lnTo>
                <a:lnTo>
                  <a:pt x="3278174" y="3670300"/>
                </a:lnTo>
                <a:lnTo>
                  <a:pt x="3505250" y="3670300"/>
                </a:lnTo>
                <a:lnTo>
                  <a:pt x="3505250" y="3657612"/>
                </a:lnTo>
                <a:lnTo>
                  <a:pt x="3278174" y="3657612"/>
                </a:lnTo>
                <a:lnTo>
                  <a:pt x="3278174" y="3505200"/>
                </a:lnTo>
                <a:lnTo>
                  <a:pt x="3505250" y="3505200"/>
                </a:lnTo>
                <a:lnTo>
                  <a:pt x="3505250" y="3492500"/>
                </a:lnTo>
                <a:lnTo>
                  <a:pt x="3278174" y="3492500"/>
                </a:lnTo>
                <a:lnTo>
                  <a:pt x="3278174" y="3327400"/>
                </a:lnTo>
                <a:lnTo>
                  <a:pt x="3505250" y="3327400"/>
                </a:lnTo>
                <a:lnTo>
                  <a:pt x="3505250" y="3314700"/>
                </a:lnTo>
                <a:lnTo>
                  <a:pt x="3278174" y="3314700"/>
                </a:lnTo>
                <a:lnTo>
                  <a:pt x="3278174" y="3149600"/>
                </a:lnTo>
                <a:lnTo>
                  <a:pt x="3505250" y="3149600"/>
                </a:lnTo>
                <a:lnTo>
                  <a:pt x="3505250" y="3136900"/>
                </a:lnTo>
                <a:lnTo>
                  <a:pt x="3278174" y="3136900"/>
                </a:lnTo>
                <a:lnTo>
                  <a:pt x="3278174" y="2984500"/>
                </a:lnTo>
                <a:lnTo>
                  <a:pt x="3505250" y="2984500"/>
                </a:lnTo>
                <a:lnTo>
                  <a:pt x="3505250" y="2971800"/>
                </a:lnTo>
                <a:lnTo>
                  <a:pt x="3278174" y="2971800"/>
                </a:lnTo>
                <a:lnTo>
                  <a:pt x="3278174" y="2806700"/>
                </a:lnTo>
                <a:lnTo>
                  <a:pt x="3505250" y="2806700"/>
                </a:lnTo>
                <a:lnTo>
                  <a:pt x="3505250" y="2794000"/>
                </a:lnTo>
                <a:lnTo>
                  <a:pt x="3278174" y="2794000"/>
                </a:lnTo>
                <a:lnTo>
                  <a:pt x="3278174" y="2641600"/>
                </a:lnTo>
                <a:lnTo>
                  <a:pt x="3505250" y="2641600"/>
                </a:lnTo>
                <a:lnTo>
                  <a:pt x="3505250" y="2628900"/>
                </a:lnTo>
                <a:lnTo>
                  <a:pt x="3347770" y="2628900"/>
                </a:lnTo>
                <a:lnTo>
                  <a:pt x="3489744" y="2603500"/>
                </a:lnTo>
                <a:lnTo>
                  <a:pt x="3750233" y="2603500"/>
                </a:lnTo>
                <a:lnTo>
                  <a:pt x="3750233" y="2590800"/>
                </a:lnTo>
                <a:lnTo>
                  <a:pt x="3491407" y="2590800"/>
                </a:lnTo>
                <a:lnTo>
                  <a:pt x="3491407" y="2425700"/>
                </a:lnTo>
                <a:lnTo>
                  <a:pt x="3750233" y="2425700"/>
                </a:lnTo>
                <a:lnTo>
                  <a:pt x="3750233" y="2413000"/>
                </a:lnTo>
                <a:lnTo>
                  <a:pt x="3594277" y="2413000"/>
                </a:lnTo>
                <a:lnTo>
                  <a:pt x="3821099" y="2387600"/>
                </a:lnTo>
                <a:lnTo>
                  <a:pt x="4152303" y="2387600"/>
                </a:lnTo>
                <a:lnTo>
                  <a:pt x="4152303" y="2374900"/>
                </a:lnTo>
                <a:lnTo>
                  <a:pt x="4147985" y="2374900"/>
                </a:lnTo>
                <a:lnTo>
                  <a:pt x="4147985" y="1727200"/>
                </a:lnTo>
                <a:lnTo>
                  <a:pt x="4387748" y="1727200"/>
                </a:lnTo>
                <a:lnTo>
                  <a:pt x="4387748" y="1714500"/>
                </a:lnTo>
                <a:lnTo>
                  <a:pt x="4147985" y="1714500"/>
                </a:lnTo>
                <a:lnTo>
                  <a:pt x="4147985" y="1447800"/>
                </a:lnTo>
                <a:lnTo>
                  <a:pt x="4387748" y="1447800"/>
                </a:lnTo>
                <a:lnTo>
                  <a:pt x="4387748" y="1422400"/>
                </a:lnTo>
                <a:lnTo>
                  <a:pt x="4287304" y="1422400"/>
                </a:lnTo>
                <a:lnTo>
                  <a:pt x="4287304" y="1244600"/>
                </a:lnTo>
                <a:lnTo>
                  <a:pt x="4505985" y="1244600"/>
                </a:lnTo>
                <a:lnTo>
                  <a:pt x="4505985" y="1231900"/>
                </a:lnTo>
                <a:lnTo>
                  <a:pt x="4287304" y="1231900"/>
                </a:lnTo>
                <a:lnTo>
                  <a:pt x="4287304" y="1104900"/>
                </a:lnTo>
                <a:lnTo>
                  <a:pt x="4505985" y="1104900"/>
                </a:lnTo>
                <a:lnTo>
                  <a:pt x="4505985" y="1092200"/>
                </a:lnTo>
                <a:lnTo>
                  <a:pt x="4269511" y="1092200"/>
                </a:lnTo>
                <a:lnTo>
                  <a:pt x="4269511" y="1104900"/>
                </a:lnTo>
                <a:lnTo>
                  <a:pt x="4269511" y="1231900"/>
                </a:lnTo>
                <a:lnTo>
                  <a:pt x="4269511" y="1244600"/>
                </a:lnTo>
                <a:lnTo>
                  <a:pt x="4269511" y="1422400"/>
                </a:lnTo>
                <a:lnTo>
                  <a:pt x="4130192" y="1422400"/>
                </a:lnTo>
                <a:lnTo>
                  <a:pt x="4130192" y="1447800"/>
                </a:lnTo>
                <a:lnTo>
                  <a:pt x="4130192" y="1714500"/>
                </a:lnTo>
                <a:lnTo>
                  <a:pt x="4130192" y="1727200"/>
                </a:lnTo>
                <a:lnTo>
                  <a:pt x="4130192" y="2374900"/>
                </a:lnTo>
                <a:lnTo>
                  <a:pt x="3896779" y="2374900"/>
                </a:lnTo>
                <a:lnTo>
                  <a:pt x="3896779" y="1727200"/>
                </a:lnTo>
                <a:lnTo>
                  <a:pt x="4130192" y="1727200"/>
                </a:lnTo>
                <a:lnTo>
                  <a:pt x="4130192" y="1714500"/>
                </a:lnTo>
                <a:lnTo>
                  <a:pt x="3896779" y="1714500"/>
                </a:lnTo>
                <a:lnTo>
                  <a:pt x="3896779" y="1447800"/>
                </a:lnTo>
                <a:lnTo>
                  <a:pt x="4130192" y="1447800"/>
                </a:lnTo>
                <a:lnTo>
                  <a:pt x="4130192" y="1422400"/>
                </a:lnTo>
                <a:lnTo>
                  <a:pt x="4096296" y="1422400"/>
                </a:lnTo>
                <a:lnTo>
                  <a:pt x="4096296" y="1244600"/>
                </a:lnTo>
                <a:lnTo>
                  <a:pt x="4269511" y="1244600"/>
                </a:lnTo>
                <a:lnTo>
                  <a:pt x="4269511" y="1231900"/>
                </a:lnTo>
                <a:lnTo>
                  <a:pt x="4096296" y="1231900"/>
                </a:lnTo>
                <a:lnTo>
                  <a:pt x="4096296" y="1104900"/>
                </a:lnTo>
                <a:lnTo>
                  <a:pt x="4269511" y="1104900"/>
                </a:lnTo>
                <a:lnTo>
                  <a:pt x="4269511" y="1092200"/>
                </a:lnTo>
                <a:lnTo>
                  <a:pt x="4078503" y="1092200"/>
                </a:lnTo>
                <a:lnTo>
                  <a:pt x="4078503" y="1422400"/>
                </a:lnTo>
                <a:lnTo>
                  <a:pt x="3878999" y="1422400"/>
                </a:lnTo>
                <a:lnTo>
                  <a:pt x="3878999" y="2374900"/>
                </a:lnTo>
                <a:lnTo>
                  <a:pt x="3692563" y="2374900"/>
                </a:lnTo>
                <a:lnTo>
                  <a:pt x="3692563" y="2387600"/>
                </a:lnTo>
                <a:lnTo>
                  <a:pt x="3473627" y="2413000"/>
                </a:lnTo>
                <a:lnTo>
                  <a:pt x="3473627" y="2425700"/>
                </a:lnTo>
                <a:lnTo>
                  <a:pt x="3473627" y="2590800"/>
                </a:lnTo>
                <a:lnTo>
                  <a:pt x="3278174" y="2628900"/>
                </a:lnTo>
                <a:lnTo>
                  <a:pt x="3278174" y="2438400"/>
                </a:lnTo>
                <a:lnTo>
                  <a:pt x="3466769" y="2425700"/>
                </a:lnTo>
                <a:lnTo>
                  <a:pt x="3473627" y="2425700"/>
                </a:lnTo>
                <a:lnTo>
                  <a:pt x="3473627" y="2413000"/>
                </a:lnTo>
                <a:lnTo>
                  <a:pt x="3404158" y="2413000"/>
                </a:lnTo>
                <a:lnTo>
                  <a:pt x="3636822" y="2387600"/>
                </a:lnTo>
                <a:lnTo>
                  <a:pt x="3692563" y="2387600"/>
                </a:lnTo>
                <a:lnTo>
                  <a:pt x="3692563" y="2374900"/>
                </a:lnTo>
                <a:lnTo>
                  <a:pt x="3635679" y="2374900"/>
                </a:lnTo>
                <a:lnTo>
                  <a:pt x="3465880" y="2387600"/>
                </a:lnTo>
                <a:lnTo>
                  <a:pt x="3465880" y="1790700"/>
                </a:lnTo>
                <a:lnTo>
                  <a:pt x="3448227" y="1790700"/>
                </a:lnTo>
                <a:lnTo>
                  <a:pt x="3448227" y="1803400"/>
                </a:lnTo>
                <a:lnTo>
                  <a:pt x="3448227" y="2387600"/>
                </a:lnTo>
                <a:lnTo>
                  <a:pt x="3320440" y="2400300"/>
                </a:lnTo>
                <a:lnTo>
                  <a:pt x="3320440" y="2006600"/>
                </a:lnTo>
                <a:lnTo>
                  <a:pt x="3302673" y="2006600"/>
                </a:lnTo>
                <a:lnTo>
                  <a:pt x="3302673" y="2019300"/>
                </a:lnTo>
                <a:lnTo>
                  <a:pt x="3302673" y="2235200"/>
                </a:lnTo>
                <a:lnTo>
                  <a:pt x="3302673" y="2247900"/>
                </a:lnTo>
                <a:lnTo>
                  <a:pt x="3302673" y="2400300"/>
                </a:lnTo>
                <a:lnTo>
                  <a:pt x="3292525" y="2400300"/>
                </a:lnTo>
                <a:lnTo>
                  <a:pt x="3292525" y="2413000"/>
                </a:lnTo>
                <a:lnTo>
                  <a:pt x="3292525" y="2425700"/>
                </a:lnTo>
                <a:lnTo>
                  <a:pt x="3260394" y="2425700"/>
                </a:lnTo>
                <a:lnTo>
                  <a:pt x="3260394" y="4025900"/>
                </a:lnTo>
                <a:lnTo>
                  <a:pt x="3079673" y="4025900"/>
                </a:lnTo>
                <a:lnTo>
                  <a:pt x="3079673" y="3924300"/>
                </a:lnTo>
                <a:lnTo>
                  <a:pt x="3080194" y="3924300"/>
                </a:lnTo>
                <a:lnTo>
                  <a:pt x="3086036" y="3911600"/>
                </a:lnTo>
                <a:lnTo>
                  <a:pt x="3079673" y="3911600"/>
                </a:lnTo>
                <a:lnTo>
                  <a:pt x="3079673" y="3860800"/>
                </a:lnTo>
                <a:lnTo>
                  <a:pt x="3260394" y="3860800"/>
                </a:lnTo>
                <a:lnTo>
                  <a:pt x="3260394" y="3835400"/>
                </a:lnTo>
                <a:lnTo>
                  <a:pt x="3079673" y="3835400"/>
                </a:lnTo>
                <a:lnTo>
                  <a:pt x="3079673" y="3670300"/>
                </a:lnTo>
                <a:lnTo>
                  <a:pt x="3260394" y="3670300"/>
                </a:lnTo>
                <a:lnTo>
                  <a:pt x="3260394" y="3657612"/>
                </a:lnTo>
                <a:lnTo>
                  <a:pt x="3079673" y="3657612"/>
                </a:lnTo>
                <a:lnTo>
                  <a:pt x="3079673" y="3505200"/>
                </a:lnTo>
                <a:lnTo>
                  <a:pt x="3260394" y="3505200"/>
                </a:lnTo>
                <a:lnTo>
                  <a:pt x="3260394" y="3492500"/>
                </a:lnTo>
                <a:lnTo>
                  <a:pt x="3079673" y="3492500"/>
                </a:lnTo>
                <a:lnTo>
                  <a:pt x="3079673" y="3327400"/>
                </a:lnTo>
                <a:lnTo>
                  <a:pt x="3260394" y="3327400"/>
                </a:lnTo>
                <a:lnTo>
                  <a:pt x="3260394" y="3314700"/>
                </a:lnTo>
                <a:lnTo>
                  <a:pt x="3079673" y="3314700"/>
                </a:lnTo>
                <a:lnTo>
                  <a:pt x="3079673" y="3149600"/>
                </a:lnTo>
                <a:lnTo>
                  <a:pt x="3260394" y="3149600"/>
                </a:lnTo>
                <a:lnTo>
                  <a:pt x="3260394" y="3136900"/>
                </a:lnTo>
                <a:lnTo>
                  <a:pt x="3079673" y="3136900"/>
                </a:lnTo>
                <a:lnTo>
                  <a:pt x="3079673" y="2984500"/>
                </a:lnTo>
                <a:lnTo>
                  <a:pt x="3260394" y="2984500"/>
                </a:lnTo>
                <a:lnTo>
                  <a:pt x="3260394" y="2971800"/>
                </a:lnTo>
                <a:lnTo>
                  <a:pt x="3079673" y="2971800"/>
                </a:lnTo>
                <a:lnTo>
                  <a:pt x="3079673" y="2806700"/>
                </a:lnTo>
                <a:lnTo>
                  <a:pt x="3260394" y="2806700"/>
                </a:lnTo>
                <a:lnTo>
                  <a:pt x="3260394" y="2794000"/>
                </a:lnTo>
                <a:lnTo>
                  <a:pt x="3079673" y="2794000"/>
                </a:lnTo>
                <a:lnTo>
                  <a:pt x="3079673" y="2641600"/>
                </a:lnTo>
                <a:lnTo>
                  <a:pt x="3260394" y="2641600"/>
                </a:lnTo>
                <a:lnTo>
                  <a:pt x="3260394" y="2628900"/>
                </a:lnTo>
                <a:lnTo>
                  <a:pt x="3079673" y="2628900"/>
                </a:lnTo>
                <a:lnTo>
                  <a:pt x="3079673" y="2438400"/>
                </a:lnTo>
                <a:lnTo>
                  <a:pt x="3260394" y="2438400"/>
                </a:lnTo>
                <a:lnTo>
                  <a:pt x="3260394" y="2425700"/>
                </a:lnTo>
                <a:lnTo>
                  <a:pt x="3202228" y="2425700"/>
                </a:lnTo>
                <a:lnTo>
                  <a:pt x="3292525" y="2413000"/>
                </a:lnTo>
                <a:lnTo>
                  <a:pt x="3292525" y="2400300"/>
                </a:lnTo>
                <a:lnTo>
                  <a:pt x="3111423" y="2425700"/>
                </a:lnTo>
                <a:lnTo>
                  <a:pt x="3111423" y="2247900"/>
                </a:lnTo>
                <a:lnTo>
                  <a:pt x="3302673" y="2247900"/>
                </a:lnTo>
                <a:lnTo>
                  <a:pt x="3302673" y="2235200"/>
                </a:lnTo>
                <a:lnTo>
                  <a:pt x="3111423" y="2235200"/>
                </a:lnTo>
                <a:lnTo>
                  <a:pt x="3111423" y="2019300"/>
                </a:lnTo>
                <a:lnTo>
                  <a:pt x="3302673" y="2019300"/>
                </a:lnTo>
                <a:lnTo>
                  <a:pt x="3302673" y="2006600"/>
                </a:lnTo>
                <a:lnTo>
                  <a:pt x="3093656" y="2006600"/>
                </a:lnTo>
                <a:lnTo>
                  <a:pt x="3093656" y="2425700"/>
                </a:lnTo>
                <a:lnTo>
                  <a:pt x="3061906" y="2425700"/>
                </a:lnTo>
                <a:lnTo>
                  <a:pt x="3061906" y="4013200"/>
                </a:lnTo>
                <a:lnTo>
                  <a:pt x="3057588" y="4013200"/>
                </a:lnTo>
                <a:lnTo>
                  <a:pt x="3057588" y="4025900"/>
                </a:lnTo>
                <a:lnTo>
                  <a:pt x="2858452" y="4140200"/>
                </a:lnTo>
                <a:lnTo>
                  <a:pt x="2545778" y="4025900"/>
                </a:lnTo>
                <a:lnTo>
                  <a:pt x="2506662" y="4013200"/>
                </a:lnTo>
                <a:lnTo>
                  <a:pt x="2755074" y="3911600"/>
                </a:lnTo>
                <a:lnTo>
                  <a:pt x="2763837" y="3911600"/>
                </a:lnTo>
                <a:lnTo>
                  <a:pt x="2842323" y="3873500"/>
                </a:lnTo>
                <a:lnTo>
                  <a:pt x="2847657" y="3886200"/>
                </a:lnTo>
                <a:lnTo>
                  <a:pt x="2856293" y="3886200"/>
                </a:lnTo>
                <a:lnTo>
                  <a:pt x="2867215" y="3898900"/>
                </a:lnTo>
                <a:lnTo>
                  <a:pt x="2902267" y="3898900"/>
                </a:lnTo>
                <a:lnTo>
                  <a:pt x="3057588" y="4025900"/>
                </a:lnTo>
                <a:lnTo>
                  <a:pt x="3057588" y="4013200"/>
                </a:lnTo>
                <a:lnTo>
                  <a:pt x="2914332" y="3886200"/>
                </a:lnTo>
                <a:lnTo>
                  <a:pt x="2916872" y="3886200"/>
                </a:lnTo>
                <a:lnTo>
                  <a:pt x="2917761" y="3873500"/>
                </a:lnTo>
                <a:lnTo>
                  <a:pt x="3061906" y="3911600"/>
                </a:lnTo>
                <a:lnTo>
                  <a:pt x="3061906" y="3898900"/>
                </a:lnTo>
                <a:lnTo>
                  <a:pt x="3024441" y="3886200"/>
                </a:lnTo>
                <a:lnTo>
                  <a:pt x="3029394" y="3886200"/>
                </a:lnTo>
                <a:lnTo>
                  <a:pt x="3009582" y="3835400"/>
                </a:lnTo>
                <a:lnTo>
                  <a:pt x="3009582" y="3886200"/>
                </a:lnTo>
                <a:lnTo>
                  <a:pt x="2964243" y="3873500"/>
                </a:lnTo>
                <a:lnTo>
                  <a:pt x="2918904" y="3860800"/>
                </a:lnTo>
                <a:lnTo>
                  <a:pt x="2914078" y="3860800"/>
                </a:lnTo>
                <a:lnTo>
                  <a:pt x="2905442" y="3835400"/>
                </a:lnTo>
                <a:lnTo>
                  <a:pt x="2855404" y="3835400"/>
                </a:lnTo>
                <a:lnTo>
                  <a:pt x="2846768" y="3860800"/>
                </a:lnTo>
                <a:lnTo>
                  <a:pt x="2841688" y="3860800"/>
                </a:lnTo>
                <a:lnTo>
                  <a:pt x="2751391" y="3898900"/>
                </a:lnTo>
                <a:lnTo>
                  <a:pt x="2721800" y="3898900"/>
                </a:lnTo>
                <a:lnTo>
                  <a:pt x="2721800" y="3911600"/>
                </a:lnTo>
                <a:lnTo>
                  <a:pt x="2483053" y="4013200"/>
                </a:lnTo>
                <a:lnTo>
                  <a:pt x="2089353" y="4114800"/>
                </a:lnTo>
                <a:lnTo>
                  <a:pt x="2149703" y="4089565"/>
                </a:lnTo>
                <a:lnTo>
                  <a:pt x="2241194" y="4051300"/>
                </a:lnTo>
                <a:lnTo>
                  <a:pt x="2332304" y="4013200"/>
                </a:lnTo>
                <a:lnTo>
                  <a:pt x="2436431" y="3962412"/>
                </a:lnTo>
                <a:lnTo>
                  <a:pt x="2540597" y="3924300"/>
                </a:lnTo>
                <a:lnTo>
                  <a:pt x="2610040" y="3898900"/>
                </a:lnTo>
                <a:lnTo>
                  <a:pt x="2721800" y="3911600"/>
                </a:lnTo>
                <a:lnTo>
                  <a:pt x="2721800" y="3898900"/>
                </a:lnTo>
                <a:lnTo>
                  <a:pt x="2617165" y="3886200"/>
                </a:lnTo>
                <a:lnTo>
                  <a:pt x="2617165" y="3810000"/>
                </a:lnTo>
                <a:lnTo>
                  <a:pt x="2808300" y="3810000"/>
                </a:lnTo>
                <a:lnTo>
                  <a:pt x="2845879" y="3797300"/>
                </a:lnTo>
                <a:lnTo>
                  <a:pt x="2958261" y="3759200"/>
                </a:lnTo>
                <a:lnTo>
                  <a:pt x="3009582" y="3886200"/>
                </a:lnTo>
                <a:lnTo>
                  <a:pt x="3009582" y="3835400"/>
                </a:lnTo>
                <a:lnTo>
                  <a:pt x="2974403" y="3759200"/>
                </a:lnTo>
                <a:lnTo>
                  <a:pt x="3061906" y="3708400"/>
                </a:lnTo>
                <a:lnTo>
                  <a:pt x="3061906" y="3695700"/>
                </a:lnTo>
                <a:lnTo>
                  <a:pt x="3061258" y="3695700"/>
                </a:lnTo>
                <a:lnTo>
                  <a:pt x="2815018" y="3797300"/>
                </a:lnTo>
                <a:lnTo>
                  <a:pt x="2815018" y="1765300"/>
                </a:lnTo>
                <a:lnTo>
                  <a:pt x="3063049" y="1778000"/>
                </a:lnTo>
                <a:lnTo>
                  <a:pt x="3063049" y="1651000"/>
                </a:lnTo>
                <a:lnTo>
                  <a:pt x="3251898" y="1676400"/>
                </a:lnTo>
                <a:lnTo>
                  <a:pt x="3251898" y="1790700"/>
                </a:lnTo>
                <a:lnTo>
                  <a:pt x="3448227" y="1803400"/>
                </a:lnTo>
                <a:lnTo>
                  <a:pt x="3448227" y="1790700"/>
                </a:lnTo>
                <a:lnTo>
                  <a:pt x="3269640" y="1778000"/>
                </a:lnTo>
                <a:lnTo>
                  <a:pt x="3269640" y="1663700"/>
                </a:lnTo>
                <a:lnTo>
                  <a:pt x="3219119" y="1651000"/>
                </a:lnTo>
                <a:lnTo>
                  <a:pt x="3219119" y="1536700"/>
                </a:lnTo>
                <a:lnTo>
                  <a:pt x="3201352" y="1536700"/>
                </a:lnTo>
                <a:lnTo>
                  <a:pt x="3201352" y="1549400"/>
                </a:lnTo>
                <a:lnTo>
                  <a:pt x="3201352" y="1651000"/>
                </a:lnTo>
                <a:lnTo>
                  <a:pt x="3058223" y="1638300"/>
                </a:lnTo>
                <a:lnTo>
                  <a:pt x="3045256" y="1638300"/>
                </a:lnTo>
                <a:lnTo>
                  <a:pt x="3045256" y="1651000"/>
                </a:lnTo>
                <a:lnTo>
                  <a:pt x="3045256" y="1765300"/>
                </a:lnTo>
                <a:lnTo>
                  <a:pt x="2931972" y="1752600"/>
                </a:lnTo>
                <a:lnTo>
                  <a:pt x="2931972" y="1651000"/>
                </a:lnTo>
                <a:lnTo>
                  <a:pt x="3045256" y="1651000"/>
                </a:lnTo>
                <a:lnTo>
                  <a:pt x="3045256" y="1638300"/>
                </a:lnTo>
                <a:lnTo>
                  <a:pt x="2931972" y="1638300"/>
                </a:lnTo>
                <a:lnTo>
                  <a:pt x="2931972" y="1524000"/>
                </a:lnTo>
                <a:lnTo>
                  <a:pt x="3201352" y="1549400"/>
                </a:lnTo>
                <a:lnTo>
                  <a:pt x="3201352" y="1536700"/>
                </a:lnTo>
                <a:lnTo>
                  <a:pt x="3132124" y="1536700"/>
                </a:lnTo>
                <a:lnTo>
                  <a:pt x="3111944" y="1498600"/>
                </a:lnTo>
                <a:lnTo>
                  <a:pt x="3111944" y="1536700"/>
                </a:lnTo>
                <a:lnTo>
                  <a:pt x="3021952" y="1524000"/>
                </a:lnTo>
                <a:lnTo>
                  <a:pt x="2931972" y="1511300"/>
                </a:lnTo>
                <a:lnTo>
                  <a:pt x="2914205" y="1511300"/>
                </a:lnTo>
                <a:lnTo>
                  <a:pt x="2914205" y="1524000"/>
                </a:lnTo>
                <a:lnTo>
                  <a:pt x="2914205" y="1752600"/>
                </a:lnTo>
                <a:lnTo>
                  <a:pt x="2807398" y="1752600"/>
                </a:lnTo>
                <a:lnTo>
                  <a:pt x="2807271" y="1536700"/>
                </a:lnTo>
                <a:lnTo>
                  <a:pt x="2807271" y="1524000"/>
                </a:lnTo>
                <a:lnTo>
                  <a:pt x="2914205" y="1524000"/>
                </a:lnTo>
                <a:lnTo>
                  <a:pt x="2914205" y="1511300"/>
                </a:lnTo>
                <a:lnTo>
                  <a:pt x="2806001" y="1511300"/>
                </a:lnTo>
                <a:lnTo>
                  <a:pt x="2789618" y="1435100"/>
                </a:lnTo>
                <a:lnTo>
                  <a:pt x="2789618" y="1524000"/>
                </a:lnTo>
                <a:lnTo>
                  <a:pt x="2789618" y="1752600"/>
                </a:lnTo>
                <a:lnTo>
                  <a:pt x="2670111" y="1752600"/>
                </a:lnTo>
                <a:lnTo>
                  <a:pt x="2670111" y="1498600"/>
                </a:lnTo>
                <a:lnTo>
                  <a:pt x="2789618" y="1524000"/>
                </a:lnTo>
                <a:lnTo>
                  <a:pt x="2789618" y="1435100"/>
                </a:lnTo>
                <a:lnTo>
                  <a:pt x="2787713" y="1422400"/>
                </a:lnTo>
                <a:lnTo>
                  <a:pt x="2787713" y="1511300"/>
                </a:lnTo>
                <a:lnTo>
                  <a:pt x="2720022" y="1498600"/>
                </a:lnTo>
                <a:lnTo>
                  <a:pt x="2652331" y="1485900"/>
                </a:lnTo>
                <a:lnTo>
                  <a:pt x="2652331" y="1498600"/>
                </a:lnTo>
                <a:lnTo>
                  <a:pt x="2652331" y="1638300"/>
                </a:lnTo>
                <a:lnTo>
                  <a:pt x="2652331" y="1651000"/>
                </a:lnTo>
                <a:lnTo>
                  <a:pt x="2652331" y="1752600"/>
                </a:lnTo>
                <a:lnTo>
                  <a:pt x="2541333" y="1752600"/>
                </a:lnTo>
                <a:lnTo>
                  <a:pt x="2541333" y="1638300"/>
                </a:lnTo>
                <a:lnTo>
                  <a:pt x="2652331" y="1651000"/>
                </a:lnTo>
                <a:lnTo>
                  <a:pt x="2652331" y="1638300"/>
                </a:lnTo>
                <a:lnTo>
                  <a:pt x="2541333" y="1625600"/>
                </a:lnTo>
                <a:lnTo>
                  <a:pt x="2176221" y="1625600"/>
                </a:lnTo>
                <a:lnTo>
                  <a:pt x="2176221" y="1498600"/>
                </a:lnTo>
                <a:lnTo>
                  <a:pt x="2652331" y="1498600"/>
                </a:lnTo>
                <a:lnTo>
                  <a:pt x="2652331" y="1485900"/>
                </a:lnTo>
                <a:lnTo>
                  <a:pt x="2244420" y="1485900"/>
                </a:lnTo>
                <a:lnTo>
                  <a:pt x="2522169" y="774700"/>
                </a:lnTo>
                <a:lnTo>
                  <a:pt x="2641028" y="774700"/>
                </a:lnTo>
                <a:lnTo>
                  <a:pt x="2787713" y="1511300"/>
                </a:lnTo>
                <a:lnTo>
                  <a:pt x="2787713" y="1422400"/>
                </a:lnTo>
                <a:lnTo>
                  <a:pt x="2659951" y="774700"/>
                </a:lnTo>
                <a:lnTo>
                  <a:pt x="2772600" y="825500"/>
                </a:lnTo>
                <a:lnTo>
                  <a:pt x="3111944" y="1536700"/>
                </a:lnTo>
                <a:lnTo>
                  <a:pt x="3111944" y="1498600"/>
                </a:lnTo>
                <a:lnTo>
                  <a:pt x="2786443" y="812800"/>
                </a:lnTo>
                <a:lnTo>
                  <a:pt x="2699956" y="774700"/>
                </a:lnTo>
                <a:lnTo>
                  <a:pt x="2656649" y="762000"/>
                </a:lnTo>
                <a:lnTo>
                  <a:pt x="2509075" y="762000"/>
                </a:lnTo>
                <a:lnTo>
                  <a:pt x="2226399" y="1485900"/>
                </a:lnTo>
                <a:lnTo>
                  <a:pt x="2158314" y="1485900"/>
                </a:lnTo>
                <a:lnTo>
                  <a:pt x="2158314" y="1625600"/>
                </a:lnTo>
                <a:lnTo>
                  <a:pt x="2092909" y="1625600"/>
                </a:lnTo>
                <a:lnTo>
                  <a:pt x="2092909" y="1778000"/>
                </a:lnTo>
                <a:lnTo>
                  <a:pt x="1927047" y="1778000"/>
                </a:lnTo>
                <a:lnTo>
                  <a:pt x="1927047" y="1092200"/>
                </a:lnTo>
                <a:lnTo>
                  <a:pt x="1909279" y="1092200"/>
                </a:lnTo>
                <a:lnTo>
                  <a:pt x="1909279" y="2730500"/>
                </a:lnTo>
                <a:lnTo>
                  <a:pt x="1513293" y="2781300"/>
                </a:lnTo>
                <a:lnTo>
                  <a:pt x="1513293" y="2692400"/>
                </a:lnTo>
                <a:lnTo>
                  <a:pt x="1514068" y="2692400"/>
                </a:lnTo>
                <a:lnTo>
                  <a:pt x="1612861" y="2679700"/>
                </a:lnTo>
                <a:lnTo>
                  <a:pt x="1909279" y="2641600"/>
                </a:lnTo>
                <a:lnTo>
                  <a:pt x="1909279" y="2628900"/>
                </a:lnTo>
                <a:lnTo>
                  <a:pt x="1513293" y="2679700"/>
                </a:lnTo>
                <a:lnTo>
                  <a:pt x="1513293" y="2590800"/>
                </a:lnTo>
                <a:lnTo>
                  <a:pt x="1513941" y="2590800"/>
                </a:lnTo>
                <a:lnTo>
                  <a:pt x="1711604" y="2565400"/>
                </a:lnTo>
                <a:lnTo>
                  <a:pt x="1909279" y="2540000"/>
                </a:lnTo>
                <a:lnTo>
                  <a:pt x="1909279" y="2527300"/>
                </a:lnTo>
                <a:lnTo>
                  <a:pt x="1513293" y="2565400"/>
                </a:lnTo>
                <a:lnTo>
                  <a:pt x="1513293" y="2489200"/>
                </a:lnTo>
                <a:lnTo>
                  <a:pt x="1513674" y="2489200"/>
                </a:lnTo>
                <a:lnTo>
                  <a:pt x="1711477" y="2476500"/>
                </a:lnTo>
                <a:lnTo>
                  <a:pt x="1909279" y="2463800"/>
                </a:lnTo>
                <a:lnTo>
                  <a:pt x="1909279" y="2438400"/>
                </a:lnTo>
                <a:lnTo>
                  <a:pt x="1513293" y="2476500"/>
                </a:lnTo>
                <a:lnTo>
                  <a:pt x="1513293" y="2374900"/>
                </a:lnTo>
                <a:lnTo>
                  <a:pt x="1909279" y="2362200"/>
                </a:lnTo>
                <a:lnTo>
                  <a:pt x="1909279" y="2349500"/>
                </a:lnTo>
                <a:lnTo>
                  <a:pt x="1513293" y="2362200"/>
                </a:lnTo>
                <a:lnTo>
                  <a:pt x="1513293" y="2273300"/>
                </a:lnTo>
                <a:lnTo>
                  <a:pt x="1909279" y="2260600"/>
                </a:lnTo>
                <a:lnTo>
                  <a:pt x="1909279" y="2247900"/>
                </a:lnTo>
                <a:lnTo>
                  <a:pt x="1513293" y="2260600"/>
                </a:lnTo>
                <a:lnTo>
                  <a:pt x="1513293" y="2171700"/>
                </a:lnTo>
                <a:lnTo>
                  <a:pt x="1909279" y="2159000"/>
                </a:lnTo>
                <a:lnTo>
                  <a:pt x="1909279" y="2146300"/>
                </a:lnTo>
                <a:lnTo>
                  <a:pt x="1513293" y="2159000"/>
                </a:lnTo>
                <a:lnTo>
                  <a:pt x="1513293" y="2057400"/>
                </a:lnTo>
                <a:lnTo>
                  <a:pt x="1909279" y="2057400"/>
                </a:lnTo>
                <a:lnTo>
                  <a:pt x="1909279" y="2044700"/>
                </a:lnTo>
                <a:lnTo>
                  <a:pt x="1513293" y="2044700"/>
                </a:lnTo>
                <a:lnTo>
                  <a:pt x="1513293" y="1968500"/>
                </a:lnTo>
                <a:lnTo>
                  <a:pt x="1909279" y="1968500"/>
                </a:lnTo>
                <a:lnTo>
                  <a:pt x="1909279" y="1955800"/>
                </a:lnTo>
                <a:lnTo>
                  <a:pt x="1513293" y="1955800"/>
                </a:lnTo>
                <a:lnTo>
                  <a:pt x="1513293" y="1854200"/>
                </a:lnTo>
                <a:lnTo>
                  <a:pt x="1909279" y="1866900"/>
                </a:lnTo>
                <a:lnTo>
                  <a:pt x="1909279" y="1854200"/>
                </a:lnTo>
                <a:lnTo>
                  <a:pt x="1513293" y="1841500"/>
                </a:lnTo>
                <a:lnTo>
                  <a:pt x="1513293" y="1752600"/>
                </a:lnTo>
                <a:lnTo>
                  <a:pt x="1909279" y="1778000"/>
                </a:lnTo>
                <a:lnTo>
                  <a:pt x="1909279" y="1765300"/>
                </a:lnTo>
                <a:lnTo>
                  <a:pt x="1711286" y="1752600"/>
                </a:lnTo>
                <a:lnTo>
                  <a:pt x="1513293" y="1739900"/>
                </a:lnTo>
                <a:lnTo>
                  <a:pt x="1513293" y="1651000"/>
                </a:lnTo>
                <a:lnTo>
                  <a:pt x="1909279" y="1676400"/>
                </a:lnTo>
                <a:lnTo>
                  <a:pt x="1909279" y="1663700"/>
                </a:lnTo>
                <a:lnTo>
                  <a:pt x="1711286" y="1651000"/>
                </a:lnTo>
                <a:lnTo>
                  <a:pt x="1513293" y="1638300"/>
                </a:lnTo>
                <a:lnTo>
                  <a:pt x="1513293" y="1549400"/>
                </a:lnTo>
                <a:lnTo>
                  <a:pt x="1909279" y="1587500"/>
                </a:lnTo>
                <a:lnTo>
                  <a:pt x="1909279" y="1574800"/>
                </a:lnTo>
                <a:lnTo>
                  <a:pt x="1645285" y="1549400"/>
                </a:lnTo>
                <a:lnTo>
                  <a:pt x="1513293" y="1536700"/>
                </a:lnTo>
                <a:lnTo>
                  <a:pt x="1513293" y="1447800"/>
                </a:lnTo>
                <a:lnTo>
                  <a:pt x="1909279" y="1485900"/>
                </a:lnTo>
                <a:lnTo>
                  <a:pt x="1909279" y="1473200"/>
                </a:lnTo>
                <a:lnTo>
                  <a:pt x="1645246" y="1447800"/>
                </a:lnTo>
                <a:lnTo>
                  <a:pt x="1513293" y="1422400"/>
                </a:lnTo>
                <a:lnTo>
                  <a:pt x="1513293" y="1346200"/>
                </a:lnTo>
                <a:lnTo>
                  <a:pt x="1909279" y="1384300"/>
                </a:lnTo>
                <a:lnTo>
                  <a:pt x="1909279" y="1371600"/>
                </a:lnTo>
                <a:lnTo>
                  <a:pt x="1645285" y="1346200"/>
                </a:lnTo>
                <a:lnTo>
                  <a:pt x="1513293" y="1333500"/>
                </a:lnTo>
                <a:lnTo>
                  <a:pt x="1513293" y="1244600"/>
                </a:lnTo>
                <a:lnTo>
                  <a:pt x="1909279" y="1295400"/>
                </a:lnTo>
                <a:lnTo>
                  <a:pt x="1909279" y="1282700"/>
                </a:lnTo>
                <a:lnTo>
                  <a:pt x="1612290" y="1244600"/>
                </a:lnTo>
                <a:lnTo>
                  <a:pt x="1513293" y="1231900"/>
                </a:lnTo>
                <a:lnTo>
                  <a:pt x="1513293" y="1130300"/>
                </a:lnTo>
                <a:lnTo>
                  <a:pt x="1909279" y="1206500"/>
                </a:lnTo>
                <a:lnTo>
                  <a:pt x="1909279" y="1193800"/>
                </a:lnTo>
                <a:lnTo>
                  <a:pt x="1592414" y="1130300"/>
                </a:lnTo>
                <a:lnTo>
                  <a:pt x="1513293" y="1117600"/>
                </a:lnTo>
                <a:lnTo>
                  <a:pt x="1513293" y="1028700"/>
                </a:lnTo>
                <a:lnTo>
                  <a:pt x="1909279" y="1104900"/>
                </a:lnTo>
                <a:lnTo>
                  <a:pt x="1909279" y="1092200"/>
                </a:lnTo>
                <a:lnTo>
                  <a:pt x="1817204" y="1079500"/>
                </a:lnTo>
                <a:lnTo>
                  <a:pt x="1817204" y="952500"/>
                </a:lnTo>
                <a:lnTo>
                  <a:pt x="1799424" y="939800"/>
                </a:lnTo>
                <a:lnTo>
                  <a:pt x="1799424" y="965200"/>
                </a:lnTo>
                <a:lnTo>
                  <a:pt x="1799424" y="1079500"/>
                </a:lnTo>
                <a:lnTo>
                  <a:pt x="1570520" y="1028700"/>
                </a:lnTo>
                <a:lnTo>
                  <a:pt x="1513293" y="1016000"/>
                </a:lnTo>
                <a:lnTo>
                  <a:pt x="1495526" y="1016000"/>
                </a:lnTo>
                <a:lnTo>
                  <a:pt x="1495526" y="2781300"/>
                </a:lnTo>
                <a:lnTo>
                  <a:pt x="1419694" y="2781300"/>
                </a:lnTo>
                <a:lnTo>
                  <a:pt x="1419694" y="2692400"/>
                </a:lnTo>
                <a:lnTo>
                  <a:pt x="1495526" y="2692400"/>
                </a:lnTo>
                <a:lnTo>
                  <a:pt x="1495526" y="2679700"/>
                </a:lnTo>
                <a:lnTo>
                  <a:pt x="1419694" y="2679700"/>
                </a:lnTo>
                <a:lnTo>
                  <a:pt x="1419694" y="2590800"/>
                </a:lnTo>
                <a:lnTo>
                  <a:pt x="1495526" y="2590800"/>
                </a:lnTo>
                <a:lnTo>
                  <a:pt x="1495526" y="2565400"/>
                </a:lnTo>
                <a:lnTo>
                  <a:pt x="1419694" y="2565400"/>
                </a:lnTo>
                <a:lnTo>
                  <a:pt x="1419694" y="2489200"/>
                </a:lnTo>
                <a:lnTo>
                  <a:pt x="1495526" y="2489200"/>
                </a:lnTo>
                <a:lnTo>
                  <a:pt x="1495526" y="2476500"/>
                </a:lnTo>
                <a:lnTo>
                  <a:pt x="1419694" y="2476500"/>
                </a:lnTo>
                <a:lnTo>
                  <a:pt x="1419694" y="2374900"/>
                </a:lnTo>
                <a:lnTo>
                  <a:pt x="1495526" y="2374900"/>
                </a:lnTo>
                <a:lnTo>
                  <a:pt x="1495526" y="2362200"/>
                </a:lnTo>
                <a:lnTo>
                  <a:pt x="1419694" y="2362200"/>
                </a:lnTo>
                <a:lnTo>
                  <a:pt x="1419694" y="2336800"/>
                </a:lnTo>
                <a:lnTo>
                  <a:pt x="1135367" y="2349500"/>
                </a:lnTo>
                <a:lnTo>
                  <a:pt x="1135367" y="2273300"/>
                </a:lnTo>
                <a:lnTo>
                  <a:pt x="1495526" y="2273300"/>
                </a:lnTo>
                <a:lnTo>
                  <a:pt x="1495526" y="2260600"/>
                </a:lnTo>
                <a:lnTo>
                  <a:pt x="1135367" y="2260600"/>
                </a:lnTo>
                <a:lnTo>
                  <a:pt x="1135367" y="2171700"/>
                </a:lnTo>
                <a:lnTo>
                  <a:pt x="1495526" y="2171700"/>
                </a:lnTo>
                <a:lnTo>
                  <a:pt x="1495526" y="2159000"/>
                </a:lnTo>
                <a:lnTo>
                  <a:pt x="1135367" y="2159000"/>
                </a:lnTo>
                <a:lnTo>
                  <a:pt x="1135367" y="2146300"/>
                </a:lnTo>
                <a:lnTo>
                  <a:pt x="1117587" y="2146300"/>
                </a:lnTo>
                <a:lnTo>
                  <a:pt x="1117587" y="2159000"/>
                </a:lnTo>
                <a:lnTo>
                  <a:pt x="1117587" y="2349500"/>
                </a:lnTo>
                <a:lnTo>
                  <a:pt x="565010" y="2374900"/>
                </a:lnTo>
                <a:lnTo>
                  <a:pt x="457708" y="2374900"/>
                </a:lnTo>
                <a:lnTo>
                  <a:pt x="457708" y="2184400"/>
                </a:lnTo>
                <a:lnTo>
                  <a:pt x="787641" y="2171700"/>
                </a:lnTo>
                <a:lnTo>
                  <a:pt x="1117587" y="2159000"/>
                </a:lnTo>
                <a:lnTo>
                  <a:pt x="1117587" y="2146300"/>
                </a:lnTo>
                <a:lnTo>
                  <a:pt x="742289" y="2146300"/>
                </a:lnTo>
                <a:lnTo>
                  <a:pt x="742289" y="2159000"/>
                </a:lnTo>
                <a:lnTo>
                  <a:pt x="498259" y="2171700"/>
                </a:lnTo>
                <a:lnTo>
                  <a:pt x="582206" y="2159000"/>
                </a:lnTo>
                <a:lnTo>
                  <a:pt x="742289" y="2159000"/>
                </a:lnTo>
                <a:lnTo>
                  <a:pt x="742289" y="2146300"/>
                </a:lnTo>
                <a:lnTo>
                  <a:pt x="677252" y="2146300"/>
                </a:lnTo>
                <a:lnTo>
                  <a:pt x="677252" y="2057400"/>
                </a:lnTo>
                <a:lnTo>
                  <a:pt x="1495526" y="2057400"/>
                </a:lnTo>
                <a:lnTo>
                  <a:pt x="1495526" y="2044700"/>
                </a:lnTo>
                <a:lnTo>
                  <a:pt x="677252" y="2044700"/>
                </a:lnTo>
                <a:lnTo>
                  <a:pt x="677252" y="1968500"/>
                </a:lnTo>
                <a:lnTo>
                  <a:pt x="1495526" y="1968500"/>
                </a:lnTo>
                <a:lnTo>
                  <a:pt x="1495526" y="1955800"/>
                </a:lnTo>
                <a:lnTo>
                  <a:pt x="677252" y="1955800"/>
                </a:lnTo>
                <a:lnTo>
                  <a:pt x="677252" y="1917700"/>
                </a:lnTo>
                <a:lnTo>
                  <a:pt x="659460" y="1917700"/>
                </a:lnTo>
                <a:lnTo>
                  <a:pt x="659460" y="1930400"/>
                </a:lnTo>
                <a:lnTo>
                  <a:pt x="659460" y="2133600"/>
                </a:lnTo>
                <a:lnTo>
                  <a:pt x="581914" y="2133600"/>
                </a:lnTo>
                <a:lnTo>
                  <a:pt x="581914" y="2146300"/>
                </a:lnTo>
                <a:lnTo>
                  <a:pt x="474586" y="2159000"/>
                </a:lnTo>
                <a:lnTo>
                  <a:pt x="474586" y="2146300"/>
                </a:lnTo>
                <a:lnTo>
                  <a:pt x="581914" y="2146300"/>
                </a:lnTo>
                <a:lnTo>
                  <a:pt x="581914" y="2133600"/>
                </a:lnTo>
                <a:lnTo>
                  <a:pt x="474586" y="2133600"/>
                </a:lnTo>
                <a:lnTo>
                  <a:pt x="474586" y="1930400"/>
                </a:lnTo>
                <a:lnTo>
                  <a:pt x="659460" y="1930400"/>
                </a:lnTo>
                <a:lnTo>
                  <a:pt x="659460" y="1917700"/>
                </a:lnTo>
                <a:lnTo>
                  <a:pt x="635025" y="1917700"/>
                </a:lnTo>
                <a:lnTo>
                  <a:pt x="635025" y="1854200"/>
                </a:lnTo>
                <a:lnTo>
                  <a:pt x="1495526" y="1854200"/>
                </a:lnTo>
                <a:lnTo>
                  <a:pt x="1495526" y="1841500"/>
                </a:lnTo>
                <a:lnTo>
                  <a:pt x="635025" y="1841500"/>
                </a:lnTo>
                <a:lnTo>
                  <a:pt x="635025" y="1752600"/>
                </a:lnTo>
                <a:lnTo>
                  <a:pt x="1495526" y="1752600"/>
                </a:lnTo>
                <a:lnTo>
                  <a:pt x="1495526" y="1739900"/>
                </a:lnTo>
                <a:lnTo>
                  <a:pt x="635025" y="1739900"/>
                </a:lnTo>
                <a:lnTo>
                  <a:pt x="635025" y="1651000"/>
                </a:lnTo>
                <a:lnTo>
                  <a:pt x="1495526" y="1651000"/>
                </a:lnTo>
                <a:lnTo>
                  <a:pt x="1495526" y="1638300"/>
                </a:lnTo>
                <a:lnTo>
                  <a:pt x="635025" y="1638300"/>
                </a:lnTo>
                <a:lnTo>
                  <a:pt x="635025" y="1549400"/>
                </a:lnTo>
                <a:lnTo>
                  <a:pt x="1495526" y="1549400"/>
                </a:lnTo>
                <a:lnTo>
                  <a:pt x="1495526" y="1536700"/>
                </a:lnTo>
                <a:lnTo>
                  <a:pt x="635025" y="1536700"/>
                </a:lnTo>
                <a:lnTo>
                  <a:pt x="635025" y="1447800"/>
                </a:lnTo>
                <a:lnTo>
                  <a:pt x="1495526" y="1447800"/>
                </a:lnTo>
                <a:lnTo>
                  <a:pt x="1495526" y="1422400"/>
                </a:lnTo>
                <a:lnTo>
                  <a:pt x="635025" y="1422400"/>
                </a:lnTo>
                <a:lnTo>
                  <a:pt x="635025" y="1346200"/>
                </a:lnTo>
                <a:lnTo>
                  <a:pt x="1495526" y="1346200"/>
                </a:lnTo>
                <a:lnTo>
                  <a:pt x="1495526" y="1333500"/>
                </a:lnTo>
                <a:lnTo>
                  <a:pt x="635025" y="1333500"/>
                </a:lnTo>
                <a:lnTo>
                  <a:pt x="635025" y="1244600"/>
                </a:lnTo>
                <a:lnTo>
                  <a:pt x="1495526" y="1244600"/>
                </a:lnTo>
                <a:lnTo>
                  <a:pt x="1495526" y="1231900"/>
                </a:lnTo>
                <a:lnTo>
                  <a:pt x="635025" y="1231900"/>
                </a:lnTo>
                <a:lnTo>
                  <a:pt x="635025" y="1130300"/>
                </a:lnTo>
                <a:lnTo>
                  <a:pt x="1495526" y="1130300"/>
                </a:lnTo>
                <a:lnTo>
                  <a:pt x="1495526" y="1117600"/>
                </a:lnTo>
                <a:lnTo>
                  <a:pt x="635025" y="1117600"/>
                </a:lnTo>
                <a:lnTo>
                  <a:pt x="635025" y="1028700"/>
                </a:lnTo>
                <a:lnTo>
                  <a:pt x="1495526" y="1028700"/>
                </a:lnTo>
                <a:lnTo>
                  <a:pt x="1495526" y="1016000"/>
                </a:lnTo>
                <a:lnTo>
                  <a:pt x="1352778" y="1016000"/>
                </a:lnTo>
                <a:lnTo>
                  <a:pt x="1352778" y="850900"/>
                </a:lnTo>
                <a:lnTo>
                  <a:pt x="1463255" y="876300"/>
                </a:lnTo>
                <a:lnTo>
                  <a:pt x="1474431" y="876300"/>
                </a:lnTo>
                <a:lnTo>
                  <a:pt x="1799424" y="965200"/>
                </a:lnTo>
                <a:lnTo>
                  <a:pt x="1799424" y="939800"/>
                </a:lnTo>
                <a:lnTo>
                  <a:pt x="1592033" y="889000"/>
                </a:lnTo>
                <a:lnTo>
                  <a:pt x="1606130" y="889000"/>
                </a:lnTo>
                <a:lnTo>
                  <a:pt x="1606130" y="215900"/>
                </a:lnTo>
                <a:lnTo>
                  <a:pt x="1588363" y="203200"/>
                </a:lnTo>
                <a:lnTo>
                  <a:pt x="1588363" y="228600"/>
                </a:lnTo>
                <a:lnTo>
                  <a:pt x="1588363" y="889000"/>
                </a:lnTo>
                <a:lnTo>
                  <a:pt x="1479524" y="863600"/>
                </a:lnTo>
                <a:lnTo>
                  <a:pt x="1479524" y="241300"/>
                </a:lnTo>
                <a:lnTo>
                  <a:pt x="1461731" y="241300"/>
                </a:lnTo>
                <a:lnTo>
                  <a:pt x="1461731" y="863600"/>
                </a:lnTo>
                <a:lnTo>
                  <a:pt x="1407248" y="850900"/>
                </a:lnTo>
                <a:lnTo>
                  <a:pt x="1352778" y="838200"/>
                </a:lnTo>
                <a:lnTo>
                  <a:pt x="1352778" y="203200"/>
                </a:lnTo>
                <a:lnTo>
                  <a:pt x="1334985" y="203200"/>
                </a:lnTo>
                <a:lnTo>
                  <a:pt x="1334985" y="838200"/>
                </a:lnTo>
                <a:lnTo>
                  <a:pt x="1334985" y="850900"/>
                </a:lnTo>
                <a:lnTo>
                  <a:pt x="1334985" y="1016000"/>
                </a:lnTo>
                <a:lnTo>
                  <a:pt x="753237" y="1016000"/>
                </a:lnTo>
                <a:lnTo>
                  <a:pt x="753237" y="850900"/>
                </a:lnTo>
                <a:lnTo>
                  <a:pt x="1334985" y="850900"/>
                </a:lnTo>
                <a:lnTo>
                  <a:pt x="1334985" y="838200"/>
                </a:lnTo>
                <a:lnTo>
                  <a:pt x="1226134" y="838200"/>
                </a:lnTo>
                <a:lnTo>
                  <a:pt x="1226134" y="177800"/>
                </a:lnTo>
                <a:lnTo>
                  <a:pt x="1208379" y="177800"/>
                </a:lnTo>
                <a:lnTo>
                  <a:pt x="1208379" y="838200"/>
                </a:lnTo>
                <a:lnTo>
                  <a:pt x="1112126" y="838200"/>
                </a:lnTo>
                <a:lnTo>
                  <a:pt x="1112126" y="139700"/>
                </a:lnTo>
                <a:lnTo>
                  <a:pt x="1094371" y="139700"/>
                </a:lnTo>
                <a:lnTo>
                  <a:pt x="1094371" y="838200"/>
                </a:lnTo>
                <a:lnTo>
                  <a:pt x="964349" y="838200"/>
                </a:lnTo>
                <a:lnTo>
                  <a:pt x="964349" y="12700"/>
                </a:lnTo>
                <a:lnTo>
                  <a:pt x="1588363" y="228600"/>
                </a:lnTo>
                <a:lnTo>
                  <a:pt x="1588363" y="203200"/>
                </a:lnTo>
                <a:lnTo>
                  <a:pt x="964349" y="0"/>
                </a:lnTo>
                <a:lnTo>
                  <a:pt x="0" y="0"/>
                </a:lnTo>
                <a:lnTo>
                  <a:pt x="0" y="12700"/>
                </a:lnTo>
                <a:lnTo>
                  <a:pt x="946581" y="12700"/>
                </a:lnTo>
                <a:lnTo>
                  <a:pt x="946581" y="838200"/>
                </a:lnTo>
                <a:lnTo>
                  <a:pt x="787006" y="838200"/>
                </a:lnTo>
                <a:lnTo>
                  <a:pt x="787006" y="63500"/>
                </a:lnTo>
                <a:lnTo>
                  <a:pt x="769239" y="63500"/>
                </a:lnTo>
                <a:lnTo>
                  <a:pt x="769239" y="838200"/>
                </a:lnTo>
                <a:lnTo>
                  <a:pt x="735469" y="838200"/>
                </a:lnTo>
                <a:lnTo>
                  <a:pt x="735469" y="1016000"/>
                </a:lnTo>
                <a:lnTo>
                  <a:pt x="626579" y="1016000"/>
                </a:lnTo>
                <a:lnTo>
                  <a:pt x="626579" y="63500"/>
                </a:lnTo>
                <a:lnTo>
                  <a:pt x="608799" y="63500"/>
                </a:lnTo>
                <a:lnTo>
                  <a:pt x="608799" y="1917700"/>
                </a:lnTo>
                <a:lnTo>
                  <a:pt x="466115" y="1917700"/>
                </a:lnTo>
                <a:lnTo>
                  <a:pt x="466115" y="63500"/>
                </a:lnTo>
                <a:lnTo>
                  <a:pt x="456806" y="63500"/>
                </a:lnTo>
                <a:lnTo>
                  <a:pt x="456806" y="1930400"/>
                </a:lnTo>
                <a:lnTo>
                  <a:pt x="456806" y="2133600"/>
                </a:lnTo>
                <a:lnTo>
                  <a:pt x="456806" y="2146300"/>
                </a:lnTo>
                <a:lnTo>
                  <a:pt x="456806" y="2159000"/>
                </a:lnTo>
                <a:lnTo>
                  <a:pt x="280339" y="2159000"/>
                </a:lnTo>
                <a:lnTo>
                  <a:pt x="456806" y="2146300"/>
                </a:lnTo>
                <a:lnTo>
                  <a:pt x="456806" y="2133600"/>
                </a:lnTo>
                <a:lnTo>
                  <a:pt x="280339" y="2146300"/>
                </a:lnTo>
                <a:lnTo>
                  <a:pt x="280339" y="1930400"/>
                </a:lnTo>
                <a:lnTo>
                  <a:pt x="456806" y="1930400"/>
                </a:lnTo>
                <a:lnTo>
                  <a:pt x="456806" y="63500"/>
                </a:lnTo>
                <a:lnTo>
                  <a:pt x="448348" y="63500"/>
                </a:lnTo>
                <a:lnTo>
                  <a:pt x="448348" y="1612900"/>
                </a:lnTo>
                <a:lnTo>
                  <a:pt x="433565" y="1612900"/>
                </a:lnTo>
                <a:lnTo>
                  <a:pt x="433565" y="1625600"/>
                </a:lnTo>
                <a:lnTo>
                  <a:pt x="433565" y="1765300"/>
                </a:lnTo>
                <a:lnTo>
                  <a:pt x="433565" y="1778000"/>
                </a:lnTo>
                <a:lnTo>
                  <a:pt x="433565" y="1917700"/>
                </a:lnTo>
                <a:lnTo>
                  <a:pt x="262572" y="1917700"/>
                </a:lnTo>
                <a:lnTo>
                  <a:pt x="262572" y="1930400"/>
                </a:lnTo>
                <a:lnTo>
                  <a:pt x="262572" y="2146300"/>
                </a:lnTo>
                <a:lnTo>
                  <a:pt x="86106" y="2146300"/>
                </a:lnTo>
                <a:lnTo>
                  <a:pt x="86106" y="1930400"/>
                </a:lnTo>
                <a:lnTo>
                  <a:pt x="262572" y="1930400"/>
                </a:lnTo>
                <a:lnTo>
                  <a:pt x="262572" y="1917700"/>
                </a:lnTo>
                <a:lnTo>
                  <a:pt x="242354" y="1917700"/>
                </a:lnTo>
                <a:lnTo>
                  <a:pt x="242354" y="1765300"/>
                </a:lnTo>
                <a:lnTo>
                  <a:pt x="433565" y="1778000"/>
                </a:lnTo>
                <a:lnTo>
                  <a:pt x="433565" y="1765300"/>
                </a:lnTo>
                <a:lnTo>
                  <a:pt x="242354" y="1752600"/>
                </a:lnTo>
                <a:lnTo>
                  <a:pt x="242354" y="1612900"/>
                </a:lnTo>
                <a:lnTo>
                  <a:pt x="303174" y="1612900"/>
                </a:lnTo>
                <a:lnTo>
                  <a:pt x="433565" y="1625600"/>
                </a:lnTo>
                <a:lnTo>
                  <a:pt x="433565" y="1612900"/>
                </a:lnTo>
                <a:lnTo>
                  <a:pt x="305689" y="1600200"/>
                </a:lnTo>
                <a:lnTo>
                  <a:pt x="305689" y="63500"/>
                </a:lnTo>
                <a:lnTo>
                  <a:pt x="287896" y="63500"/>
                </a:lnTo>
                <a:lnTo>
                  <a:pt x="287896" y="1600200"/>
                </a:lnTo>
                <a:lnTo>
                  <a:pt x="224561" y="1587500"/>
                </a:lnTo>
                <a:lnTo>
                  <a:pt x="224561" y="1612900"/>
                </a:lnTo>
                <a:lnTo>
                  <a:pt x="224561" y="1752600"/>
                </a:lnTo>
                <a:lnTo>
                  <a:pt x="224561" y="1765300"/>
                </a:lnTo>
                <a:lnTo>
                  <a:pt x="224561" y="1917700"/>
                </a:lnTo>
                <a:lnTo>
                  <a:pt x="20675" y="1917700"/>
                </a:lnTo>
                <a:lnTo>
                  <a:pt x="20675" y="1765300"/>
                </a:lnTo>
                <a:lnTo>
                  <a:pt x="224561" y="1765300"/>
                </a:lnTo>
                <a:lnTo>
                  <a:pt x="224561" y="1752600"/>
                </a:lnTo>
                <a:lnTo>
                  <a:pt x="20675" y="1752600"/>
                </a:lnTo>
                <a:lnTo>
                  <a:pt x="20675" y="1600200"/>
                </a:lnTo>
                <a:lnTo>
                  <a:pt x="224561" y="1612900"/>
                </a:lnTo>
                <a:lnTo>
                  <a:pt x="224561" y="1587500"/>
                </a:lnTo>
                <a:lnTo>
                  <a:pt x="160020" y="1587500"/>
                </a:lnTo>
                <a:lnTo>
                  <a:pt x="160020" y="1333500"/>
                </a:lnTo>
                <a:lnTo>
                  <a:pt x="145224" y="1320800"/>
                </a:lnTo>
                <a:lnTo>
                  <a:pt x="0" y="1320800"/>
                </a:lnTo>
                <a:lnTo>
                  <a:pt x="142240" y="1333500"/>
                </a:lnTo>
                <a:lnTo>
                  <a:pt x="142240" y="1447800"/>
                </a:lnTo>
                <a:lnTo>
                  <a:pt x="0" y="1447800"/>
                </a:lnTo>
                <a:lnTo>
                  <a:pt x="0" y="1460500"/>
                </a:lnTo>
                <a:lnTo>
                  <a:pt x="142240" y="1460500"/>
                </a:lnTo>
                <a:lnTo>
                  <a:pt x="142240" y="1587500"/>
                </a:lnTo>
                <a:lnTo>
                  <a:pt x="0" y="1587500"/>
                </a:lnTo>
                <a:lnTo>
                  <a:pt x="0" y="1600200"/>
                </a:lnTo>
                <a:lnTo>
                  <a:pt x="2895" y="1600200"/>
                </a:lnTo>
                <a:lnTo>
                  <a:pt x="2895" y="1752600"/>
                </a:lnTo>
                <a:lnTo>
                  <a:pt x="0" y="1752600"/>
                </a:lnTo>
                <a:lnTo>
                  <a:pt x="0" y="1765300"/>
                </a:lnTo>
                <a:lnTo>
                  <a:pt x="2895" y="1765300"/>
                </a:lnTo>
                <a:lnTo>
                  <a:pt x="2895" y="1917700"/>
                </a:lnTo>
                <a:lnTo>
                  <a:pt x="0" y="1917700"/>
                </a:lnTo>
                <a:lnTo>
                  <a:pt x="0" y="1930400"/>
                </a:lnTo>
                <a:lnTo>
                  <a:pt x="68326" y="1930400"/>
                </a:lnTo>
                <a:lnTo>
                  <a:pt x="68326" y="2146300"/>
                </a:lnTo>
                <a:lnTo>
                  <a:pt x="0" y="2146300"/>
                </a:lnTo>
                <a:lnTo>
                  <a:pt x="0" y="2184400"/>
                </a:lnTo>
                <a:lnTo>
                  <a:pt x="439889" y="2184400"/>
                </a:lnTo>
                <a:lnTo>
                  <a:pt x="439889" y="2374900"/>
                </a:lnTo>
                <a:lnTo>
                  <a:pt x="0" y="2374900"/>
                </a:lnTo>
                <a:lnTo>
                  <a:pt x="0" y="2882900"/>
                </a:lnTo>
                <a:lnTo>
                  <a:pt x="8877" y="2882900"/>
                </a:lnTo>
                <a:lnTo>
                  <a:pt x="8877" y="2387600"/>
                </a:lnTo>
                <a:lnTo>
                  <a:pt x="556475" y="2387600"/>
                </a:lnTo>
                <a:lnTo>
                  <a:pt x="556475" y="2882900"/>
                </a:lnTo>
                <a:lnTo>
                  <a:pt x="574230" y="2882900"/>
                </a:lnTo>
                <a:lnTo>
                  <a:pt x="574230" y="2387600"/>
                </a:lnTo>
                <a:lnTo>
                  <a:pt x="794562" y="2387600"/>
                </a:lnTo>
                <a:lnTo>
                  <a:pt x="794562" y="2882900"/>
                </a:lnTo>
                <a:lnTo>
                  <a:pt x="812355" y="2882900"/>
                </a:lnTo>
                <a:lnTo>
                  <a:pt x="812355" y="2387600"/>
                </a:lnTo>
                <a:lnTo>
                  <a:pt x="812355" y="2374900"/>
                </a:lnTo>
                <a:lnTo>
                  <a:pt x="997254" y="2374900"/>
                </a:lnTo>
                <a:lnTo>
                  <a:pt x="997254" y="2882900"/>
                </a:lnTo>
                <a:lnTo>
                  <a:pt x="1015034" y="2882900"/>
                </a:lnTo>
                <a:lnTo>
                  <a:pt x="1015034" y="2374900"/>
                </a:lnTo>
                <a:lnTo>
                  <a:pt x="1199934" y="2362200"/>
                </a:lnTo>
                <a:lnTo>
                  <a:pt x="1199934" y="2882900"/>
                </a:lnTo>
                <a:lnTo>
                  <a:pt x="1217701" y="2882900"/>
                </a:lnTo>
                <a:lnTo>
                  <a:pt x="1217701" y="2362200"/>
                </a:lnTo>
                <a:lnTo>
                  <a:pt x="1216939" y="2362200"/>
                </a:lnTo>
                <a:lnTo>
                  <a:pt x="1401927" y="2349500"/>
                </a:lnTo>
                <a:lnTo>
                  <a:pt x="1401927" y="2882900"/>
                </a:lnTo>
                <a:lnTo>
                  <a:pt x="1419694" y="2882900"/>
                </a:lnTo>
                <a:lnTo>
                  <a:pt x="1419694" y="2794000"/>
                </a:lnTo>
                <a:lnTo>
                  <a:pt x="1495526" y="2794000"/>
                </a:lnTo>
                <a:lnTo>
                  <a:pt x="1495526" y="2882900"/>
                </a:lnTo>
                <a:lnTo>
                  <a:pt x="1513293" y="2882900"/>
                </a:lnTo>
                <a:lnTo>
                  <a:pt x="1513293" y="2794000"/>
                </a:lnTo>
                <a:lnTo>
                  <a:pt x="1514309" y="2794000"/>
                </a:lnTo>
                <a:lnTo>
                  <a:pt x="1613052" y="2781300"/>
                </a:lnTo>
                <a:lnTo>
                  <a:pt x="1909279" y="2743200"/>
                </a:lnTo>
                <a:lnTo>
                  <a:pt x="1909279" y="2819400"/>
                </a:lnTo>
                <a:lnTo>
                  <a:pt x="1554695" y="2882900"/>
                </a:lnTo>
                <a:lnTo>
                  <a:pt x="1648040" y="2882900"/>
                </a:lnTo>
                <a:lnTo>
                  <a:pt x="1909279" y="2844800"/>
                </a:lnTo>
                <a:lnTo>
                  <a:pt x="1909279" y="2882900"/>
                </a:lnTo>
                <a:lnTo>
                  <a:pt x="1927047" y="2882900"/>
                </a:lnTo>
                <a:lnTo>
                  <a:pt x="1927047" y="2844800"/>
                </a:lnTo>
                <a:lnTo>
                  <a:pt x="1927047" y="2743200"/>
                </a:lnTo>
                <a:lnTo>
                  <a:pt x="1927047" y="1790700"/>
                </a:lnTo>
                <a:lnTo>
                  <a:pt x="2110702" y="1790700"/>
                </a:lnTo>
                <a:lnTo>
                  <a:pt x="2110702" y="1778000"/>
                </a:lnTo>
                <a:lnTo>
                  <a:pt x="2110702" y="1638300"/>
                </a:lnTo>
                <a:lnTo>
                  <a:pt x="2523566" y="1638300"/>
                </a:lnTo>
                <a:lnTo>
                  <a:pt x="2523566" y="1765300"/>
                </a:lnTo>
                <a:lnTo>
                  <a:pt x="2797238" y="1765300"/>
                </a:lnTo>
                <a:lnTo>
                  <a:pt x="2797238" y="3797300"/>
                </a:lnTo>
                <a:lnTo>
                  <a:pt x="2617165" y="3797300"/>
                </a:lnTo>
                <a:lnTo>
                  <a:pt x="2617165" y="3225800"/>
                </a:lnTo>
                <a:lnTo>
                  <a:pt x="2599372" y="3225800"/>
                </a:lnTo>
                <a:lnTo>
                  <a:pt x="2599372" y="3886200"/>
                </a:lnTo>
                <a:lnTo>
                  <a:pt x="2518219" y="3924300"/>
                </a:lnTo>
                <a:lnTo>
                  <a:pt x="2518219" y="3810000"/>
                </a:lnTo>
                <a:lnTo>
                  <a:pt x="2558796" y="3797300"/>
                </a:lnTo>
                <a:lnTo>
                  <a:pt x="2599372" y="3784600"/>
                </a:lnTo>
                <a:lnTo>
                  <a:pt x="2599372" y="3771900"/>
                </a:lnTo>
                <a:lnTo>
                  <a:pt x="2518219" y="3797300"/>
                </a:lnTo>
                <a:lnTo>
                  <a:pt x="2518219" y="3683000"/>
                </a:lnTo>
                <a:lnTo>
                  <a:pt x="2558745" y="3670300"/>
                </a:lnTo>
                <a:lnTo>
                  <a:pt x="2599347" y="3657612"/>
                </a:lnTo>
                <a:lnTo>
                  <a:pt x="2599372" y="3644912"/>
                </a:lnTo>
                <a:lnTo>
                  <a:pt x="2518219" y="3670300"/>
                </a:lnTo>
                <a:lnTo>
                  <a:pt x="2518219" y="3556000"/>
                </a:lnTo>
                <a:lnTo>
                  <a:pt x="2558745" y="3543300"/>
                </a:lnTo>
                <a:lnTo>
                  <a:pt x="2599372" y="3530600"/>
                </a:lnTo>
                <a:lnTo>
                  <a:pt x="2599372" y="3517900"/>
                </a:lnTo>
                <a:lnTo>
                  <a:pt x="2518219" y="3543300"/>
                </a:lnTo>
                <a:lnTo>
                  <a:pt x="2518219" y="3403600"/>
                </a:lnTo>
                <a:lnTo>
                  <a:pt x="2558745" y="3390900"/>
                </a:lnTo>
                <a:lnTo>
                  <a:pt x="2599372" y="3378200"/>
                </a:lnTo>
                <a:lnTo>
                  <a:pt x="2599372" y="3365500"/>
                </a:lnTo>
                <a:lnTo>
                  <a:pt x="2518219" y="3390900"/>
                </a:lnTo>
                <a:lnTo>
                  <a:pt x="2518219" y="3263900"/>
                </a:lnTo>
                <a:lnTo>
                  <a:pt x="2599372" y="3238500"/>
                </a:lnTo>
                <a:lnTo>
                  <a:pt x="2599372" y="3225800"/>
                </a:lnTo>
                <a:lnTo>
                  <a:pt x="2471750" y="3225800"/>
                </a:lnTo>
                <a:lnTo>
                  <a:pt x="2471750" y="2006600"/>
                </a:lnTo>
                <a:lnTo>
                  <a:pt x="2453957" y="2006600"/>
                </a:lnTo>
                <a:lnTo>
                  <a:pt x="2453957" y="3225800"/>
                </a:lnTo>
                <a:lnTo>
                  <a:pt x="2376754" y="3225800"/>
                </a:lnTo>
                <a:lnTo>
                  <a:pt x="2376754" y="2971800"/>
                </a:lnTo>
                <a:lnTo>
                  <a:pt x="2453957" y="2971800"/>
                </a:lnTo>
                <a:lnTo>
                  <a:pt x="2453957" y="2946400"/>
                </a:lnTo>
                <a:lnTo>
                  <a:pt x="2376754" y="2946400"/>
                </a:lnTo>
                <a:lnTo>
                  <a:pt x="2376754" y="2552700"/>
                </a:lnTo>
                <a:lnTo>
                  <a:pt x="2453957" y="2552700"/>
                </a:lnTo>
                <a:lnTo>
                  <a:pt x="2453957" y="2540000"/>
                </a:lnTo>
                <a:lnTo>
                  <a:pt x="2376754" y="2540000"/>
                </a:lnTo>
                <a:lnTo>
                  <a:pt x="2376754" y="2019300"/>
                </a:lnTo>
                <a:lnTo>
                  <a:pt x="2453957" y="2019300"/>
                </a:lnTo>
                <a:lnTo>
                  <a:pt x="2453957" y="2006600"/>
                </a:lnTo>
                <a:lnTo>
                  <a:pt x="2358974" y="2006600"/>
                </a:lnTo>
                <a:lnTo>
                  <a:pt x="2358974" y="2019300"/>
                </a:lnTo>
                <a:lnTo>
                  <a:pt x="2358974" y="2540000"/>
                </a:lnTo>
                <a:lnTo>
                  <a:pt x="2358974" y="2552700"/>
                </a:lnTo>
                <a:lnTo>
                  <a:pt x="2358974" y="2946400"/>
                </a:lnTo>
                <a:lnTo>
                  <a:pt x="2358974" y="2971800"/>
                </a:lnTo>
                <a:lnTo>
                  <a:pt x="2358974" y="3225800"/>
                </a:lnTo>
                <a:lnTo>
                  <a:pt x="2161362" y="3225800"/>
                </a:lnTo>
                <a:lnTo>
                  <a:pt x="2161362" y="2997200"/>
                </a:lnTo>
                <a:lnTo>
                  <a:pt x="2260168" y="2984500"/>
                </a:lnTo>
                <a:lnTo>
                  <a:pt x="2358974" y="2971800"/>
                </a:lnTo>
                <a:lnTo>
                  <a:pt x="2358974" y="2946400"/>
                </a:lnTo>
                <a:lnTo>
                  <a:pt x="2161362" y="2984500"/>
                </a:lnTo>
                <a:lnTo>
                  <a:pt x="2161362" y="2590800"/>
                </a:lnTo>
                <a:lnTo>
                  <a:pt x="2293099" y="2565400"/>
                </a:lnTo>
                <a:lnTo>
                  <a:pt x="2358974" y="2552700"/>
                </a:lnTo>
                <a:lnTo>
                  <a:pt x="2358974" y="2540000"/>
                </a:lnTo>
                <a:lnTo>
                  <a:pt x="2161362" y="2565400"/>
                </a:lnTo>
                <a:lnTo>
                  <a:pt x="2161362" y="2019300"/>
                </a:lnTo>
                <a:lnTo>
                  <a:pt x="2358974" y="2019300"/>
                </a:lnTo>
                <a:lnTo>
                  <a:pt x="2358974" y="2006600"/>
                </a:lnTo>
                <a:lnTo>
                  <a:pt x="2143582" y="2006600"/>
                </a:lnTo>
                <a:lnTo>
                  <a:pt x="2143582" y="3225800"/>
                </a:lnTo>
                <a:lnTo>
                  <a:pt x="2133803" y="3225800"/>
                </a:lnTo>
                <a:lnTo>
                  <a:pt x="2133803" y="2971800"/>
                </a:lnTo>
                <a:lnTo>
                  <a:pt x="2116023" y="2971800"/>
                </a:lnTo>
                <a:lnTo>
                  <a:pt x="2116023" y="2984500"/>
                </a:lnTo>
                <a:lnTo>
                  <a:pt x="2116023" y="3098800"/>
                </a:lnTo>
                <a:lnTo>
                  <a:pt x="2116023" y="3111500"/>
                </a:lnTo>
                <a:lnTo>
                  <a:pt x="2116023" y="3225800"/>
                </a:lnTo>
                <a:lnTo>
                  <a:pt x="2051634" y="3238500"/>
                </a:lnTo>
                <a:lnTo>
                  <a:pt x="2051634" y="3124200"/>
                </a:lnTo>
                <a:lnTo>
                  <a:pt x="2116023" y="3111500"/>
                </a:lnTo>
                <a:lnTo>
                  <a:pt x="2116023" y="3098800"/>
                </a:lnTo>
                <a:lnTo>
                  <a:pt x="2051634" y="3111500"/>
                </a:lnTo>
                <a:lnTo>
                  <a:pt x="2051634" y="2997200"/>
                </a:lnTo>
                <a:lnTo>
                  <a:pt x="2116023" y="2984500"/>
                </a:lnTo>
                <a:lnTo>
                  <a:pt x="2116023" y="2971800"/>
                </a:lnTo>
                <a:lnTo>
                  <a:pt x="2003259" y="2971800"/>
                </a:lnTo>
                <a:lnTo>
                  <a:pt x="2003259" y="2984500"/>
                </a:lnTo>
                <a:lnTo>
                  <a:pt x="2047963" y="2984500"/>
                </a:lnTo>
                <a:lnTo>
                  <a:pt x="2003259" y="2997200"/>
                </a:lnTo>
                <a:lnTo>
                  <a:pt x="2003259" y="3009900"/>
                </a:lnTo>
                <a:lnTo>
                  <a:pt x="2033854" y="2997200"/>
                </a:lnTo>
                <a:lnTo>
                  <a:pt x="2033854" y="3124200"/>
                </a:lnTo>
                <a:lnTo>
                  <a:pt x="2003259" y="3124200"/>
                </a:lnTo>
                <a:lnTo>
                  <a:pt x="2003259" y="3136900"/>
                </a:lnTo>
                <a:lnTo>
                  <a:pt x="2033854" y="3136900"/>
                </a:lnTo>
                <a:lnTo>
                  <a:pt x="2033854" y="3251200"/>
                </a:lnTo>
                <a:lnTo>
                  <a:pt x="2003259" y="3251200"/>
                </a:lnTo>
                <a:lnTo>
                  <a:pt x="2003259" y="3263900"/>
                </a:lnTo>
                <a:lnTo>
                  <a:pt x="2129485" y="3238500"/>
                </a:lnTo>
                <a:lnTo>
                  <a:pt x="2557081" y="3238500"/>
                </a:lnTo>
                <a:lnTo>
                  <a:pt x="2500452" y="3251200"/>
                </a:lnTo>
                <a:lnTo>
                  <a:pt x="2500452" y="3263900"/>
                </a:lnTo>
                <a:lnTo>
                  <a:pt x="2500452" y="3390900"/>
                </a:lnTo>
                <a:lnTo>
                  <a:pt x="2500452" y="3924300"/>
                </a:lnTo>
                <a:lnTo>
                  <a:pt x="2408364" y="3962412"/>
                </a:lnTo>
                <a:lnTo>
                  <a:pt x="2408364" y="3860800"/>
                </a:lnTo>
                <a:lnTo>
                  <a:pt x="2454351" y="3835400"/>
                </a:lnTo>
                <a:lnTo>
                  <a:pt x="2500452" y="3822700"/>
                </a:lnTo>
                <a:lnTo>
                  <a:pt x="2500452" y="3797300"/>
                </a:lnTo>
                <a:lnTo>
                  <a:pt x="2408364" y="3835400"/>
                </a:lnTo>
                <a:lnTo>
                  <a:pt x="2408364" y="3733800"/>
                </a:lnTo>
                <a:lnTo>
                  <a:pt x="2454351" y="3708400"/>
                </a:lnTo>
                <a:lnTo>
                  <a:pt x="2500452" y="3695700"/>
                </a:lnTo>
                <a:lnTo>
                  <a:pt x="2500452" y="3683000"/>
                </a:lnTo>
                <a:lnTo>
                  <a:pt x="2408364" y="3708400"/>
                </a:lnTo>
                <a:lnTo>
                  <a:pt x="2408364" y="3606800"/>
                </a:lnTo>
                <a:lnTo>
                  <a:pt x="2439098" y="3581400"/>
                </a:lnTo>
                <a:lnTo>
                  <a:pt x="2500452" y="3556000"/>
                </a:lnTo>
                <a:lnTo>
                  <a:pt x="2500452" y="3543300"/>
                </a:lnTo>
                <a:lnTo>
                  <a:pt x="2408364" y="3581400"/>
                </a:lnTo>
                <a:lnTo>
                  <a:pt x="2408364" y="3429012"/>
                </a:lnTo>
                <a:lnTo>
                  <a:pt x="2500452" y="3416300"/>
                </a:lnTo>
                <a:lnTo>
                  <a:pt x="2500452" y="3390900"/>
                </a:lnTo>
                <a:lnTo>
                  <a:pt x="2408364" y="3416300"/>
                </a:lnTo>
                <a:lnTo>
                  <a:pt x="2408364" y="3289300"/>
                </a:lnTo>
                <a:lnTo>
                  <a:pt x="2406078" y="3289300"/>
                </a:lnTo>
                <a:lnTo>
                  <a:pt x="2500452" y="3263900"/>
                </a:lnTo>
                <a:lnTo>
                  <a:pt x="2500452" y="3251200"/>
                </a:lnTo>
                <a:lnTo>
                  <a:pt x="2390597" y="3289300"/>
                </a:lnTo>
                <a:lnTo>
                  <a:pt x="2390584" y="3429025"/>
                </a:lnTo>
                <a:lnTo>
                  <a:pt x="2390584" y="3429901"/>
                </a:lnTo>
                <a:lnTo>
                  <a:pt x="2390584" y="3581412"/>
                </a:lnTo>
                <a:lnTo>
                  <a:pt x="2390584" y="3962412"/>
                </a:lnTo>
                <a:lnTo>
                  <a:pt x="2302840" y="4013200"/>
                </a:lnTo>
                <a:lnTo>
                  <a:pt x="2302840" y="3898900"/>
                </a:lnTo>
                <a:lnTo>
                  <a:pt x="2346655" y="3886200"/>
                </a:lnTo>
                <a:lnTo>
                  <a:pt x="2390584" y="3873512"/>
                </a:lnTo>
                <a:lnTo>
                  <a:pt x="2390584" y="3860812"/>
                </a:lnTo>
                <a:lnTo>
                  <a:pt x="2302840" y="3886200"/>
                </a:lnTo>
                <a:lnTo>
                  <a:pt x="2302840" y="3771900"/>
                </a:lnTo>
                <a:lnTo>
                  <a:pt x="2346655" y="3759200"/>
                </a:lnTo>
                <a:lnTo>
                  <a:pt x="2390584" y="3746512"/>
                </a:lnTo>
                <a:lnTo>
                  <a:pt x="2390584" y="3733812"/>
                </a:lnTo>
                <a:lnTo>
                  <a:pt x="2302840" y="3759200"/>
                </a:lnTo>
                <a:lnTo>
                  <a:pt x="2302840" y="3632200"/>
                </a:lnTo>
                <a:lnTo>
                  <a:pt x="2346718" y="3619500"/>
                </a:lnTo>
                <a:lnTo>
                  <a:pt x="2390584" y="3606812"/>
                </a:lnTo>
                <a:lnTo>
                  <a:pt x="2390584" y="3581412"/>
                </a:lnTo>
                <a:lnTo>
                  <a:pt x="2294331" y="3619500"/>
                </a:lnTo>
                <a:lnTo>
                  <a:pt x="2294331" y="3479800"/>
                </a:lnTo>
                <a:lnTo>
                  <a:pt x="2358504" y="3454400"/>
                </a:lnTo>
                <a:lnTo>
                  <a:pt x="2390559" y="3441712"/>
                </a:lnTo>
                <a:lnTo>
                  <a:pt x="2390584" y="3429901"/>
                </a:lnTo>
                <a:lnTo>
                  <a:pt x="2390584" y="3429025"/>
                </a:lnTo>
                <a:lnTo>
                  <a:pt x="2294331" y="3454400"/>
                </a:lnTo>
                <a:lnTo>
                  <a:pt x="2294331" y="3314700"/>
                </a:lnTo>
                <a:lnTo>
                  <a:pt x="2390597" y="3289300"/>
                </a:lnTo>
                <a:lnTo>
                  <a:pt x="2285060" y="3314700"/>
                </a:lnTo>
                <a:lnTo>
                  <a:pt x="2285060" y="3759200"/>
                </a:lnTo>
                <a:lnTo>
                  <a:pt x="2285060" y="3784600"/>
                </a:lnTo>
                <a:lnTo>
                  <a:pt x="2285060" y="3898900"/>
                </a:lnTo>
                <a:lnTo>
                  <a:pt x="2285060" y="3911600"/>
                </a:lnTo>
                <a:lnTo>
                  <a:pt x="2285060" y="4013200"/>
                </a:lnTo>
                <a:lnTo>
                  <a:pt x="2201494" y="4051300"/>
                </a:lnTo>
                <a:lnTo>
                  <a:pt x="2201494" y="3937000"/>
                </a:lnTo>
                <a:lnTo>
                  <a:pt x="2243277" y="3924300"/>
                </a:lnTo>
                <a:lnTo>
                  <a:pt x="2285060" y="3911600"/>
                </a:lnTo>
                <a:lnTo>
                  <a:pt x="2285060" y="3898900"/>
                </a:lnTo>
                <a:lnTo>
                  <a:pt x="2201494" y="3924300"/>
                </a:lnTo>
                <a:lnTo>
                  <a:pt x="2201494" y="3810000"/>
                </a:lnTo>
                <a:lnTo>
                  <a:pt x="2243277" y="3797300"/>
                </a:lnTo>
                <a:lnTo>
                  <a:pt x="2285060" y="3784600"/>
                </a:lnTo>
                <a:lnTo>
                  <a:pt x="2285060" y="3759200"/>
                </a:lnTo>
                <a:lnTo>
                  <a:pt x="2201494" y="3797300"/>
                </a:lnTo>
                <a:lnTo>
                  <a:pt x="2201494" y="3670300"/>
                </a:lnTo>
                <a:lnTo>
                  <a:pt x="2285034" y="3644912"/>
                </a:lnTo>
                <a:lnTo>
                  <a:pt x="2285060" y="3314700"/>
                </a:lnTo>
                <a:lnTo>
                  <a:pt x="2276551" y="3314700"/>
                </a:lnTo>
                <a:lnTo>
                  <a:pt x="2276551" y="3327400"/>
                </a:lnTo>
                <a:lnTo>
                  <a:pt x="2276551" y="3454400"/>
                </a:lnTo>
                <a:lnTo>
                  <a:pt x="2276551" y="3479800"/>
                </a:lnTo>
                <a:lnTo>
                  <a:pt x="2276551" y="3619500"/>
                </a:lnTo>
                <a:lnTo>
                  <a:pt x="2093810" y="3619500"/>
                </a:lnTo>
                <a:lnTo>
                  <a:pt x="2093810" y="3479800"/>
                </a:lnTo>
                <a:lnTo>
                  <a:pt x="2276551" y="3479800"/>
                </a:lnTo>
                <a:lnTo>
                  <a:pt x="2276551" y="3454400"/>
                </a:lnTo>
                <a:lnTo>
                  <a:pt x="2093810" y="3454400"/>
                </a:lnTo>
                <a:lnTo>
                  <a:pt x="2093810" y="3327400"/>
                </a:lnTo>
                <a:lnTo>
                  <a:pt x="2276551" y="3327400"/>
                </a:lnTo>
                <a:lnTo>
                  <a:pt x="2276551" y="3314700"/>
                </a:lnTo>
                <a:lnTo>
                  <a:pt x="2003259" y="3314700"/>
                </a:lnTo>
                <a:lnTo>
                  <a:pt x="2003259" y="3327400"/>
                </a:lnTo>
                <a:lnTo>
                  <a:pt x="2076018" y="3327400"/>
                </a:lnTo>
                <a:lnTo>
                  <a:pt x="2076018" y="3454400"/>
                </a:lnTo>
                <a:lnTo>
                  <a:pt x="2003259" y="3454400"/>
                </a:lnTo>
                <a:lnTo>
                  <a:pt x="2003259" y="3479800"/>
                </a:lnTo>
                <a:lnTo>
                  <a:pt x="2076018" y="3479800"/>
                </a:lnTo>
                <a:lnTo>
                  <a:pt x="2076018" y="3619500"/>
                </a:lnTo>
                <a:lnTo>
                  <a:pt x="2003259" y="3619500"/>
                </a:lnTo>
                <a:lnTo>
                  <a:pt x="2003259" y="3632200"/>
                </a:lnTo>
                <a:lnTo>
                  <a:pt x="2248484" y="3632200"/>
                </a:lnTo>
                <a:lnTo>
                  <a:pt x="2183714" y="3657612"/>
                </a:lnTo>
                <a:lnTo>
                  <a:pt x="2183714" y="4051300"/>
                </a:lnTo>
                <a:lnTo>
                  <a:pt x="2095969" y="4089412"/>
                </a:lnTo>
                <a:lnTo>
                  <a:pt x="2095969" y="4000500"/>
                </a:lnTo>
                <a:lnTo>
                  <a:pt x="2095969" y="3987800"/>
                </a:lnTo>
                <a:lnTo>
                  <a:pt x="2139759" y="3962412"/>
                </a:lnTo>
                <a:lnTo>
                  <a:pt x="2183714" y="3949700"/>
                </a:lnTo>
                <a:lnTo>
                  <a:pt x="2183714" y="3937000"/>
                </a:lnTo>
                <a:lnTo>
                  <a:pt x="2095969" y="3962412"/>
                </a:lnTo>
                <a:lnTo>
                  <a:pt x="2095969" y="3860800"/>
                </a:lnTo>
                <a:lnTo>
                  <a:pt x="2125167" y="3835400"/>
                </a:lnTo>
                <a:lnTo>
                  <a:pt x="2183714" y="3810000"/>
                </a:lnTo>
                <a:lnTo>
                  <a:pt x="2183714" y="3797300"/>
                </a:lnTo>
                <a:lnTo>
                  <a:pt x="2095969" y="3835400"/>
                </a:lnTo>
                <a:lnTo>
                  <a:pt x="2095969" y="3708400"/>
                </a:lnTo>
                <a:lnTo>
                  <a:pt x="2095969" y="3695700"/>
                </a:lnTo>
                <a:lnTo>
                  <a:pt x="2183714" y="3670300"/>
                </a:lnTo>
                <a:lnTo>
                  <a:pt x="2183714" y="3657612"/>
                </a:lnTo>
                <a:lnTo>
                  <a:pt x="2003259" y="3708400"/>
                </a:lnTo>
                <a:lnTo>
                  <a:pt x="2003259" y="3733800"/>
                </a:lnTo>
                <a:lnTo>
                  <a:pt x="2078177" y="3708400"/>
                </a:lnTo>
                <a:lnTo>
                  <a:pt x="2078177" y="3835400"/>
                </a:lnTo>
                <a:lnTo>
                  <a:pt x="2003259" y="3873500"/>
                </a:lnTo>
                <a:lnTo>
                  <a:pt x="2003259" y="3886200"/>
                </a:lnTo>
                <a:lnTo>
                  <a:pt x="2078177" y="3860800"/>
                </a:lnTo>
                <a:lnTo>
                  <a:pt x="2078177" y="3987800"/>
                </a:lnTo>
                <a:lnTo>
                  <a:pt x="2003259" y="4013200"/>
                </a:lnTo>
                <a:lnTo>
                  <a:pt x="2003259" y="4025900"/>
                </a:lnTo>
                <a:lnTo>
                  <a:pt x="2078177" y="4000500"/>
                </a:lnTo>
                <a:lnTo>
                  <a:pt x="2078177" y="4114800"/>
                </a:lnTo>
                <a:lnTo>
                  <a:pt x="2003259" y="4140200"/>
                </a:lnTo>
                <a:lnTo>
                  <a:pt x="2003259" y="4152900"/>
                </a:lnTo>
                <a:lnTo>
                  <a:pt x="2164156" y="4114800"/>
                </a:lnTo>
                <a:lnTo>
                  <a:pt x="2486088" y="4025900"/>
                </a:lnTo>
                <a:lnTo>
                  <a:pt x="2815907" y="4140200"/>
                </a:lnTo>
                <a:lnTo>
                  <a:pt x="2805366" y="4140200"/>
                </a:lnTo>
                <a:lnTo>
                  <a:pt x="2805366" y="4152900"/>
                </a:lnTo>
                <a:lnTo>
                  <a:pt x="2073351" y="4330700"/>
                </a:lnTo>
                <a:lnTo>
                  <a:pt x="2210257" y="4216400"/>
                </a:lnTo>
                <a:lnTo>
                  <a:pt x="2278583" y="4165600"/>
                </a:lnTo>
                <a:lnTo>
                  <a:pt x="2325065" y="4165600"/>
                </a:lnTo>
                <a:lnTo>
                  <a:pt x="2333701" y="4152900"/>
                </a:lnTo>
                <a:lnTo>
                  <a:pt x="2338654" y="4140200"/>
                </a:lnTo>
                <a:lnTo>
                  <a:pt x="2805366" y="4152900"/>
                </a:lnTo>
                <a:lnTo>
                  <a:pt x="2805366" y="4140200"/>
                </a:lnTo>
                <a:lnTo>
                  <a:pt x="2338400" y="4127500"/>
                </a:lnTo>
                <a:lnTo>
                  <a:pt x="2333193" y="4127500"/>
                </a:lnTo>
                <a:lnTo>
                  <a:pt x="2324557" y="4114800"/>
                </a:lnTo>
                <a:lnTo>
                  <a:pt x="2272233" y="4114800"/>
                </a:lnTo>
                <a:lnTo>
                  <a:pt x="2263724" y="4127500"/>
                </a:lnTo>
                <a:lnTo>
                  <a:pt x="2260676" y="4140200"/>
                </a:lnTo>
                <a:lnTo>
                  <a:pt x="2262835" y="4152900"/>
                </a:lnTo>
                <a:lnTo>
                  <a:pt x="2266391" y="4152900"/>
                </a:lnTo>
                <a:lnTo>
                  <a:pt x="2179269" y="4216400"/>
                </a:lnTo>
                <a:lnTo>
                  <a:pt x="2003259" y="4152900"/>
                </a:lnTo>
                <a:lnTo>
                  <a:pt x="2003259" y="4165600"/>
                </a:lnTo>
                <a:lnTo>
                  <a:pt x="2166188" y="4241800"/>
                </a:lnTo>
                <a:lnTo>
                  <a:pt x="2040458" y="4330700"/>
                </a:lnTo>
                <a:lnTo>
                  <a:pt x="2003259" y="4330700"/>
                </a:lnTo>
                <a:lnTo>
                  <a:pt x="2003259" y="4343400"/>
                </a:lnTo>
                <a:lnTo>
                  <a:pt x="2026119" y="4343400"/>
                </a:lnTo>
                <a:lnTo>
                  <a:pt x="2014435" y="4356100"/>
                </a:lnTo>
                <a:lnTo>
                  <a:pt x="2003259" y="4381500"/>
                </a:lnTo>
                <a:lnTo>
                  <a:pt x="2003259" y="4406900"/>
                </a:lnTo>
                <a:lnTo>
                  <a:pt x="2048459" y="4343400"/>
                </a:lnTo>
                <a:lnTo>
                  <a:pt x="3104324" y="4292600"/>
                </a:lnTo>
                <a:lnTo>
                  <a:pt x="4266082" y="4254500"/>
                </a:lnTo>
                <a:lnTo>
                  <a:pt x="3042221" y="4673600"/>
                </a:lnTo>
                <a:lnTo>
                  <a:pt x="3045777" y="4686300"/>
                </a:lnTo>
                <a:lnTo>
                  <a:pt x="2744165" y="4445000"/>
                </a:lnTo>
                <a:lnTo>
                  <a:pt x="2750629" y="4432300"/>
                </a:lnTo>
                <a:lnTo>
                  <a:pt x="2754452" y="4432300"/>
                </a:lnTo>
                <a:lnTo>
                  <a:pt x="2754452" y="4419651"/>
                </a:lnTo>
                <a:lnTo>
                  <a:pt x="2749994" y="4406900"/>
                </a:lnTo>
                <a:lnTo>
                  <a:pt x="2737929" y="4394200"/>
                </a:lnTo>
                <a:lnTo>
                  <a:pt x="2719895" y="4381500"/>
                </a:lnTo>
                <a:lnTo>
                  <a:pt x="2675826" y="4381500"/>
                </a:lnTo>
                <a:lnTo>
                  <a:pt x="2657792" y="4394200"/>
                </a:lnTo>
                <a:lnTo>
                  <a:pt x="2645600" y="4406900"/>
                </a:lnTo>
                <a:lnTo>
                  <a:pt x="2641142" y="4419651"/>
                </a:lnTo>
                <a:lnTo>
                  <a:pt x="2003259" y="4533900"/>
                </a:lnTo>
                <a:lnTo>
                  <a:pt x="2003259" y="4546600"/>
                </a:lnTo>
                <a:lnTo>
                  <a:pt x="2644838" y="4432300"/>
                </a:lnTo>
                <a:lnTo>
                  <a:pt x="2645600" y="4432300"/>
                </a:lnTo>
                <a:lnTo>
                  <a:pt x="2003018" y="4775327"/>
                </a:lnTo>
                <a:lnTo>
                  <a:pt x="2003259" y="4775327"/>
                </a:lnTo>
                <a:lnTo>
                  <a:pt x="2003259" y="4787900"/>
                </a:lnTo>
                <a:lnTo>
                  <a:pt x="2655252" y="4445000"/>
                </a:lnTo>
                <a:lnTo>
                  <a:pt x="2660853" y="4445000"/>
                </a:lnTo>
                <a:lnTo>
                  <a:pt x="2667698" y="4457700"/>
                </a:lnTo>
                <a:lnTo>
                  <a:pt x="2675585" y="4457700"/>
                </a:lnTo>
                <a:lnTo>
                  <a:pt x="2459050" y="5156200"/>
                </a:lnTo>
                <a:lnTo>
                  <a:pt x="2307285" y="5232400"/>
                </a:lnTo>
                <a:lnTo>
                  <a:pt x="2003259" y="5067300"/>
                </a:lnTo>
                <a:lnTo>
                  <a:pt x="2003259" y="5080000"/>
                </a:lnTo>
                <a:lnTo>
                  <a:pt x="2270836" y="5232400"/>
                </a:lnTo>
                <a:lnTo>
                  <a:pt x="2003259" y="5194300"/>
                </a:lnTo>
                <a:lnTo>
                  <a:pt x="2003259" y="5207127"/>
                </a:lnTo>
                <a:lnTo>
                  <a:pt x="2003907" y="5207127"/>
                </a:lnTo>
                <a:lnTo>
                  <a:pt x="2283790" y="5257800"/>
                </a:lnTo>
                <a:lnTo>
                  <a:pt x="2186508" y="5308600"/>
                </a:lnTo>
                <a:lnTo>
                  <a:pt x="2003259" y="5334000"/>
                </a:lnTo>
                <a:lnTo>
                  <a:pt x="2003259" y="5346700"/>
                </a:lnTo>
                <a:lnTo>
                  <a:pt x="2149932" y="5321300"/>
                </a:lnTo>
                <a:lnTo>
                  <a:pt x="2003259" y="5410200"/>
                </a:lnTo>
                <a:lnTo>
                  <a:pt x="2003259" y="5422900"/>
                </a:lnTo>
                <a:lnTo>
                  <a:pt x="2193620" y="5321300"/>
                </a:lnTo>
                <a:lnTo>
                  <a:pt x="2201621" y="5321300"/>
                </a:lnTo>
                <a:lnTo>
                  <a:pt x="2349944" y="5232400"/>
                </a:lnTo>
                <a:lnTo>
                  <a:pt x="2473642" y="5168900"/>
                </a:lnTo>
                <a:lnTo>
                  <a:pt x="2474658" y="5168900"/>
                </a:lnTo>
                <a:lnTo>
                  <a:pt x="2524201" y="5143500"/>
                </a:lnTo>
                <a:lnTo>
                  <a:pt x="2747073" y="5016500"/>
                </a:lnTo>
                <a:lnTo>
                  <a:pt x="2755722" y="5029200"/>
                </a:lnTo>
                <a:lnTo>
                  <a:pt x="2767393" y="5041900"/>
                </a:lnTo>
                <a:lnTo>
                  <a:pt x="2815653" y="5041900"/>
                </a:lnTo>
                <a:lnTo>
                  <a:pt x="2831528" y="5029200"/>
                </a:lnTo>
                <a:lnTo>
                  <a:pt x="2843720" y="5029200"/>
                </a:lnTo>
                <a:lnTo>
                  <a:pt x="2851467" y="5016500"/>
                </a:lnTo>
                <a:lnTo>
                  <a:pt x="3163112" y="5092700"/>
                </a:lnTo>
                <a:lnTo>
                  <a:pt x="3168205" y="5092700"/>
                </a:lnTo>
                <a:lnTo>
                  <a:pt x="4273842" y="5422900"/>
                </a:lnTo>
                <a:lnTo>
                  <a:pt x="2003259" y="5600700"/>
                </a:lnTo>
                <a:lnTo>
                  <a:pt x="2003259" y="5613400"/>
                </a:lnTo>
                <a:lnTo>
                  <a:pt x="4194467" y="5435600"/>
                </a:lnTo>
                <a:lnTo>
                  <a:pt x="2003259" y="5803900"/>
                </a:lnTo>
                <a:lnTo>
                  <a:pt x="2003259" y="5816600"/>
                </a:lnTo>
                <a:lnTo>
                  <a:pt x="4298861" y="5435600"/>
                </a:lnTo>
                <a:lnTo>
                  <a:pt x="4309643" y="5435600"/>
                </a:lnTo>
                <a:lnTo>
                  <a:pt x="4726825" y="5829300"/>
                </a:lnTo>
                <a:lnTo>
                  <a:pt x="4736985" y="5829300"/>
                </a:lnTo>
                <a:lnTo>
                  <a:pt x="5470004" y="6540513"/>
                </a:lnTo>
                <a:lnTo>
                  <a:pt x="5425694" y="6527800"/>
                </a:lnTo>
                <a:lnTo>
                  <a:pt x="5425694" y="6553200"/>
                </a:lnTo>
                <a:lnTo>
                  <a:pt x="4702708" y="6883400"/>
                </a:lnTo>
                <a:lnTo>
                  <a:pt x="4292752" y="6921500"/>
                </a:lnTo>
                <a:lnTo>
                  <a:pt x="4266463" y="6908800"/>
                </a:lnTo>
                <a:lnTo>
                  <a:pt x="4266463" y="6934200"/>
                </a:lnTo>
                <a:lnTo>
                  <a:pt x="4236123" y="6934200"/>
                </a:lnTo>
                <a:lnTo>
                  <a:pt x="2911792" y="6438900"/>
                </a:lnTo>
                <a:lnTo>
                  <a:pt x="3353739" y="6477000"/>
                </a:lnTo>
                <a:lnTo>
                  <a:pt x="4266463" y="6934200"/>
                </a:lnTo>
                <a:lnTo>
                  <a:pt x="4266463" y="6908800"/>
                </a:lnTo>
                <a:lnTo>
                  <a:pt x="3389680" y="6477000"/>
                </a:lnTo>
                <a:lnTo>
                  <a:pt x="5425694" y="6553200"/>
                </a:lnTo>
                <a:lnTo>
                  <a:pt x="5425694" y="6527800"/>
                </a:lnTo>
                <a:lnTo>
                  <a:pt x="5411355" y="6527800"/>
                </a:lnTo>
                <a:lnTo>
                  <a:pt x="5411330" y="6540513"/>
                </a:lnTo>
                <a:lnTo>
                  <a:pt x="3945344" y="6477000"/>
                </a:lnTo>
                <a:lnTo>
                  <a:pt x="3358946" y="6451600"/>
                </a:lnTo>
                <a:lnTo>
                  <a:pt x="2003259" y="5892800"/>
                </a:lnTo>
                <a:lnTo>
                  <a:pt x="1914601" y="5854700"/>
                </a:lnTo>
                <a:lnTo>
                  <a:pt x="1910549" y="5842000"/>
                </a:lnTo>
                <a:lnTo>
                  <a:pt x="1912315" y="5842000"/>
                </a:lnTo>
                <a:lnTo>
                  <a:pt x="2003259" y="5867400"/>
                </a:lnTo>
                <a:lnTo>
                  <a:pt x="5411330" y="6540513"/>
                </a:lnTo>
                <a:lnTo>
                  <a:pt x="5411330" y="6527800"/>
                </a:lnTo>
                <a:lnTo>
                  <a:pt x="2003120" y="5854700"/>
                </a:lnTo>
                <a:lnTo>
                  <a:pt x="1960206" y="5842000"/>
                </a:lnTo>
                <a:lnTo>
                  <a:pt x="1917280" y="5829300"/>
                </a:lnTo>
                <a:lnTo>
                  <a:pt x="1563839" y="5829300"/>
                </a:lnTo>
                <a:lnTo>
                  <a:pt x="1792693" y="5842000"/>
                </a:lnTo>
                <a:lnTo>
                  <a:pt x="0" y="5994400"/>
                </a:lnTo>
                <a:lnTo>
                  <a:pt x="0" y="6019800"/>
                </a:lnTo>
                <a:lnTo>
                  <a:pt x="1875878" y="5854700"/>
                </a:lnTo>
                <a:lnTo>
                  <a:pt x="2003132" y="5905500"/>
                </a:lnTo>
                <a:lnTo>
                  <a:pt x="3316274" y="6451600"/>
                </a:lnTo>
                <a:lnTo>
                  <a:pt x="3094278" y="6438900"/>
                </a:lnTo>
                <a:lnTo>
                  <a:pt x="2872295" y="6426200"/>
                </a:lnTo>
                <a:lnTo>
                  <a:pt x="2201367" y="6184900"/>
                </a:lnTo>
                <a:lnTo>
                  <a:pt x="2166061" y="6172200"/>
                </a:lnTo>
                <a:lnTo>
                  <a:pt x="2168093" y="6172200"/>
                </a:lnTo>
                <a:lnTo>
                  <a:pt x="2169490" y="6159500"/>
                </a:lnTo>
                <a:lnTo>
                  <a:pt x="2164156" y="6134100"/>
                </a:lnTo>
                <a:lnTo>
                  <a:pt x="2149551" y="6121400"/>
                </a:lnTo>
                <a:lnTo>
                  <a:pt x="2127847" y="6108700"/>
                </a:lnTo>
                <a:lnTo>
                  <a:pt x="2074621" y="6108700"/>
                </a:lnTo>
                <a:lnTo>
                  <a:pt x="2053031" y="6121400"/>
                </a:lnTo>
                <a:lnTo>
                  <a:pt x="2038299" y="6134100"/>
                </a:lnTo>
                <a:lnTo>
                  <a:pt x="2032977" y="6159500"/>
                </a:lnTo>
                <a:lnTo>
                  <a:pt x="2033600" y="6159500"/>
                </a:lnTo>
                <a:lnTo>
                  <a:pt x="2034489" y="6172200"/>
                </a:lnTo>
                <a:lnTo>
                  <a:pt x="2003259" y="6172200"/>
                </a:lnTo>
                <a:lnTo>
                  <a:pt x="982802" y="6350000"/>
                </a:lnTo>
                <a:lnTo>
                  <a:pt x="0" y="6286500"/>
                </a:lnTo>
                <a:lnTo>
                  <a:pt x="0" y="6299200"/>
                </a:lnTo>
                <a:lnTo>
                  <a:pt x="924890" y="6350000"/>
                </a:lnTo>
                <a:lnTo>
                  <a:pt x="0" y="6527800"/>
                </a:lnTo>
                <a:lnTo>
                  <a:pt x="0" y="6540513"/>
                </a:lnTo>
                <a:lnTo>
                  <a:pt x="983830" y="6362700"/>
                </a:lnTo>
                <a:lnTo>
                  <a:pt x="1019200" y="6362700"/>
                </a:lnTo>
                <a:lnTo>
                  <a:pt x="1020216" y="6350000"/>
                </a:lnTo>
                <a:lnTo>
                  <a:pt x="2003132" y="6184900"/>
                </a:lnTo>
                <a:lnTo>
                  <a:pt x="2042490" y="6184900"/>
                </a:lnTo>
                <a:lnTo>
                  <a:pt x="2003259" y="6197600"/>
                </a:lnTo>
                <a:lnTo>
                  <a:pt x="59004" y="7035800"/>
                </a:lnTo>
                <a:lnTo>
                  <a:pt x="0" y="7035800"/>
                </a:lnTo>
                <a:lnTo>
                  <a:pt x="26073" y="7048500"/>
                </a:lnTo>
                <a:lnTo>
                  <a:pt x="61493" y="7048500"/>
                </a:lnTo>
                <a:lnTo>
                  <a:pt x="2003132" y="7035800"/>
                </a:lnTo>
                <a:lnTo>
                  <a:pt x="94399" y="7035800"/>
                </a:lnTo>
                <a:lnTo>
                  <a:pt x="2003132" y="6210300"/>
                </a:lnTo>
                <a:lnTo>
                  <a:pt x="2003132" y="6223000"/>
                </a:lnTo>
                <a:lnTo>
                  <a:pt x="2028202" y="6210300"/>
                </a:lnTo>
                <a:lnTo>
                  <a:pt x="2053285" y="6197600"/>
                </a:lnTo>
                <a:lnTo>
                  <a:pt x="2074875" y="6197600"/>
                </a:lnTo>
                <a:lnTo>
                  <a:pt x="2087575" y="6223000"/>
                </a:lnTo>
                <a:lnTo>
                  <a:pt x="2118703" y="6223000"/>
                </a:lnTo>
                <a:lnTo>
                  <a:pt x="2134438" y="6197600"/>
                </a:lnTo>
                <a:lnTo>
                  <a:pt x="2148027" y="6197600"/>
                </a:lnTo>
                <a:lnTo>
                  <a:pt x="2158695" y="6184900"/>
                </a:lnTo>
                <a:lnTo>
                  <a:pt x="4204754" y="6934200"/>
                </a:lnTo>
                <a:lnTo>
                  <a:pt x="3533825" y="7023100"/>
                </a:lnTo>
                <a:lnTo>
                  <a:pt x="2003132" y="7035800"/>
                </a:lnTo>
                <a:lnTo>
                  <a:pt x="3419513" y="7035800"/>
                </a:lnTo>
                <a:lnTo>
                  <a:pt x="2003132" y="7213600"/>
                </a:lnTo>
                <a:lnTo>
                  <a:pt x="2003132" y="7226300"/>
                </a:lnTo>
                <a:lnTo>
                  <a:pt x="1268628" y="7315200"/>
                </a:lnTo>
                <a:lnTo>
                  <a:pt x="868197" y="7353300"/>
                </a:lnTo>
                <a:lnTo>
                  <a:pt x="868197" y="7366000"/>
                </a:lnTo>
                <a:lnTo>
                  <a:pt x="639114" y="7391400"/>
                </a:lnTo>
                <a:lnTo>
                  <a:pt x="624662" y="7391400"/>
                </a:lnTo>
                <a:lnTo>
                  <a:pt x="746429" y="7378700"/>
                </a:lnTo>
                <a:lnTo>
                  <a:pt x="868197" y="7366000"/>
                </a:lnTo>
                <a:lnTo>
                  <a:pt x="868197" y="7353300"/>
                </a:lnTo>
                <a:lnTo>
                  <a:pt x="599922" y="7378700"/>
                </a:lnTo>
                <a:lnTo>
                  <a:pt x="552335" y="7353300"/>
                </a:lnTo>
                <a:lnTo>
                  <a:pt x="537171" y="7353300"/>
                </a:lnTo>
                <a:lnTo>
                  <a:pt x="0" y="7188200"/>
                </a:lnTo>
                <a:lnTo>
                  <a:pt x="0" y="7200900"/>
                </a:lnTo>
                <a:lnTo>
                  <a:pt x="565861" y="7378700"/>
                </a:lnTo>
                <a:lnTo>
                  <a:pt x="0" y="7467600"/>
                </a:lnTo>
                <a:lnTo>
                  <a:pt x="0" y="7480300"/>
                </a:lnTo>
                <a:lnTo>
                  <a:pt x="589965" y="7404100"/>
                </a:lnTo>
                <a:lnTo>
                  <a:pt x="592670" y="7416800"/>
                </a:lnTo>
                <a:lnTo>
                  <a:pt x="635609" y="7416800"/>
                </a:lnTo>
                <a:lnTo>
                  <a:pt x="2003132" y="8051800"/>
                </a:lnTo>
                <a:lnTo>
                  <a:pt x="2133562" y="8102600"/>
                </a:lnTo>
                <a:lnTo>
                  <a:pt x="2003132" y="8089900"/>
                </a:lnTo>
                <a:lnTo>
                  <a:pt x="2003132" y="8102600"/>
                </a:lnTo>
                <a:lnTo>
                  <a:pt x="0" y="7886700"/>
                </a:lnTo>
                <a:lnTo>
                  <a:pt x="0" y="7899400"/>
                </a:lnTo>
                <a:lnTo>
                  <a:pt x="2003132" y="8115300"/>
                </a:lnTo>
                <a:lnTo>
                  <a:pt x="2106752" y="8115300"/>
                </a:lnTo>
                <a:lnTo>
                  <a:pt x="2003132" y="8140738"/>
                </a:lnTo>
                <a:lnTo>
                  <a:pt x="2003132" y="8153400"/>
                </a:lnTo>
                <a:lnTo>
                  <a:pt x="2173528" y="8140738"/>
                </a:lnTo>
                <a:lnTo>
                  <a:pt x="2177859" y="8140738"/>
                </a:lnTo>
                <a:lnTo>
                  <a:pt x="8508809" y="7670800"/>
                </a:lnTo>
                <a:lnTo>
                  <a:pt x="5329059" y="8750300"/>
                </a:lnTo>
                <a:lnTo>
                  <a:pt x="5336159" y="8750300"/>
                </a:lnTo>
                <a:lnTo>
                  <a:pt x="8523414" y="7670800"/>
                </a:lnTo>
                <a:lnTo>
                  <a:pt x="8564816" y="7658100"/>
                </a:lnTo>
                <a:lnTo>
                  <a:pt x="10693044" y="8051800"/>
                </a:lnTo>
                <a:lnTo>
                  <a:pt x="10693044" y="8039100"/>
                </a:lnTo>
                <a:lnTo>
                  <a:pt x="8638476" y="7658100"/>
                </a:lnTo>
                <a:lnTo>
                  <a:pt x="8563038" y="7645400"/>
                </a:lnTo>
                <a:lnTo>
                  <a:pt x="8528494" y="7632700"/>
                </a:lnTo>
                <a:lnTo>
                  <a:pt x="8528494" y="7645400"/>
                </a:lnTo>
                <a:lnTo>
                  <a:pt x="2224862" y="8115300"/>
                </a:lnTo>
                <a:lnTo>
                  <a:pt x="5797169" y="6769100"/>
                </a:lnTo>
                <a:lnTo>
                  <a:pt x="5807189" y="6781800"/>
                </a:lnTo>
                <a:lnTo>
                  <a:pt x="5821680" y="6794500"/>
                </a:lnTo>
                <a:lnTo>
                  <a:pt x="5883402" y="6794500"/>
                </a:lnTo>
                <a:lnTo>
                  <a:pt x="5902833" y="6781800"/>
                </a:lnTo>
                <a:lnTo>
                  <a:pt x="5917692" y="6781800"/>
                </a:lnTo>
                <a:lnTo>
                  <a:pt x="5922137" y="6769100"/>
                </a:lnTo>
                <a:lnTo>
                  <a:pt x="5926658" y="6756527"/>
                </a:lnTo>
                <a:lnTo>
                  <a:pt x="5927064" y="6756527"/>
                </a:lnTo>
                <a:lnTo>
                  <a:pt x="8528494" y="7645400"/>
                </a:lnTo>
                <a:lnTo>
                  <a:pt x="8528494" y="7632700"/>
                </a:lnTo>
                <a:lnTo>
                  <a:pt x="7374852" y="7239000"/>
                </a:lnTo>
                <a:lnTo>
                  <a:pt x="7468908" y="7226300"/>
                </a:lnTo>
                <a:lnTo>
                  <a:pt x="9162085" y="6997700"/>
                </a:lnTo>
                <a:lnTo>
                  <a:pt x="9163101" y="6997700"/>
                </a:lnTo>
                <a:lnTo>
                  <a:pt x="9189936" y="6985000"/>
                </a:lnTo>
                <a:lnTo>
                  <a:pt x="9092997" y="6985000"/>
                </a:lnTo>
                <a:lnTo>
                  <a:pt x="7357834" y="7226300"/>
                </a:lnTo>
                <a:lnTo>
                  <a:pt x="5979668" y="6769100"/>
                </a:lnTo>
                <a:lnTo>
                  <a:pt x="9092997" y="6985000"/>
                </a:lnTo>
                <a:lnTo>
                  <a:pt x="9092997" y="6972300"/>
                </a:lnTo>
                <a:lnTo>
                  <a:pt x="8916594" y="6946900"/>
                </a:lnTo>
                <a:lnTo>
                  <a:pt x="8848661" y="6946900"/>
                </a:lnTo>
                <a:lnTo>
                  <a:pt x="6318097" y="6769100"/>
                </a:lnTo>
                <a:lnTo>
                  <a:pt x="6125324" y="6756527"/>
                </a:lnTo>
                <a:lnTo>
                  <a:pt x="5928728" y="6743700"/>
                </a:lnTo>
                <a:lnTo>
                  <a:pt x="5922759" y="6731000"/>
                </a:lnTo>
                <a:lnTo>
                  <a:pt x="5908027" y="6705600"/>
                </a:lnTo>
                <a:lnTo>
                  <a:pt x="5886704" y="6692900"/>
                </a:lnTo>
                <a:lnTo>
                  <a:pt x="5818251" y="6692900"/>
                </a:lnTo>
                <a:lnTo>
                  <a:pt x="5803392" y="6705600"/>
                </a:lnTo>
                <a:lnTo>
                  <a:pt x="5794489" y="6743700"/>
                </a:lnTo>
                <a:lnTo>
                  <a:pt x="5793105" y="6743700"/>
                </a:lnTo>
                <a:lnTo>
                  <a:pt x="5792762" y="6743751"/>
                </a:lnTo>
                <a:lnTo>
                  <a:pt x="5792762" y="6756527"/>
                </a:lnTo>
                <a:lnTo>
                  <a:pt x="2176221" y="8115300"/>
                </a:lnTo>
                <a:lnTo>
                  <a:pt x="2147392" y="8102600"/>
                </a:lnTo>
                <a:lnTo>
                  <a:pt x="2003259" y="8039100"/>
                </a:lnTo>
                <a:lnTo>
                  <a:pt x="2003259" y="8026400"/>
                </a:lnTo>
                <a:lnTo>
                  <a:pt x="663016" y="7416800"/>
                </a:lnTo>
                <a:lnTo>
                  <a:pt x="739013" y="7404100"/>
                </a:lnTo>
                <a:lnTo>
                  <a:pt x="815009" y="7391400"/>
                </a:lnTo>
                <a:lnTo>
                  <a:pt x="966990" y="7366000"/>
                </a:lnTo>
                <a:lnTo>
                  <a:pt x="1270990" y="7327900"/>
                </a:lnTo>
                <a:lnTo>
                  <a:pt x="1654886" y="7302500"/>
                </a:lnTo>
                <a:lnTo>
                  <a:pt x="1652854" y="7289800"/>
                </a:lnTo>
                <a:lnTo>
                  <a:pt x="2003259" y="7239000"/>
                </a:lnTo>
                <a:lnTo>
                  <a:pt x="3535222" y="7035800"/>
                </a:lnTo>
                <a:lnTo>
                  <a:pt x="3542969" y="7035800"/>
                </a:lnTo>
                <a:lnTo>
                  <a:pt x="4233583" y="6946900"/>
                </a:lnTo>
                <a:lnTo>
                  <a:pt x="4235742" y="6946900"/>
                </a:lnTo>
                <a:lnTo>
                  <a:pt x="4352290" y="6934200"/>
                </a:lnTo>
                <a:lnTo>
                  <a:pt x="4468838" y="6921500"/>
                </a:lnTo>
                <a:lnTo>
                  <a:pt x="4701946" y="6896100"/>
                </a:lnTo>
                <a:lnTo>
                  <a:pt x="4703089" y="6896100"/>
                </a:lnTo>
                <a:lnTo>
                  <a:pt x="4708664" y="6883400"/>
                </a:lnTo>
                <a:lnTo>
                  <a:pt x="4829200" y="6870700"/>
                </a:lnTo>
                <a:lnTo>
                  <a:pt x="5791657" y="6756527"/>
                </a:lnTo>
                <a:lnTo>
                  <a:pt x="5792762" y="6756527"/>
                </a:lnTo>
                <a:lnTo>
                  <a:pt x="5792762" y="6743751"/>
                </a:lnTo>
                <a:lnTo>
                  <a:pt x="4754257" y="6870700"/>
                </a:lnTo>
                <a:lnTo>
                  <a:pt x="5458587" y="6553200"/>
                </a:lnTo>
                <a:lnTo>
                  <a:pt x="5466092" y="6553200"/>
                </a:lnTo>
                <a:lnTo>
                  <a:pt x="8848661" y="6946900"/>
                </a:lnTo>
                <a:lnTo>
                  <a:pt x="5556516" y="6553200"/>
                </a:lnTo>
                <a:lnTo>
                  <a:pt x="5874893" y="6540601"/>
                </a:lnTo>
                <a:lnTo>
                  <a:pt x="9725952" y="6388100"/>
                </a:lnTo>
                <a:lnTo>
                  <a:pt x="9168727" y="6972300"/>
                </a:lnTo>
                <a:lnTo>
                  <a:pt x="9216758" y="6972300"/>
                </a:lnTo>
                <a:lnTo>
                  <a:pt x="9243619" y="6959600"/>
                </a:lnTo>
                <a:lnTo>
                  <a:pt x="10840453" y="6400800"/>
                </a:lnTo>
                <a:lnTo>
                  <a:pt x="10826128" y="6400800"/>
                </a:lnTo>
                <a:lnTo>
                  <a:pt x="10802125" y="6400800"/>
                </a:lnTo>
                <a:lnTo>
                  <a:pt x="9188501" y="6959600"/>
                </a:lnTo>
                <a:lnTo>
                  <a:pt x="9745002" y="6388100"/>
                </a:lnTo>
                <a:lnTo>
                  <a:pt x="9758591" y="6375400"/>
                </a:lnTo>
                <a:lnTo>
                  <a:pt x="9790328" y="6375400"/>
                </a:lnTo>
                <a:lnTo>
                  <a:pt x="10693044" y="6400800"/>
                </a:lnTo>
                <a:lnTo>
                  <a:pt x="10802125" y="6400800"/>
                </a:lnTo>
                <a:lnTo>
                  <a:pt x="10802125" y="6388100"/>
                </a:lnTo>
                <a:lnTo>
                  <a:pt x="10693044" y="6375400"/>
                </a:lnTo>
                <a:lnTo>
                  <a:pt x="10693044" y="6388100"/>
                </a:lnTo>
                <a:lnTo>
                  <a:pt x="9893465" y="6362700"/>
                </a:lnTo>
                <a:lnTo>
                  <a:pt x="11369929" y="6197600"/>
                </a:lnTo>
                <a:lnTo>
                  <a:pt x="10860113" y="6388100"/>
                </a:lnTo>
                <a:lnTo>
                  <a:pt x="10877309" y="6388100"/>
                </a:lnTo>
                <a:lnTo>
                  <a:pt x="12167083" y="5943600"/>
                </a:lnTo>
                <a:lnTo>
                  <a:pt x="12167984" y="5943600"/>
                </a:lnTo>
                <a:lnTo>
                  <a:pt x="12314784" y="5892800"/>
                </a:lnTo>
                <a:lnTo>
                  <a:pt x="12325325" y="5905500"/>
                </a:lnTo>
                <a:lnTo>
                  <a:pt x="12337644" y="5905500"/>
                </a:lnTo>
                <a:lnTo>
                  <a:pt x="12351753" y="5918200"/>
                </a:lnTo>
                <a:lnTo>
                  <a:pt x="12366981" y="5918200"/>
                </a:lnTo>
                <a:lnTo>
                  <a:pt x="12387428" y="5905500"/>
                </a:lnTo>
                <a:lnTo>
                  <a:pt x="12405335" y="5905500"/>
                </a:lnTo>
                <a:lnTo>
                  <a:pt x="12419813" y="5892800"/>
                </a:lnTo>
                <a:lnTo>
                  <a:pt x="12429973" y="5867400"/>
                </a:lnTo>
                <a:lnTo>
                  <a:pt x="12889357" y="6045200"/>
                </a:lnTo>
                <a:lnTo>
                  <a:pt x="12901295" y="6045200"/>
                </a:lnTo>
                <a:lnTo>
                  <a:pt x="14800580" y="6692900"/>
                </a:lnTo>
                <a:lnTo>
                  <a:pt x="14789404" y="6692900"/>
                </a:lnTo>
                <a:lnTo>
                  <a:pt x="14608429" y="6680200"/>
                </a:lnTo>
                <a:lnTo>
                  <a:pt x="14608429" y="6705600"/>
                </a:lnTo>
                <a:lnTo>
                  <a:pt x="11819750" y="6794500"/>
                </a:lnTo>
                <a:lnTo>
                  <a:pt x="11819877" y="6807200"/>
                </a:lnTo>
                <a:lnTo>
                  <a:pt x="10830624" y="6553200"/>
                </a:lnTo>
                <a:lnTo>
                  <a:pt x="10781525" y="6540601"/>
                </a:lnTo>
                <a:lnTo>
                  <a:pt x="14608429" y="6705600"/>
                </a:lnTo>
                <a:lnTo>
                  <a:pt x="14608429" y="6680200"/>
                </a:lnTo>
                <a:lnTo>
                  <a:pt x="10781297" y="6527800"/>
                </a:lnTo>
                <a:lnTo>
                  <a:pt x="10773423" y="6489700"/>
                </a:lnTo>
                <a:lnTo>
                  <a:pt x="10758564" y="6477000"/>
                </a:lnTo>
                <a:lnTo>
                  <a:pt x="10693044" y="6477000"/>
                </a:lnTo>
                <a:lnTo>
                  <a:pt x="10693044" y="6464300"/>
                </a:lnTo>
                <a:lnTo>
                  <a:pt x="10674109" y="6489700"/>
                </a:lnTo>
                <a:lnTo>
                  <a:pt x="10659123" y="6502400"/>
                </a:lnTo>
                <a:lnTo>
                  <a:pt x="10649344" y="6515100"/>
                </a:lnTo>
                <a:lnTo>
                  <a:pt x="10645788" y="6527800"/>
                </a:lnTo>
                <a:lnTo>
                  <a:pt x="10646423" y="6540601"/>
                </a:lnTo>
                <a:lnTo>
                  <a:pt x="10647388" y="6540601"/>
                </a:lnTo>
                <a:lnTo>
                  <a:pt x="8563038" y="7645400"/>
                </a:lnTo>
                <a:lnTo>
                  <a:pt x="8593518" y="7645400"/>
                </a:lnTo>
                <a:lnTo>
                  <a:pt x="10654043" y="6553200"/>
                </a:lnTo>
                <a:lnTo>
                  <a:pt x="10661282" y="6553200"/>
                </a:lnTo>
                <a:lnTo>
                  <a:pt x="10670311" y="6565900"/>
                </a:lnTo>
                <a:lnTo>
                  <a:pt x="10680967" y="6565900"/>
                </a:lnTo>
                <a:lnTo>
                  <a:pt x="10693044" y="6578600"/>
                </a:lnTo>
                <a:lnTo>
                  <a:pt x="10751198" y="6578600"/>
                </a:lnTo>
                <a:lnTo>
                  <a:pt x="10765549" y="6565900"/>
                </a:lnTo>
                <a:lnTo>
                  <a:pt x="10775836" y="6553200"/>
                </a:lnTo>
                <a:lnTo>
                  <a:pt x="14982825" y="7607300"/>
                </a:lnTo>
                <a:lnTo>
                  <a:pt x="8593518" y="7645400"/>
                </a:lnTo>
                <a:lnTo>
                  <a:pt x="10693044" y="7645400"/>
                </a:lnTo>
                <a:lnTo>
                  <a:pt x="15019706" y="7620609"/>
                </a:lnTo>
                <a:lnTo>
                  <a:pt x="13988034" y="8712200"/>
                </a:lnTo>
                <a:lnTo>
                  <a:pt x="14002258" y="8712200"/>
                </a:lnTo>
                <a:lnTo>
                  <a:pt x="15041537" y="7620482"/>
                </a:lnTo>
                <a:lnTo>
                  <a:pt x="15046846" y="7620457"/>
                </a:lnTo>
                <a:lnTo>
                  <a:pt x="17068800" y="8064500"/>
                </a:lnTo>
                <a:lnTo>
                  <a:pt x="17068800" y="8051800"/>
                </a:lnTo>
                <a:lnTo>
                  <a:pt x="15125446" y="7620000"/>
                </a:lnTo>
                <a:lnTo>
                  <a:pt x="15058136" y="7607300"/>
                </a:lnTo>
                <a:lnTo>
                  <a:pt x="16306546" y="6807200"/>
                </a:lnTo>
                <a:lnTo>
                  <a:pt x="16317214" y="6819900"/>
                </a:lnTo>
                <a:lnTo>
                  <a:pt x="16330549" y="6819900"/>
                </a:lnTo>
                <a:lnTo>
                  <a:pt x="16345916" y="6832600"/>
                </a:lnTo>
                <a:lnTo>
                  <a:pt x="16377285" y="6832600"/>
                </a:lnTo>
                <a:lnTo>
                  <a:pt x="16390620" y="6819900"/>
                </a:lnTo>
                <a:lnTo>
                  <a:pt x="16402685" y="6819900"/>
                </a:lnTo>
                <a:lnTo>
                  <a:pt x="16412972" y="6807200"/>
                </a:lnTo>
                <a:lnTo>
                  <a:pt x="17068800" y="7340600"/>
                </a:lnTo>
                <a:lnTo>
                  <a:pt x="17068800" y="7327900"/>
                </a:lnTo>
                <a:lnTo>
                  <a:pt x="16423259" y="6807200"/>
                </a:lnTo>
                <a:lnTo>
                  <a:pt x="16425418" y="6794500"/>
                </a:lnTo>
                <a:lnTo>
                  <a:pt x="16428339" y="6794500"/>
                </a:lnTo>
                <a:lnTo>
                  <a:pt x="17068800" y="6997700"/>
                </a:lnTo>
                <a:lnTo>
                  <a:pt x="17068800" y="6985000"/>
                </a:lnTo>
                <a:lnTo>
                  <a:pt x="16470859" y="6794500"/>
                </a:lnTo>
                <a:lnTo>
                  <a:pt x="16431006" y="6781800"/>
                </a:lnTo>
                <a:lnTo>
                  <a:pt x="16425672" y="6743700"/>
                </a:lnTo>
                <a:lnTo>
                  <a:pt x="16411067" y="6731000"/>
                </a:lnTo>
                <a:lnTo>
                  <a:pt x="16389414" y="6718351"/>
                </a:lnTo>
                <a:lnTo>
                  <a:pt x="16343440" y="6718351"/>
                </a:lnTo>
                <a:lnTo>
                  <a:pt x="16326485" y="6731000"/>
                </a:lnTo>
                <a:lnTo>
                  <a:pt x="16312388" y="6731000"/>
                </a:lnTo>
                <a:lnTo>
                  <a:pt x="16301847" y="6743700"/>
                </a:lnTo>
                <a:lnTo>
                  <a:pt x="16300336" y="6743700"/>
                </a:lnTo>
                <a:lnTo>
                  <a:pt x="16300336" y="6756527"/>
                </a:lnTo>
                <a:lnTo>
                  <a:pt x="16298545" y="6756527"/>
                </a:lnTo>
                <a:lnTo>
                  <a:pt x="16294977" y="6756527"/>
                </a:lnTo>
                <a:lnTo>
                  <a:pt x="16294481" y="6781800"/>
                </a:lnTo>
                <a:lnTo>
                  <a:pt x="16296132" y="6794500"/>
                </a:lnTo>
                <a:lnTo>
                  <a:pt x="16298545" y="6794500"/>
                </a:lnTo>
                <a:lnTo>
                  <a:pt x="15037181" y="7607300"/>
                </a:lnTo>
                <a:lnTo>
                  <a:pt x="11862295" y="6807200"/>
                </a:lnTo>
                <a:lnTo>
                  <a:pt x="14789404" y="6705600"/>
                </a:lnTo>
                <a:lnTo>
                  <a:pt x="14812391" y="6705600"/>
                </a:lnTo>
                <a:lnTo>
                  <a:pt x="14901964" y="6718351"/>
                </a:lnTo>
                <a:lnTo>
                  <a:pt x="16298545" y="6756489"/>
                </a:lnTo>
                <a:lnTo>
                  <a:pt x="16300336" y="6756527"/>
                </a:lnTo>
                <a:lnTo>
                  <a:pt x="16300336" y="6743700"/>
                </a:lnTo>
                <a:lnTo>
                  <a:pt x="16298545" y="6743700"/>
                </a:lnTo>
                <a:lnTo>
                  <a:pt x="14933295" y="6705600"/>
                </a:lnTo>
                <a:lnTo>
                  <a:pt x="15097557" y="6692900"/>
                </a:lnTo>
                <a:lnTo>
                  <a:pt x="17067594" y="6540601"/>
                </a:lnTo>
                <a:lnTo>
                  <a:pt x="17068800" y="6540601"/>
                </a:lnTo>
                <a:lnTo>
                  <a:pt x="17068800" y="6527800"/>
                </a:lnTo>
                <a:lnTo>
                  <a:pt x="14921484" y="6692900"/>
                </a:lnTo>
                <a:lnTo>
                  <a:pt x="14970379" y="6680200"/>
                </a:lnTo>
                <a:lnTo>
                  <a:pt x="17068800" y="6070600"/>
                </a:lnTo>
                <a:lnTo>
                  <a:pt x="17068800" y="6045200"/>
                </a:lnTo>
                <a:lnTo>
                  <a:pt x="14903323" y="6680200"/>
                </a:lnTo>
                <a:lnTo>
                  <a:pt x="16288639" y="5829300"/>
                </a:lnTo>
                <a:lnTo>
                  <a:pt x="16259556" y="5829300"/>
                </a:lnTo>
                <a:lnTo>
                  <a:pt x="14853031" y="6692900"/>
                </a:lnTo>
                <a:lnTo>
                  <a:pt x="14818868" y="6667500"/>
                </a:lnTo>
                <a:lnTo>
                  <a:pt x="14818868" y="6692900"/>
                </a:lnTo>
                <a:lnTo>
                  <a:pt x="12935077" y="6045200"/>
                </a:lnTo>
                <a:lnTo>
                  <a:pt x="13046837" y="6032500"/>
                </a:lnTo>
                <a:lnTo>
                  <a:pt x="13717397" y="5943600"/>
                </a:lnTo>
                <a:lnTo>
                  <a:pt x="13768578" y="5943600"/>
                </a:lnTo>
                <a:lnTo>
                  <a:pt x="14818868" y="6692900"/>
                </a:lnTo>
                <a:lnTo>
                  <a:pt x="14818868" y="6667500"/>
                </a:lnTo>
                <a:lnTo>
                  <a:pt x="13793343" y="5943600"/>
                </a:lnTo>
                <a:lnTo>
                  <a:pt x="16050768" y="5829300"/>
                </a:lnTo>
                <a:lnTo>
                  <a:pt x="15771368" y="5829300"/>
                </a:lnTo>
                <a:lnTo>
                  <a:pt x="13772769" y="5930900"/>
                </a:lnTo>
                <a:lnTo>
                  <a:pt x="13428472" y="5829300"/>
                </a:lnTo>
                <a:lnTo>
                  <a:pt x="13377291" y="5829300"/>
                </a:lnTo>
                <a:lnTo>
                  <a:pt x="13735304" y="5930900"/>
                </a:lnTo>
                <a:lnTo>
                  <a:pt x="13601700" y="5930900"/>
                </a:lnTo>
                <a:lnTo>
                  <a:pt x="13601700" y="5943600"/>
                </a:lnTo>
                <a:lnTo>
                  <a:pt x="12903835" y="6032500"/>
                </a:lnTo>
                <a:lnTo>
                  <a:pt x="12645746" y="5930900"/>
                </a:lnTo>
                <a:lnTo>
                  <a:pt x="13601700" y="5943600"/>
                </a:lnTo>
                <a:lnTo>
                  <a:pt x="13601700" y="5930900"/>
                </a:lnTo>
                <a:lnTo>
                  <a:pt x="12607392" y="5918200"/>
                </a:lnTo>
                <a:lnTo>
                  <a:pt x="12607392" y="5930900"/>
                </a:lnTo>
                <a:lnTo>
                  <a:pt x="12434418" y="5854700"/>
                </a:lnTo>
                <a:lnTo>
                  <a:pt x="12435307" y="5854700"/>
                </a:lnTo>
                <a:lnTo>
                  <a:pt x="12434545" y="5842000"/>
                </a:lnTo>
                <a:lnTo>
                  <a:pt x="12432386" y="5842000"/>
                </a:lnTo>
                <a:lnTo>
                  <a:pt x="12428957" y="5829300"/>
                </a:lnTo>
                <a:lnTo>
                  <a:pt x="12305017" y="5829300"/>
                </a:lnTo>
                <a:lnTo>
                  <a:pt x="12301588" y="5842000"/>
                </a:lnTo>
                <a:lnTo>
                  <a:pt x="12299417" y="5842000"/>
                </a:lnTo>
                <a:lnTo>
                  <a:pt x="12298782" y="5854700"/>
                </a:lnTo>
                <a:lnTo>
                  <a:pt x="12301068" y="5867400"/>
                </a:lnTo>
                <a:lnTo>
                  <a:pt x="12305144" y="5867400"/>
                </a:lnTo>
                <a:lnTo>
                  <a:pt x="12163527" y="5930900"/>
                </a:lnTo>
                <a:lnTo>
                  <a:pt x="12125058" y="5930900"/>
                </a:lnTo>
                <a:lnTo>
                  <a:pt x="12125058" y="5943600"/>
                </a:lnTo>
                <a:lnTo>
                  <a:pt x="11421618" y="6184900"/>
                </a:lnTo>
                <a:lnTo>
                  <a:pt x="11369929" y="6184900"/>
                </a:lnTo>
                <a:lnTo>
                  <a:pt x="10693044" y="6248400"/>
                </a:lnTo>
                <a:lnTo>
                  <a:pt x="10693044" y="6261100"/>
                </a:lnTo>
                <a:lnTo>
                  <a:pt x="9816617" y="6362700"/>
                </a:lnTo>
                <a:lnTo>
                  <a:pt x="11036948" y="5918200"/>
                </a:lnTo>
                <a:lnTo>
                  <a:pt x="12125058" y="5943600"/>
                </a:lnTo>
                <a:lnTo>
                  <a:pt x="12125058" y="5930900"/>
                </a:lnTo>
                <a:lnTo>
                  <a:pt x="11585372" y="5918200"/>
                </a:lnTo>
                <a:lnTo>
                  <a:pt x="11045698" y="5905500"/>
                </a:lnTo>
                <a:lnTo>
                  <a:pt x="11123549" y="5829300"/>
                </a:lnTo>
                <a:lnTo>
                  <a:pt x="11101083" y="5829300"/>
                </a:lnTo>
                <a:lnTo>
                  <a:pt x="11024502" y="5905500"/>
                </a:lnTo>
                <a:lnTo>
                  <a:pt x="11002404" y="5905500"/>
                </a:lnTo>
                <a:lnTo>
                  <a:pt x="11002404" y="5918200"/>
                </a:lnTo>
                <a:lnTo>
                  <a:pt x="10693044" y="6032500"/>
                </a:lnTo>
                <a:lnTo>
                  <a:pt x="9767100" y="6362700"/>
                </a:lnTo>
                <a:lnTo>
                  <a:pt x="9756940" y="6362700"/>
                </a:lnTo>
                <a:lnTo>
                  <a:pt x="9739033" y="6350000"/>
                </a:lnTo>
                <a:lnTo>
                  <a:pt x="9732810" y="6337300"/>
                </a:lnTo>
                <a:lnTo>
                  <a:pt x="9732810" y="6375400"/>
                </a:lnTo>
                <a:lnTo>
                  <a:pt x="9724923" y="6375400"/>
                </a:lnTo>
                <a:lnTo>
                  <a:pt x="5523230" y="6540513"/>
                </a:lnTo>
                <a:lnTo>
                  <a:pt x="6721322" y="5829300"/>
                </a:lnTo>
                <a:lnTo>
                  <a:pt x="6737832" y="5829300"/>
                </a:lnTo>
                <a:lnTo>
                  <a:pt x="6888962" y="5727700"/>
                </a:lnTo>
                <a:lnTo>
                  <a:pt x="6890613" y="5727700"/>
                </a:lnTo>
                <a:lnTo>
                  <a:pt x="7031698" y="5664200"/>
                </a:lnTo>
                <a:lnTo>
                  <a:pt x="7060793" y="5664200"/>
                </a:lnTo>
                <a:lnTo>
                  <a:pt x="7072592" y="5676900"/>
                </a:lnTo>
                <a:lnTo>
                  <a:pt x="7085419" y="5664200"/>
                </a:lnTo>
                <a:lnTo>
                  <a:pt x="7107529" y="5664200"/>
                </a:lnTo>
                <a:lnTo>
                  <a:pt x="7116280" y="5651500"/>
                </a:lnTo>
                <a:lnTo>
                  <a:pt x="7757744" y="5829300"/>
                </a:lnTo>
                <a:lnTo>
                  <a:pt x="7793050" y="5829300"/>
                </a:lnTo>
                <a:lnTo>
                  <a:pt x="9732810" y="6375400"/>
                </a:lnTo>
                <a:lnTo>
                  <a:pt x="9732810" y="6337300"/>
                </a:lnTo>
                <a:lnTo>
                  <a:pt x="9725825" y="6337300"/>
                </a:lnTo>
                <a:lnTo>
                  <a:pt x="9078138" y="5816600"/>
                </a:lnTo>
                <a:lnTo>
                  <a:pt x="9066327" y="5816600"/>
                </a:lnTo>
                <a:lnTo>
                  <a:pt x="8924722" y="5702300"/>
                </a:lnTo>
                <a:lnTo>
                  <a:pt x="10103383" y="5829300"/>
                </a:lnTo>
                <a:lnTo>
                  <a:pt x="10185565" y="5829300"/>
                </a:lnTo>
                <a:lnTo>
                  <a:pt x="10693044" y="5892800"/>
                </a:lnTo>
                <a:lnTo>
                  <a:pt x="11002404" y="5918200"/>
                </a:lnTo>
                <a:lnTo>
                  <a:pt x="11002404" y="5905500"/>
                </a:lnTo>
                <a:lnTo>
                  <a:pt x="10796156" y="5880100"/>
                </a:lnTo>
                <a:lnTo>
                  <a:pt x="10693044" y="5867400"/>
                </a:lnTo>
                <a:lnTo>
                  <a:pt x="10693044" y="5880100"/>
                </a:lnTo>
                <a:lnTo>
                  <a:pt x="10244353" y="5816600"/>
                </a:lnTo>
                <a:lnTo>
                  <a:pt x="10144785" y="5816600"/>
                </a:lnTo>
                <a:lnTo>
                  <a:pt x="8957627" y="5702300"/>
                </a:lnTo>
                <a:lnTo>
                  <a:pt x="9632480" y="5600700"/>
                </a:lnTo>
                <a:lnTo>
                  <a:pt x="10210952" y="5524500"/>
                </a:lnTo>
                <a:lnTo>
                  <a:pt x="10057663" y="5524500"/>
                </a:lnTo>
                <a:lnTo>
                  <a:pt x="9510179" y="5600700"/>
                </a:lnTo>
                <a:lnTo>
                  <a:pt x="9468536" y="5600700"/>
                </a:lnTo>
                <a:lnTo>
                  <a:pt x="8900592" y="5689600"/>
                </a:lnTo>
                <a:lnTo>
                  <a:pt x="8895905" y="5702300"/>
                </a:lnTo>
                <a:lnTo>
                  <a:pt x="9052738" y="5829300"/>
                </a:lnTo>
                <a:lnTo>
                  <a:pt x="9065438" y="5829300"/>
                </a:lnTo>
                <a:lnTo>
                  <a:pt x="9725825" y="6350000"/>
                </a:lnTo>
                <a:lnTo>
                  <a:pt x="7812481" y="5816600"/>
                </a:lnTo>
                <a:lnTo>
                  <a:pt x="7776553" y="5816600"/>
                </a:lnTo>
                <a:lnTo>
                  <a:pt x="7296874" y="5689600"/>
                </a:lnTo>
                <a:lnTo>
                  <a:pt x="8857043" y="5689600"/>
                </a:lnTo>
                <a:lnTo>
                  <a:pt x="7242784" y="5676900"/>
                </a:lnTo>
                <a:lnTo>
                  <a:pt x="7164540" y="5651500"/>
                </a:lnTo>
                <a:lnTo>
                  <a:pt x="7125424" y="5638800"/>
                </a:lnTo>
                <a:lnTo>
                  <a:pt x="7129246" y="5638800"/>
                </a:lnTo>
                <a:lnTo>
                  <a:pt x="7129246" y="5613400"/>
                </a:lnTo>
                <a:lnTo>
                  <a:pt x="7124801" y="5600700"/>
                </a:lnTo>
                <a:lnTo>
                  <a:pt x="7112597" y="5588000"/>
                </a:lnTo>
                <a:lnTo>
                  <a:pt x="7094563" y="5575300"/>
                </a:lnTo>
                <a:lnTo>
                  <a:pt x="7050506" y="5575300"/>
                </a:lnTo>
                <a:lnTo>
                  <a:pt x="7032472" y="5588000"/>
                </a:lnTo>
                <a:lnTo>
                  <a:pt x="7020395" y="5600700"/>
                </a:lnTo>
                <a:lnTo>
                  <a:pt x="7015962" y="5613400"/>
                </a:lnTo>
                <a:lnTo>
                  <a:pt x="7015962" y="5638800"/>
                </a:lnTo>
                <a:lnTo>
                  <a:pt x="7018121" y="5638800"/>
                </a:lnTo>
                <a:lnTo>
                  <a:pt x="7021677" y="5651500"/>
                </a:lnTo>
                <a:lnTo>
                  <a:pt x="6882854" y="5715000"/>
                </a:lnTo>
                <a:lnTo>
                  <a:pt x="6857339" y="5715000"/>
                </a:lnTo>
                <a:lnTo>
                  <a:pt x="6857339" y="5740400"/>
                </a:lnTo>
                <a:lnTo>
                  <a:pt x="6725259" y="5816600"/>
                </a:lnTo>
                <a:lnTo>
                  <a:pt x="6707987" y="5816600"/>
                </a:lnTo>
                <a:lnTo>
                  <a:pt x="5495658" y="6540513"/>
                </a:lnTo>
                <a:lnTo>
                  <a:pt x="4749939" y="5816600"/>
                </a:lnTo>
                <a:lnTo>
                  <a:pt x="4739665" y="5816600"/>
                </a:lnTo>
                <a:lnTo>
                  <a:pt x="4336453" y="5435600"/>
                </a:lnTo>
                <a:lnTo>
                  <a:pt x="6352146" y="5740400"/>
                </a:lnTo>
                <a:lnTo>
                  <a:pt x="6341859" y="5765800"/>
                </a:lnTo>
                <a:lnTo>
                  <a:pt x="6857339" y="5740400"/>
                </a:lnTo>
                <a:lnTo>
                  <a:pt x="6857339" y="5715000"/>
                </a:lnTo>
                <a:lnTo>
                  <a:pt x="6411328" y="5740400"/>
                </a:lnTo>
                <a:lnTo>
                  <a:pt x="6624917" y="5638800"/>
                </a:lnTo>
                <a:lnTo>
                  <a:pt x="6633045" y="5638800"/>
                </a:lnTo>
                <a:lnTo>
                  <a:pt x="6663537" y="5613400"/>
                </a:lnTo>
                <a:lnTo>
                  <a:pt x="6845782" y="5537200"/>
                </a:lnTo>
                <a:lnTo>
                  <a:pt x="7362533" y="5295900"/>
                </a:lnTo>
                <a:lnTo>
                  <a:pt x="7484072" y="5232400"/>
                </a:lnTo>
                <a:lnTo>
                  <a:pt x="7556589" y="5232400"/>
                </a:lnTo>
                <a:lnTo>
                  <a:pt x="7565466" y="5219700"/>
                </a:lnTo>
                <a:lnTo>
                  <a:pt x="8857043" y="5689600"/>
                </a:lnTo>
                <a:lnTo>
                  <a:pt x="8900592" y="5689600"/>
                </a:lnTo>
                <a:lnTo>
                  <a:pt x="8857043" y="5676900"/>
                </a:lnTo>
                <a:lnTo>
                  <a:pt x="7624902" y="5232400"/>
                </a:lnTo>
                <a:lnTo>
                  <a:pt x="9468536" y="5600700"/>
                </a:lnTo>
                <a:lnTo>
                  <a:pt x="8244776" y="5346700"/>
                </a:lnTo>
                <a:lnTo>
                  <a:pt x="9675787" y="5346700"/>
                </a:lnTo>
                <a:lnTo>
                  <a:pt x="8199577" y="5334000"/>
                </a:lnTo>
                <a:lnTo>
                  <a:pt x="7714310" y="5232400"/>
                </a:lnTo>
                <a:lnTo>
                  <a:pt x="7644968" y="5219700"/>
                </a:lnTo>
                <a:lnTo>
                  <a:pt x="7576261" y="5207127"/>
                </a:lnTo>
                <a:lnTo>
                  <a:pt x="7576655" y="5194300"/>
                </a:lnTo>
                <a:lnTo>
                  <a:pt x="7572210" y="5181600"/>
                </a:lnTo>
                <a:lnTo>
                  <a:pt x="7560018" y="5168900"/>
                </a:lnTo>
                <a:lnTo>
                  <a:pt x="7541984" y="5156200"/>
                </a:lnTo>
                <a:lnTo>
                  <a:pt x="7497902" y="5156200"/>
                </a:lnTo>
                <a:lnTo>
                  <a:pt x="7479881" y="5168900"/>
                </a:lnTo>
                <a:lnTo>
                  <a:pt x="7467816" y="5181600"/>
                </a:lnTo>
                <a:lnTo>
                  <a:pt x="7463371" y="5194300"/>
                </a:lnTo>
                <a:lnTo>
                  <a:pt x="7463371" y="5207127"/>
                </a:lnTo>
                <a:lnTo>
                  <a:pt x="7466711" y="5207127"/>
                </a:lnTo>
                <a:lnTo>
                  <a:pt x="7472007" y="5219700"/>
                </a:lnTo>
                <a:lnTo>
                  <a:pt x="7329386" y="5295900"/>
                </a:lnTo>
                <a:lnTo>
                  <a:pt x="7299934" y="5295900"/>
                </a:lnTo>
                <a:lnTo>
                  <a:pt x="7299934" y="5308600"/>
                </a:lnTo>
                <a:lnTo>
                  <a:pt x="6803491" y="5537200"/>
                </a:lnTo>
                <a:lnTo>
                  <a:pt x="6791172" y="5524500"/>
                </a:lnTo>
                <a:lnTo>
                  <a:pt x="6791172" y="5549900"/>
                </a:lnTo>
                <a:lnTo>
                  <a:pt x="6621005" y="5613400"/>
                </a:lnTo>
                <a:lnTo>
                  <a:pt x="6595605" y="5613400"/>
                </a:lnTo>
                <a:lnTo>
                  <a:pt x="6595605" y="5638800"/>
                </a:lnTo>
                <a:lnTo>
                  <a:pt x="6375006" y="5740400"/>
                </a:lnTo>
                <a:lnTo>
                  <a:pt x="4526559" y="5448300"/>
                </a:lnTo>
                <a:lnTo>
                  <a:pt x="6595605" y="5638800"/>
                </a:lnTo>
                <a:lnTo>
                  <a:pt x="6595605" y="5613400"/>
                </a:lnTo>
                <a:lnTo>
                  <a:pt x="4654410" y="5448300"/>
                </a:lnTo>
                <a:lnTo>
                  <a:pt x="4505096" y="5435600"/>
                </a:lnTo>
                <a:lnTo>
                  <a:pt x="4342295" y="5422900"/>
                </a:lnTo>
                <a:lnTo>
                  <a:pt x="4374426" y="5410200"/>
                </a:lnTo>
                <a:lnTo>
                  <a:pt x="4406430" y="5397500"/>
                </a:lnTo>
                <a:lnTo>
                  <a:pt x="5785739" y="4787900"/>
                </a:lnTo>
                <a:lnTo>
                  <a:pt x="5794121" y="4800600"/>
                </a:lnTo>
                <a:lnTo>
                  <a:pt x="5806186" y="4813300"/>
                </a:lnTo>
                <a:lnTo>
                  <a:pt x="5869038" y="4813300"/>
                </a:lnTo>
                <a:lnTo>
                  <a:pt x="5880862" y="4800600"/>
                </a:lnTo>
                <a:lnTo>
                  <a:pt x="5889485" y="4787900"/>
                </a:lnTo>
                <a:lnTo>
                  <a:pt x="6259309" y="5092700"/>
                </a:lnTo>
                <a:lnTo>
                  <a:pt x="6261976" y="5092700"/>
                </a:lnTo>
                <a:lnTo>
                  <a:pt x="6791172" y="5549900"/>
                </a:lnTo>
                <a:lnTo>
                  <a:pt x="6791172" y="5524500"/>
                </a:lnTo>
                <a:lnTo>
                  <a:pt x="6536283" y="5308600"/>
                </a:lnTo>
                <a:lnTo>
                  <a:pt x="7299934" y="5308600"/>
                </a:lnTo>
                <a:lnTo>
                  <a:pt x="7299934" y="5295900"/>
                </a:lnTo>
                <a:lnTo>
                  <a:pt x="6519507" y="5295900"/>
                </a:lnTo>
                <a:lnTo>
                  <a:pt x="6408166" y="5207127"/>
                </a:lnTo>
                <a:lnTo>
                  <a:pt x="6407264" y="5207127"/>
                </a:lnTo>
                <a:lnTo>
                  <a:pt x="6488862" y="5194300"/>
                </a:lnTo>
                <a:lnTo>
                  <a:pt x="7943926" y="4965700"/>
                </a:lnTo>
                <a:lnTo>
                  <a:pt x="7948625" y="4965700"/>
                </a:lnTo>
                <a:lnTo>
                  <a:pt x="7983550" y="4953000"/>
                </a:lnTo>
                <a:lnTo>
                  <a:pt x="9675787" y="5346700"/>
                </a:lnTo>
                <a:lnTo>
                  <a:pt x="9743859" y="5346700"/>
                </a:lnTo>
                <a:lnTo>
                  <a:pt x="9675787" y="5334000"/>
                </a:lnTo>
                <a:lnTo>
                  <a:pt x="8066608" y="4965700"/>
                </a:lnTo>
                <a:lnTo>
                  <a:pt x="9171483" y="5029200"/>
                </a:lnTo>
                <a:lnTo>
                  <a:pt x="9195486" y="5029200"/>
                </a:lnTo>
                <a:lnTo>
                  <a:pt x="9744621" y="5346700"/>
                </a:lnTo>
                <a:lnTo>
                  <a:pt x="9775228" y="5346700"/>
                </a:lnTo>
                <a:lnTo>
                  <a:pt x="9744621" y="5334000"/>
                </a:lnTo>
                <a:lnTo>
                  <a:pt x="9220632" y="5029200"/>
                </a:lnTo>
                <a:lnTo>
                  <a:pt x="9339123" y="5016500"/>
                </a:lnTo>
                <a:lnTo>
                  <a:pt x="10642625" y="4851400"/>
                </a:lnTo>
                <a:lnTo>
                  <a:pt x="9804819" y="5346700"/>
                </a:lnTo>
                <a:lnTo>
                  <a:pt x="9834905" y="5346700"/>
                </a:lnTo>
                <a:lnTo>
                  <a:pt x="10679062" y="4851400"/>
                </a:lnTo>
                <a:lnTo>
                  <a:pt x="10693044" y="4851400"/>
                </a:lnTo>
                <a:lnTo>
                  <a:pt x="10693044" y="4864100"/>
                </a:lnTo>
                <a:lnTo>
                  <a:pt x="12951206" y="5143500"/>
                </a:lnTo>
                <a:lnTo>
                  <a:pt x="12931775" y="5143500"/>
                </a:lnTo>
                <a:lnTo>
                  <a:pt x="10693044" y="5283200"/>
                </a:lnTo>
                <a:lnTo>
                  <a:pt x="10693044" y="5295900"/>
                </a:lnTo>
                <a:lnTo>
                  <a:pt x="12931775" y="5156200"/>
                </a:lnTo>
                <a:lnTo>
                  <a:pt x="11892521" y="5372100"/>
                </a:lnTo>
                <a:lnTo>
                  <a:pt x="11673065" y="5308600"/>
                </a:lnTo>
                <a:lnTo>
                  <a:pt x="11618201" y="5295900"/>
                </a:lnTo>
                <a:lnTo>
                  <a:pt x="11616309" y="5295900"/>
                </a:lnTo>
                <a:lnTo>
                  <a:pt x="10693044" y="5422900"/>
                </a:lnTo>
                <a:lnTo>
                  <a:pt x="10693044" y="5435600"/>
                </a:lnTo>
                <a:lnTo>
                  <a:pt x="11600040" y="5308600"/>
                </a:lnTo>
                <a:lnTo>
                  <a:pt x="11101083" y="5816600"/>
                </a:lnTo>
                <a:lnTo>
                  <a:pt x="11123549" y="5816600"/>
                </a:lnTo>
                <a:lnTo>
                  <a:pt x="11624310" y="5308600"/>
                </a:lnTo>
                <a:lnTo>
                  <a:pt x="13377291" y="5816600"/>
                </a:lnTo>
                <a:lnTo>
                  <a:pt x="13428472" y="5816600"/>
                </a:lnTo>
                <a:lnTo>
                  <a:pt x="12699340" y="5613400"/>
                </a:lnTo>
                <a:lnTo>
                  <a:pt x="12710414" y="5613400"/>
                </a:lnTo>
                <a:lnTo>
                  <a:pt x="13030200" y="5156200"/>
                </a:lnTo>
                <a:lnTo>
                  <a:pt x="16246348" y="5803900"/>
                </a:lnTo>
                <a:lnTo>
                  <a:pt x="15771241" y="5816600"/>
                </a:lnTo>
                <a:lnTo>
                  <a:pt x="16288639" y="5816600"/>
                </a:lnTo>
                <a:lnTo>
                  <a:pt x="16312007" y="5803900"/>
                </a:lnTo>
                <a:lnTo>
                  <a:pt x="16318992" y="5803900"/>
                </a:lnTo>
                <a:lnTo>
                  <a:pt x="16319373" y="5816600"/>
                </a:lnTo>
                <a:lnTo>
                  <a:pt x="17068800" y="5803900"/>
                </a:lnTo>
                <a:lnTo>
                  <a:pt x="17068800" y="5791200"/>
                </a:lnTo>
                <a:lnTo>
                  <a:pt x="16635730" y="5791200"/>
                </a:lnTo>
                <a:lnTo>
                  <a:pt x="17068800" y="5778500"/>
                </a:lnTo>
                <a:lnTo>
                  <a:pt x="17068800" y="5765800"/>
                </a:lnTo>
                <a:lnTo>
                  <a:pt x="16337153" y="5791200"/>
                </a:lnTo>
                <a:lnTo>
                  <a:pt x="17068800" y="5410200"/>
                </a:lnTo>
                <a:lnTo>
                  <a:pt x="17068800" y="5397500"/>
                </a:lnTo>
                <a:lnTo>
                  <a:pt x="16308070" y="5791200"/>
                </a:lnTo>
                <a:lnTo>
                  <a:pt x="16274669" y="5765800"/>
                </a:lnTo>
                <a:lnTo>
                  <a:pt x="16260445" y="5753100"/>
                </a:lnTo>
                <a:lnTo>
                  <a:pt x="16260445" y="5791200"/>
                </a:lnTo>
                <a:lnTo>
                  <a:pt x="13106400" y="5156200"/>
                </a:lnTo>
                <a:lnTo>
                  <a:pt x="13043408" y="5143500"/>
                </a:lnTo>
                <a:lnTo>
                  <a:pt x="13752195" y="4597400"/>
                </a:lnTo>
                <a:lnTo>
                  <a:pt x="13760958" y="4610100"/>
                </a:lnTo>
                <a:lnTo>
                  <a:pt x="13772388" y="4610100"/>
                </a:lnTo>
                <a:lnTo>
                  <a:pt x="13785596" y="4622800"/>
                </a:lnTo>
                <a:lnTo>
                  <a:pt x="13825728" y="4622800"/>
                </a:lnTo>
                <a:lnTo>
                  <a:pt x="13836269" y="4610100"/>
                </a:lnTo>
                <a:lnTo>
                  <a:pt x="13845032" y="4610100"/>
                </a:lnTo>
                <a:lnTo>
                  <a:pt x="16260445" y="5791200"/>
                </a:lnTo>
                <a:lnTo>
                  <a:pt x="16260445" y="5753100"/>
                </a:lnTo>
                <a:lnTo>
                  <a:pt x="16252444" y="5740400"/>
                </a:lnTo>
                <a:lnTo>
                  <a:pt x="16252444" y="5765800"/>
                </a:lnTo>
                <a:lnTo>
                  <a:pt x="13873988" y="4610100"/>
                </a:lnTo>
                <a:lnTo>
                  <a:pt x="14417307" y="4775327"/>
                </a:lnTo>
                <a:lnTo>
                  <a:pt x="14434312" y="4775327"/>
                </a:lnTo>
                <a:lnTo>
                  <a:pt x="15473299" y="5105400"/>
                </a:lnTo>
                <a:lnTo>
                  <a:pt x="15471140" y="5105400"/>
                </a:lnTo>
                <a:lnTo>
                  <a:pt x="15482316" y="5118100"/>
                </a:lnTo>
                <a:lnTo>
                  <a:pt x="16252444" y="5765800"/>
                </a:lnTo>
                <a:lnTo>
                  <a:pt x="16252444" y="5740400"/>
                </a:lnTo>
                <a:lnTo>
                  <a:pt x="15507970" y="5118100"/>
                </a:lnTo>
                <a:lnTo>
                  <a:pt x="17068800" y="5181600"/>
                </a:lnTo>
                <a:lnTo>
                  <a:pt x="17068800" y="5168900"/>
                </a:lnTo>
                <a:lnTo>
                  <a:pt x="15815158" y="5118100"/>
                </a:lnTo>
                <a:lnTo>
                  <a:pt x="15501747" y="5105400"/>
                </a:lnTo>
                <a:lnTo>
                  <a:pt x="15512669" y="5092700"/>
                </a:lnTo>
                <a:lnTo>
                  <a:pt x="15858617" y="4635500"/>
                </a:lnTo>
                <a:lnTo>
                  <a:pt x="17068800" y="5080000"/>
                </a:lnTo>
                <a:lnTo>
                  <a:pt x="17068800" y="5054600"/>
                </a:lnTo>
                <a:lnTo>
                  <a:pt x="16560419" y="4876800"/>
                </a:lnTo>
                <a:lnTo>
                  <a:pt x="16687508" y="4864100"/>
                </a:lnTo>
                <a:lnTo>
                  <a:pt x="17068800" y="4826000"/>
                </a:lnTo>
                <a:lnTo>
                  <a:pt x="17068800" y="4800600"/>
                </a:lnTo>
                <a:lnTo>
                  <a:pt x="16533622" y="4864100"/>
                </a:lnTo>
                <a:lnTo>
                  <a:pt x="15887827" y="4635500"/>
                </a:lnTo>
                <a:lnTo>
                  <a:pt x="16145028" y="4610100"/>
                </a:lnTo>
                <a:lnTo>
                  <a:pt x="16530828" y="4572000"/>
                </a:lnTo>
                <a:lnTo>
                  <a:pt x="17068800" y="4597400"/>
                </a:lnTo>
                <a:lnTo>
                  <a:pt x="17068800" y="4584700"/>
                </a:lnTo>
                <a:lnTo>
                  <a:pt x="16621887" y="4572000"/>
                </a:lnTo>
                <a:lnTo>
                  <a:pt x="16733901" y="4546600"/>
                </a:lnTo>
                <a:lnTo>
                  <a:pt x="17068800" y="4508500"/>
                </a:lnTo>
                <a:lnTo>
                  <a:pt x="17068800" y="4495800"/>
                </a:lnTo>
                <a:lnTo>
                  <a:pt x="16609060" y="4546600"/>
                </a:lnTo>
                <a:lnTo>
                  <a:pt x="16925671" y="4457700"/>
                </a:lnTo>
                <a:lnTo>
                  <a:pt x="17068800" y="4457700"/>
                </a:lnTo>
                <a:lnTo>
                  <a:pt x="17068800" y="4445000"/>
                </a:lnTo>
                <a:lnTo>
                  <a:pt x="17004157" y="4445000"/>
                </a:lnTo>
                <a:lnTo>
                  <a:pt x="17068800" y="4330700"/>
                </a:lnTo>
                <a:lnTo>
                  <a:pt x="17068800" y="4292600"/>
                </a:lnTo>
                <a:lnTo>
                  <a:pt x="16984726" y="4445000"/>
                </a:lnTo>
                <a:lnTo>
                  <a:pt x="16923512" y="4445000"/>
                </a:lnTo>
                <a:lnTo>
                  <a:pt x="16922115" y="4419651"/>
                </a:lnTo>
                <a:lnTo>
                  <a:pt x="16888841" y="4419651"/>
                </a:lnTo>
                <a:lnTo>
                  <a:pt x="16888841" y="4445000"/>
                </a:lnTo>
                <a:lnTo>
                  <a:pt x="16861028" y="4445000"/>
                </a:lnTo>
                <a:lnTo>
                  <a:pt x="16861028" y="4457700"/>
                </a:lnTo>
                <a:lnTo>
                  <a:pt x="16528288" y="4546600"/>
                </a:lnTo>
                <a:lnTo>
                  <a:pt x="16022066" y="4610100"/>
                </a:lnTo>
                <a:lnTo>
                  <a:pt x="16861028" y="4457700"/>
                </a:lnTo>
                <a:lnTo>
                  <a:pt x="16861028" y="4445000"/>
                </a:lnTo>
                <a:lnTo>
                  <a:pt x="15871571" y="4622800"/>
                </a:lnTo>
                <a:lnTo>
                  <a:pt x="15960598" y="4368800"/>
                </a:lnTo>
                <a:lnTo>
                  <a:pt x="16747363" y="4368800"/>
                </a:lnTo>
                <a:lnTo>
                  <a:pt x="16888841" y="4445000"/>
                </a:lnTo>
                <a:lnTo>
                  <a:pt x="16888841" y="4419651"/>
                </a:lnTo>
                <a:lnTo>
                  <a:pt x="16775659" y="4368800"/>
                </a:lnTo>
                <a:lnTo>
                  <a:pt x="16747363" y="4356100"/>
                </a:lnTo>
                <a:lnTo>
                  <a:pt x="16747363" y="4292600"/>
                </a:lnTo>
                <a:lnTo>
                  <a:pt x="16800614" y="4279976"/>
                </a:lnTo>
                <a:lnTo>
                  <a:pt x="17068800" y="4216400"/>
                </a:lnTo>
                <a:lnTo>
                  <a:pt x="16996156" y="4216400"/>
                </a:lnTo>
                <a:lnTo>
                  <a:pt x="16747363" y="4279912"/>
                </a:lnTo>
                <a:lnTo>
                  <a:pt x="16747363" y="4102100"/>
                </a:lnTo>
                <a:lnTo>
                  <a:pt x="16996156" y="4216400"/>
                </a:lnTo>
                <a:lnTo>
                  <a:pt x="16996156" y="4203700"/>
                </a:lnTo>
                <a:lnTo>
                  <a:pt x="16777462" y="4102100"/>
                </a:lnTo>
                <a:lnTo>
                  <a:pt x="16747732" y="4089565"/>
                </a:lnTo>
                <a:lnTo>
                  <a:pt x="16747363" y="4089565"/>
                </a:lnTo>
                <a:lnTo>
                  <a:pt x="16747363" y="4064000"/>
                </a:lnTo>
                <a:lnTo>
                  <a:pt x="17068800" y="4089412"/>
                </a:lnTo>
                <a:lnTo>
                  <a:pt x="17068800" y="4076700"/>
                </a:lnTo>
                <a:lnTo>
                  <a:pt x="16962374" y="4064000"/>
                </a:lnTo>
                <a:lnTo>
                  <a:pt x="16747363" y="4038600"/>
                </a:lnTo>
                <a:lnTo>
                  <a:pt x="16747363" y="4000500"/>
                </a:lnTo>
                <a:lnTo>
                  <a:pt x="17015206" y="4064000"/>
                </a:lnTo>
                <a:lnTo>
                  <a:pt x="17068800" y="4064000"/>
                </a:lnTo>
                <a:lnTo>
                  <a:pt x="17068800" y="4038600"/>
                </a:lnTo>
                <a:lnTo>
                  <a:pt x="17026001" y="4038600"/>
                </a:lnTo>
                <a:lnTo>
                  <a:pt x="17026001" y="3784600"/>
                </a:lnTo>
                <a:lnTo>
                  <a:pt x="17068800" y="3784600"/>
                </a:lnTo>
                <a:lnTo>
                  <a:pt x="17068800" y="3771900"/>
                </a:lnTo>
                <a:lnTo>
                  <a:pt x="17008221" y="3771900"/>
                </a:lnTo>
                <a:lnTo>
                  <a:pt x="17008221" y="3784600"/>
                </a:lnTo>
                <a:lnTo>
                  <a:pt x="17008221" y="4038600"/>
                </a:lnTo>
                <a:lnTo>
                  <a:pt x="16812578" y="4000500"/>
                </a:lnTo>
                <a:lnTo>
                  <a:pt x="16747363" y="3987800"/>
                </a:lnTo>
                <a:lnTo>
                  <a:pt x="16747363" y="3898900"/>
                </a:lnTo>
                <a:lnTo>
                  <a:pt x="16729583" y="3898900"/>
                </a:lnTo>
                <a:lnTo>
                  <a:pt x="16729583" y="3911600"/>
                </a:lnTo>
                <a:lnTo>
                  <a:pt x="16729583" y="4356100"/>
                </a:lnTo>
                <a:lnTo>
                  <a:pt x="16716375" y="4343400"/>
                </a:lnTo>
                <a:lnTo>
                  <a:pt x="16716375" y="4356100"/>
                </a:lnTo>
                <a:lnTo>
                  <a:pt x="15998825" y="4356100"/>
                </a:lnTo>
                <a:lnTo>
                  <a:pt x="16398494" y="4241800"/>
                </a:lnTo>
                <a:lnTo>
                  <a:pt x="16404336" y="4254500"/>
                </a:lnTo>
                <a:lnTo>
                  <a:pt x="16412718" y="4254500"/>
                </a:lnTo>
                <a:lnTo>
                  <a:pt x="16423259" y="4267200"/>
                </a:lnTo>
                <a:lnTo>
                  <a:pt x="16445357" y="4267200"/>
                </a:lnTo>
                <a:lnTo>
                  <a:pt x="16454628" y="4254500"/>
                </a:lnTo>
                <a:lnTo>
                  <a:pt x="16468725" y="4254500"/>
                </a:lnTo>
                <a:lnTo>
                  <a:pt x="16716375" y="4356100"/>
                </a:lnTo>
                <a:lnTo>
                  <a:pt x="16716375" y="4343400"/>
                </a:lnTo>
                <a:lnTo>
                  <a:pt x="16474313" y="4241800"/>
                </a:lnTo>
                <a:lnTo>
                  <a:pt x="16474682" y="4229278"/>
                </a:lnTo>
                <a:lnTo>
                  <a:pt x="16474694" y="4229100"/>
                </a:lnTo>
                <a:lnTo>
                  <a:pt x="16471519" y="4229100"/>
                </a:lnTo>
                <a:lnTo>
                  <a:pt x="16463137" y="4216400"/>
                </a:lnTo>
                <a:lnTo>
                  <a:pt x="16450564" y="4203700"/>
                </a:lnTo>
                <a:lnTo>
                  <a:pt x="16420592" y="4203700"/>
                </a:lnTo>
                <a:lnTo>
                  <a:pt x="16408527" y="4216400"/>
                </a:lnTo>
                <a:lnTo>
                  <a:pt x="16400018" y="4216400"/>
                </a:lnTo>
                <a:lnTo>
                  <a:pt x="16396081" y="4229100"/>
                </a:lnTo>
                <a:lnTo>
                  <a:pt x="15951581" y="4356100"/>
                </a:lnTo>
                <a:lnTo>
                  <a:pt x="15942056" y="4356100"/>
                </a:lnTo>
                <a:lnTo>
                  <a:pt x="15942056" y="4368800"/>
                </a:lnTo>
                <a:lnTo>
                  <a:pt x="15857474" y="4610100"/>
                </a:lnTo>
                <a:lnTo>
                  <a:pt x="15846171" y="4610100"/>
                </a:lnTo>
                <a:lnTo>
                  <a:pt x="15846171" y="4622800"/>
                </a:lnTo>
                <a:lnTo>
                  <a:pt x="15841472" y="4622800"/>
                </a:lnTo>
                <a:lnTo>
                  <a:pt x="15841472" y="4635500"/>
                </a:lnTo>
                <a:lnTo>
                  <a:pt x="15482824" y="5092700"/>
                </a:lnTo>
                <a:lnTo>
                  <a:pt x="14444472" y="4762500"/>
                </a:lnTo>
                <a:lnTo>
                  <a:pt x="14546707" y="4648200"/>
                </a:lnTo>
                <a:lnTo>
                  <a:pt x="15841472" y="4635500"/>
                </a:lnTo>
                <a:lnTo>
                  <a:pt x="15841472" y="4622800"/>
                </a:lnTo>
                <a:lnTo>
                  <a:pt x="14577060" y="4635500"/>
                </a:lnTo>
                <a:lnTo>
                  <a:pt x="15008860" y="4445000"/>
                </a:lnTo>
                <a:lnTo>
                  <a:pt x="15017496" y="4457700"/>
                </a:lnTo>
                <a:lnTo>
                  <a:pt x="15029307" y="4470400"/>
                </a:lnTo>
                <a:lnTo>
                  <a:pt x="15092807" y="4470400"/>
                </a:lnTo>
                <a:lnTo>
                  <a:pt x="15104999" y="4457700"/>
                </a:lnTo>
                <a:lnTo>
                  <a:pt x="15113000" y="4445000"/>
                </a:lnTo>
                <a:lnTo>
                  <a:pt x="15457551" y="4521200"/>
                </a:lnTo>
                <a:lnTo>
                  <a:pt x="15471140" y="4521200"/>
                </a:lnTo>
                <a:lnTo>
                  <a:pt x="15846171" y="4622800"/>
                </a:lnTo>
                <a:lnTo>
                  <a:pt x="15846171" y="4610100"/>
                </a:lnTo>
                <a:lnTo>
                  <a:pt x="15464663" y="4508500"/>
                </a:lnTo>
                <a:lnTo>
                  <a:pt x="15431897" y="4495800"/>
                </a:lnTo>
                <a:lnTo>
                  <a:pt x="15383002" y="4470400"/>
                </a:lnTo>
                <a:lnTo>
                  <a:pt x="15383002" y="4495800"/>
                </a:lnTo>
                <a:lnTo>
                  <a:pt x="15205202" y="4445000"/>
                </a:lnTo>
                <a:lnTo>
                  <a:pt x="15116467" y="4419651"/>
                </a:lnTo>
                <a:lnTo>
                  <a:pt x="15116315" y="4419651"/>
                </a:lnTo>
                <a:lnTo>
                  <a:pt x="15111984" y="4406900"/>
                </a:lnTo>
                <a:lnTo>
                  <a:pt x="15099792" y="4394200"/>
                </a:lnTo>
                <a:lnTo>
                  <a:pt x="15081758" y="4381500"/>
                </a:lnTo>
                <a:lnTo>
                  <a:pt x="15039975" y="4381500"/>
                </a:lnTo>
                <a:lnTo>
                  <a:pt x="15023338" y="4394200"/>
                </a:lnTo>
                <a:lnTo>
                  <a:pt x="15011019" y="4394200"/>
                </a:lnTo>
                <a:lnTo>
                  <a:pt x="15004161" y="4406900"/>
                </a:lnTo>
                <a:lnTo>
                  <a:pt x="15001494" y="4406900"/>
                </a:lnTo>
                <a:lnTo>
                  <a:pt x="14792833" y="4457700"/>
                </a:lnTo>
                <a:lnTo>
                  <a:pt x="15001228" y="4419651"/>
                </a:lnTo>
                <a:lnTo>
                  <a:pt x="15001380" y="4419651"/>
                </a:lnTo>
                <a:lnTo>
                  <a:pt x="14541119" y="4635500"/>
                </a:lnTo>
                <a:lnTo>
                  <a:pt x="14524482" y="4635500"/>
                </a:lnTo>
                <a:lnTo>
                  <a:pt x="14524482" y="4648200"/>
                </a:lnTo>
                <a:lnTo>
                  <a:pt x="14427581" y="4762500"/>
                </a:lnTo>
                <a:lnTo>
                  <a:pt x="13897255" y="4597400"/>
                </a:lnTo>
                <a:lnTo>
                  <a:pt x="13856462" y="4584700"/>
                </a:lnTo>
                <a:lnTo>
                  <a:pt x="13857097" y="4584700"/>
                </a:lnTo>
                <a:lnTo>
                  <a:pt x="13857097" y="4572000"/>
                </a:lnTo>
                <a:lnTo>
                  <a:pt x="13855065" y="4572000"/>
                </a:lnTo>
                <a:lnTo>
                  <a:pt x="13851509" y="4546600"/>
                </a:lnTo>
                <a:lnTo>
                  <a:pt x="14155420" y="4546600"/>
                </a:lnTo>
                <a:lnTo>
                  <a:pt x="14520037" y="4648200"/>
                </a:lnTo>
                <a:lnTo>
                  <a:pt x="14524482" y="4648200"/>
                </a:lnTo>
                <a:lnTo>
                  <a:pt x="14524482" y="4635500"/>
                </a:lnTo>
                <a:lnTo>
                  <a:pt x="14242669" y="4546600"/>
                </a:lnTo>
                <a:lnTo>
                  <a:pt x="14192885" y="4533900"/>
                </a:lnTo>
                <a:lnTo>
                  <a:pt x="14574266" y="4483100"/>
                </a:lnTo>
                <a:lnTo>
                  <a:pt x="14157706" y="4533900"/>
                </a:lnTo>
                <a:lnTo>
                  <a:pt x="14115034" y="4521200"/>
                </a:lnTo>
                <a:lnTo>
                  <a:pt x="14115034" y="4533900"/>
                </a:lnTo>
                <a:lnTo>
                  <a:pt x="13767816" y="4533900"/>
                </a:lnTo>
                <a:lnTo>
                  <a:pt x="13759434" y="4546600"/>
                </a:lnTo>
                <a:lnTo>
                  <a:pt x="13744956" y="4546600"/>
                </a:lnTo>
                <a:lnTo>
                  <a:pt x="13744956" y="4584700"/>
                </a:lnTo>
                <a:lnTo>
                  <a:pt x="13031076" y="5130800"/>
                </a:lnTo>
                <a:lnTo>
                  <a:pt x="13013309" y="5067300"/>
                </a:lnTo>
                <a:lnTo>
                  <a:pt x="13013309" y="5130800"/>
                </a:lnTo>
                <a:lnTo>
                  <a:pt x="13007213" y="5130800"/>
                </a:lnTo>
                <a:lnTo>
                  <a:pt x="13007213" y="5156200"/>
                </a:lnTo>
                <a:lnTo>
                  <a:pt x="12695530" y="5613400"/>
                </a:lnTo>
                <a:lnTo>
                  <a:pt x="11921477" y="5384800"/>
                </a:lnTo>
                <a:lnTo>
                  <a:pt x="11981790" y="5372100"/>
                </a:lnTo>
                <a:lnTo>
                  <a:pt x="13007213" y="5156200"/>
                </a:lnTo>
                <a:lnTo>
                  <a:pt x="13007213" y="5130800"/>
                </a:lnTo>
                <a:lnTo>
                  <a:pt x="12964287" y="5118100"/>
                </a:lnTo>
                <a:lnTo>
                  <a:pt x="12964287" y="5130800"/>
                </a:lnTo>
                <a:lnTo>
                  <a:pt x="12951206" y="5130800"/>
                </a:lnTo>
                <a:lnTo>
                  <a:pt x="10707002" y="4851400"/>
                </a:lnTo>
                <a:lnTo>
                  <a:pt x="11449304" y="4584700"/>
                </a:lnTo>
                <a:lnTo>
                  <a:pt x="11454257" y="4584700"/>
                </a:lnTo>
                <a:lnTo>
                  <a:pt x="12964287" y="5130800"/>
                </a:lnTo>
                <a:lnTo>
                  <a:pt x="12964287" y="5118100"/>
                </a:lnTo>
                <a:lnTo>
                  <a:pt x="11497043" y="4584700"/>
                </a:lnTo>
                <a:lnTo>
                  <a:pt x="12865227" y="4584700"/>
                </a:lnTo>
                <a:lnTo>
                  <a:pt x="13013309" y="5130800"/>
                </a:lnTo>
                <a:lnTo>
                  <a:pt x="13013309" y="5067300"/>
                </a:lnTo>
                <a:lnTo>
                  <a:pt x="12883388" y="4584700"/>
                </a:lnTo>
                <a:lnTo>
                  <a:pt x="12903200" y="4584700"/>
                </a:lnTo>
                <a:lnTo>
                  <a:pt x="13743813" y="4572000"/>
                </a:lnTo>
                <a:lnTo>
                  <a:pt x="13743813" y="4584700"/>
                </a:lnTo>
                <a:lnTo>
                  <a:pt x="13744956" y="4584700"/>
                </a:lnTo>
                <a:lnTo>
                  <a:pt x="13744956" y="4546600"/>
                </a:lnTo>
                <a:lnTo>
                  <a:pt x="12919456" y="4572000"/>
                </a:lnTo>
                <a:lnTo>
                  <a:pt x="13383260" y="4406900"/>
                </a:lnTo>
                <a:lnTo>
                  <a:pt x="13551916" y="4356100"/>
                </a:lnTo>
                <a:lnTo>
                  <a:pt x="14115034" y="4533900"/>
                </a:lnTo>
                <a:lnTo>
                  <a:pt x="14115034" y="4521200"/>
                </a:lnTo>
                <a:lnTo>
                  <a:pt x="13618337" y="4356100"/>
                </a:lnTo>
                <a:lnTo>
                  <a:pt x="14644878" y="4470400"/>
                </a:lnTo>
                <a:lnTo>
                  <a:pt x="14688058" y="4470400"/>
                </a:lnTo>
                <a:lnTo>
                  <a:pt x="14688693" y="4457700"/>
                </a:lnTo>
                <a:lnTo>
                  <a:pt x="14648307" y="4445000"/>
                </a:lnTo>
                <a:lnTo>
                  <a:pt x="14501140" y="4419651"/>
                </a:lnTo>
                <a:lnTo>
                  <a:pt x="14397863" y="4406900"/>
                </a:lnTo>
                <a:lnTo>
                  <a:pt x="14397850" y="4419612"/>
                </a:lnTo>
                <a:lnTo>
                  <a:pt x="13694804" y="4356100"/>
                </a:lnTo>
                <a:lnTo>
                  <a:pt x="13554202" y="4343400"/>
                </a:lnTo>
                <a:lnTo>
                  <a:pt x="13551789" y="4343400"/>
                </a:lnTo>
                <a:lnTo>
                  <a:pt x="13336905" y="4406900"/>
                </a:lnTo>
                <a:lnTo>
                  <a:pt x="13310857" y="4406900"/>
                </a:lnTo>
                <a:lnTo>
                  <a:pt x="13310857" y="4419651"/>
                </a:lnTo>
                <a:lnTo>
                  <a:pt x="13310603" y="4419651"/>
                </a:lnTo>
                <a:lnTo>
                  <a:pt x="13310476" y="4419651"/>
                </a:lnTo>
                <a:lnTo>
                  <a:pt x="12873101" y="4572000"/>
                </a:lnTo>
                <a:lnTo>
                  <a:pt x="12839573" y="4546600"/>
                </a:lnTo>
                <a:lnTo>
                  <a:pt x="12839573" y="4572000"/>
                </a:lnTo>
                <a:lnTo>
                  <a:pt x="11475847" y="4572000"/>
                </a:lnTo>
                <a:lnTo>
                  <a:pt x="11800954" y="4381500"/>
                </a:lnTo>
                <a:lnTo>
                  <a:pt x="11811876" y="4381500"/>
                </a:lnTo>
                <a:lnTo>
                  <a:pt x="12075782" y="4241800"/>
                </a:lnTo>
                <a:lnTo>
                  <a:pt x="12102198" y="4229100"/>
                </a:lnTo>
                <a:lnTo>
                  <a:pt x="12392762" y="4356100"/>
                </a:lnTo>
                <a:lnTo>
                  <a:pt x="12393397" y="4356100"/>
                </a:lnTo>
                <a:lnTo>
                  <a:pt x="12839573" y="4572000"/>
                </a:lnTo>
                <a:lnTo>
                  <a:pt x="12839573" y="4546600"/>
                </a:lnTo>
                <a:lnTo>
                  <a:pt x="12422988" y="4356100"/>
                </a:lnTo>
                <a:lnTo>
                  <a:pt x="12639027" y="4343400"/>
                </a:lnTo>
                <a:lnTo>
                  <a:pt x="12855067" y="4330700"/>
                </a:lnTo>
                <a:lnTo>
                  <a:pt x="13310603" y="4419612"/>
                </a:lnTo>
                <a:lnTo>
                  <a:pt x="13310857" y="4419651"/>
                </a:lnTo>
                <a:lnTo>
                  <a:pt x="13310857" y="4406900"/>
                </a:lnTo>
                <a:lnTo>
                  <a:pt x="13310603" y="4406900"/>
                </a:lnTo>
                <a:lnTo>
                  <a:pt x="12951054" y="4330700"/>
                </a:lnTo>
                <a:lnTo>
                  <a:pt x="12891135" y="4318000"/>
                </a:lnTo>
                <a:lnTo>
                  <a:pt x="13617321" y="4318000"/>
                </a:lnTo>
                <a:lnTo>
                  <a:pt x="14397850" y="4419612"/>
                </a:lnTo>
                <a:lnTo>
                  <a:pt x="14397850" y="4406900"/>
                </a:lnTo>
                <a:lnTo>
                  <a:pt x="13656437" y="4292600"/>
                </a:lnTo>
                <a:lnTo>
                  <a:pt x="14461998" y="4254500"/>
                </a:lnTo>
                <a:lnTo>
                  <a:pt x="14492859" y="4267200"/>
                </a:lnTo>
                <a:lnTo>
                  <a:pt x="14487525" y="4267200"/>
                </a:lnTo>
                <a:lnTo>
                  <a:pt x="15096744" y="4368800"/>
                </a:lnTo>
                <a:lnTo>
                  <a:pt x="15098776" y="4368800"/>
                </a:lnTo>
                <a:lnTo>
                  <a:pt x="15383002" y="4495800"/>
                </a:lnTo>
                <a:lnTo>
                  <a:pt x="15383002" y="4470400"/>
                </a:lnTo>
                <a:lnTo>
                  <a:pt x="15136749" y="4368800"/>
                </a:lnTo>
                <a:lnTo>
                  <a:pt x="15942056" y="4368800"/>
                </a:lnTo>
                <a:lnTo>
                  <a:pt x="15942056" y="4356100"/>
                </a:lnTo>
                <a:lnTo>
                  <a:pt x="15651226" y="4356100"/>
                </a:lnTo>
                <a:lnTo>
                  <a:pt x="15651226" y="3911600"/>
                </a:lnTo>
                <a:lnTo>
                  <a:pt x="16729583" y="3911600"/>
                </a:lnTo>
                <a:lnTo>
                  <a:pt x="16729583" y="3898900"/>
                </a:lnTo>
                <a:lnTo>
                  <a:pt x="16652113" y="3886200"/>
                </a:lnTo>
                <a:lnTo>
                  <a:pt x="16652113" y="3898900"/>
                </a:lnTo>
                <a:lnTo>
                  <a:pt x="15633446" y="3898900"/>
                </a:lnTo>
                <a:lnTo>
                  <a:pt x="15633446" y="3911600"/>
                </a:lnTo>
                <a:lnTo>
                  <a:pt x="15633446" y="4356100"/>
                </a:lnTo>
                <a:lnTo>
                  <a:pt x="15575280" y="4343400"/>
                </a:lnTo>
                <a:lnTo>
                  <a:pt x="15575280" y="4356100"/>
                </a:lnTo>
                <a:lnTo>
                  <a:pt x="15104872" y="4356100"/>
                </a:lnTo>
                <a:lnTo>
                  <a:pt x="15085949" y="4343400"/>
                </a:lnTo>
                <a:lnTo>
                  <a:pt x="15067026" y="4330700"/>
                </a:lnTo>
                <a:lnTo>
                  <a:pt x="15067026" y="4343400"/>
                </a:lnTo>
                <a:lnTo>
                  <a:pt x="14480794" y="4254500"/>
                </a:lnTo>
                <a:lnTo>
                  <a:pt x="14496161" y="4241800"/>
                </a:lnTo>
                <a:lnTo>
                  <a:pt x="14649323" y="4114800"/>
                </a:lnTo>
                <a:lnTo>
                  <a:pt x="14703806" y="4114800"/>
                </a:lnTo>
                <a:lnTo>
                  <a:pt x="15067026" y="4343400"/>
                </a:lnTo>
                <a:lnTo>
                  <a:pt x="15067026" y="4330700"/>
                </a:lnTo>
                <a:lnTo>
                  <a:pt x="14975840" y="4254500"/>
                </a:lnTo>
                <a:lnTo>
                  <a:pt x="14962632" y="4241800"/>
                </a:lnTo>
                <a:lnTo>
                  <a:pt x="14962632" y="4254500"/>
                </a:lnTo>
                <a:lnTo>
                  <a:pt x="14714601" y="4102100"/>
                </a:lnTo>
                <a:lnTo>
                  <a:pt x="14716506" y="4102100"/>
                </a:lnTo>
                <a:lnTo>
                  <a:pt x="14880082" y="4127500"/>
                </a:lnTo>
                <a:lnTo>
                  <a:pt x="14880082" y="4203700"/>
                </a:lnTo>
                <a:lnTo>
                  <a:pt x="14884400" y="4203700"/>
                </a:lnTo>
                <a:lnTo>
                  <a:pt x="14962632" y="4254500"/>
                </a:lnTo>
                <a:lnTo>
                  <a:pt x="14962632" y="4241800"/>
                </a:lnTo>
                <a:lnTo>
                  <a:pt x="14920468" y="4216400"/>
                </a:lnTo>
                <a:lnTo>
                  <a:pt x="15575280" y="4356100"/>
                </a:lnTo>
                <a:lnTo>
                  <a:pt x="15575280" y="4343400"/>
                </a:lnTo>
                <a:lnTo>
                  <a:pt x="15020544" y="4216400"/>
                </a:lnTo>
                <a:lnTo>
                  <a:pt x="14897862" y="4191000"/>
                </a:lnTo>
                <a:lnTo>
                  <a:pt x="14897862" y="4114800"/>
                </a:lnTo>
                <a:lnTo>
                  <a:pt x="14897862" y="3784600"/>
                </a:lnTo>
                <a:lnTo>
                  <a:pt x="15319248" y="3860800"/>
                </a:lnTo>
                <a:lnTo>
                  <a:pt x="15329916" y="3860800"/>
                </a:lnTo>
                <a:lnTo>
                  <a:pt x="15633446" y="3911600"/>
                </a:lnTo>
                <a:lnTo>
                  <a:pt x="15633446" y="3898900"/>
                </a:lnTo>
                <a:lnTo>
                  <a:pt x="15409037" y="3860800"/>
                </a:lnTo>
                <a:lnTo>
                  <a:pt x="16412337" y="3860800"/>
                </a:lnTo>
                <a:lnTo>
                  <a:pt x="16411448" y="3873500"/>
                </a:lnTo>
                <a:lnTo>
                  <a:pt x="16652113" y="3898900"/>
                </a:lnTo>
                <a:lnTo>
                  <a:pt x="16652113" y="3886200"/>
                </a:lnTo>
                <a:lnTo>
                  <a:pt x="16430625" y="3860800"/>
                </a:lnTo>
                <a:lnTo>
                  <a:pt x="16430625" y="3848100"/>
                </a:lnTo>
                <a:lnTo>
                  <a:pt x="16430625" y="3708400"/>
                </a:lnTo>
                <a:lnTo>
                  <a:pt x="17008221" y="3784600"/>
                </a:lnTo>
                <a:lnTo>
                  <a:pt x="17008221" y="3771900"/>
                </a:lnTo>
                <a:lnTo>
                  <a:pt x="16526891" y="3708400"/>
                </a:lnTo>
                <a:lnTo>
                  <a:pt x="16430625" y="3695700"/>
                </a:lnTo>
                <a:lnTo>
                  <a:pt x="16430625" y="3657612"/>
                </a:lnTo>
                <a:lnTo>
                  <a:pt x="16614178" y="3657612"/>
                </a:lnTo>
                <a:lnTo>
                  <a:pt x="17057624" y="3733800"/>
                </a:lnTo>
                <a:lnTo>
                  <a:pt x="17068800" y="3733800"/>
                </a:lnTo>
                <a:lnTo>
                  <a:pt x="17068800" y="3721100"/>
                </a:lnTo>
                <a:lnTo>
                  <a:pt x="17057624" y="3721100"/>
                </a:lnTo>
                <a:lnTo>
                  <a:pt x="17057624" y="3530600"/>
                </a:lnTo>
                <a:lnTo>
                  <a:pt x="17068800" y="3530600"/>
                </a:lnTo>
                <a:lnTo>
                  <a:pt x="17068800" y="3517900"/>
                </a:lnTo>
                <a:lnTo>
                  <a:pt x="17057624" y="3517900"/>
                </a:lnTo>
                <a:lnTo>
                  <a:pt x="17057624" y="3340100"/>
                </a:lnTo>
                <a:lnTo>
                  <a:pt x="17068800" y="3340100"/>
                </a:lnTo>
                <a:lnTo>
                  <a:pt x="17068800" y="3327400"/>
                </a:lnTo>
                <a:lnTo>
                  <a:pt x="17039844" y="3327400"/>
                </a:lnTo>
                <a:lnTo>
                  <a:pt x="17039844" y="3340100"/>
                </a:lnTo>
                <a:lnTo>
                  <a:pt x="17039844" y="3517900"/>
                </a:lnTo>
                <a:lnTo>
                  <a:pt x="17039844" y="3530600"/>
                </a:lnTo>
                <a:lnTo>
                  <a:pt x="17039844" y="3721100"/>
                </a:lnTo>
                <a:lnTo>
                  <a:pt x="16831818" y="3683000"/>
                </a:lnTo>
                <a:lnTo>
                  <a:pt x="16831818" y="3505200"/>
                </a:lnTo>
                <a:lnTo>
                  <a:pt x="17039844" y="3530600"/>
                </a:lnTo>
                <a:lnTo>
                  <a:pt x="17039844" y="3517900"/>
                </a:lnTo>
                <a:lnTo>
                  <a:pt x="16935831" y="3505200"/>
                </a:lnTo>
                <a:lnTo>
                  <a:pt x="16831818" y="3492500"/>
                </a:lnTo>
                <a:lnTo>
                  <a:pt x="16831818" y="3314700"/>
                </a:lnTo>
                <a:lnTo>
                  <a:pt x="17039844" y="3340100"/>
                </a:lnTo>
                <a:lnTo>
                  <a:pt x="17039844" y="3327400"/>
                </a:lnTo>
                <a:lnTo>
                  <a:pt x="16947134" y="3314700"/>
                </a:lnTo>
                <a:lnTo>
                  <a:pt x="16814038" y="3289300"/>
                </a:lnTo>
                <a:lnTo>
                  <a:pt x="16814038" y="3314700"/>
                </a:lnTo>
                <a:lnTo>
                  <a:pt x="16814038" y="3492500"/>
                </a:lnTo>
                <a:lnTo>
                  <a:pt x="16814038" y="3505200"/>
                </a:lnTo>
                <a:lnTo>
                  <a:pt x="16814038" y="3683000"/>
                </a:lnTo>
                <a:lnTo>
                  <a:pt x="16720465" y="3657612"/>
                </a:lnTo>
                <a:lnTo>
                  <a:pt x="16627018" y="3644912"/>
                </a:lnTo>
                <a:lnTo>
                  <a:pt x="16626967" y="3479800"/>
                </a:lnTo>
                <a:lnTo>
                  <a:pt x="16814038" y="3505200"/>
                </a:lnTo>
                <a:lnTo>
                  <a:pt x="16814038" y="3492500"/>
                </a:lnTo>
                <a:lnTo>
                  <a:pt x="16720503" y="3479800"/>
                </a:lnTo>
                <a:lnTo>
                  <a:pt x="16626967" y="3467100"/>
                </a:lnTo>
                <a:lnTo>
                  <a:pt x="16626967" y="3276600"/>
                </a:lnTo>
                <a:lnTo>
                  <a:pt x="16814038" y="3314700"/>
                </a:lnTo>
                <a:lnTo>
                  <a:pt x="16814038" y="3289300"/>
                </a:lnTo>
                <a:lnTo>
                  <a:pt x="16743934" y="3276600"/>
                </a:lnTo>
                <a:lnTo>
                  <a:pt x="17068800" y="3276600"/>
                </a:lnTo>
                <a:lnTo>
                  <a:pt x="17068800" y="3263900"/>
                </a:lnTo>
                <a:lnTo>
                  <a:pt x="16609187" y="3263900"/>
                </a:lnTo>
                <a:lnTo>
                  <a:pt x="16609187" y="3644912"/>
                </a:lnTo>
                <a:lnTo>
                  <a:pt x="16430625" y="3644912"/>
                </a:lnTo>
                <a:lnTo>
                  <a:pt x="16430625" y="3594100"/>
                </a:lnTo>
                <a:lnTo>
                  <a:pt x="16412845" y="3594100"/>
                </a:lnTo>
                <a:lnTo>
                  <a:pt x="16412845" y="3606800"/>
                </a:lnTo>
                <a:lnTo>
                  <a:pt x="16412845" y="3848100"/>
                </a:lnTo>
                <a:lnTo>
                  <a:pt x="15337028" y="3848100"/>
                </a:lnTo>
                <a:lnTo>
                  <a:pt x="15337028" y="3606800"/>
                </a:lnTo>
                <a:lnTo>
                  <a:pt x="16412845" y="3606800"/>
                </a:lnTo>
                <a:lnTo>
                  <a:pt x="16412845" y="3594100"/>
                </a:lnTo>
                <a:lnTo>
                  <a:pt x="16331946" y="3581400"/>
                </a:lnTo>
                <a:lnTo>
                  <a:pt x="16331946" y="3594100"/>
                </a:lnTo>
                <a:lnTo>
                  <a:pt x="15319248" y="3594100"/>
                </a:lnTo>
                <a:lnTo>
                  <a:pt x="15319248" y="3606800"/>
                </a:lnTo>
                <a:lnTo>
                  <a:pt x="15319248" y="3848100"/>
                </a:lnTo>
                <a:lnTo>
                  <a:pt x="15026513" y="3784600"/>
                </a:lnTo>
                <a:lnTo>
                  <a:pt x="14880082" y="3759200"/>
                </a:lnTo>
                <a:lnTo>
                  <a:pt x="14880082" y="3771900"/>
                </a:lnTo>
                <a:lnTo>
                  <a:pt x="14880082" y="4038600"/>
                </a:lnTo>
                <a:lnTo>
                  <a:pt x="14880082" y="4064000"/>
                </a:lnTo>
                <a:lnTo>
                  <a:pt x="14880082" y="4114800"/>
                </a:lnTo>
                <a:lnTo>
                  <a:pt x="14718271" y="4089565"/>
                </a:lnTo>
                <a:lnTo>
                  <a:pt x="14717319" y="4089565"/>
                </a:lnTo>
                <a:lnTo>
                  <a:pt x="14712442" y="4076700"/>
                </a:lnTo>
                <a:lnTo>
                  <a:pt x="14703806" y="4064000"/>
                </a:lnTo>
                <a:lnTo>
                  <a:pt x="14880082" y="4064000"/>
                </a:lnTo>
                <a:lnTo>
                  <a:pt x="14880082" y="4038600"/>
                </a:lnTo>
                <a:lnTo>
                  <a:pt x="14663293" y="4038600"/>
                </a:lnTo>
                <a:lnTo>
                  <a:pt x="14663293" y="4064000"/>
                </a:lnTo>
                <a:lnTo>
                  <a:pt x="14650720" y="4076700"/>
                </a:lnTo>
                <a:lnTo>
                  <a:pt x="14642211" y="4076700"/>
                </a:lnTo>
                <a:lnTo>
                  <a:pt x="14639163" y="4089565"/>
                </a:lnTo>
                <a:lnTo>
                  <a:pt x="14639671" y="4102100"/>
                </a:lnTo>
                <a:lnTo>
                  <a:pt x="14640687" y="4102100"/>
                </a:lnTo>
                <a:lnTo>
                  <a:pt x="14617065" y="4114800"/>
                </a:lnTo>
                <a:lnTo>
                  <a:pt x="14604238" y="4114800"/>
                </a:lnTo>
                <a:lnTo>
                  <a:pt x="14604238" y="4127500"/>
                </a:lnTo>
                <a:lnTo>
                  <a:pt x="14463395" y="4241800"/>
                </a:lnTo>
                <a:lnTo>
                  <a:pt x="14447520" y="4229100"/>
                </a:lnTo>
                <a:lnTo>
                  <a:pt x="14419453" y="4203700"/>
                </a:lnTo>
                <a:lnTo>
                  <a:pt x="14419453" y="4241800"/>
                </a:lnTo>
                <a:lnTo>
                  <a:pt x="13618426" y="4279976"/>
                </a:lnTo>
                <a:lnTo>
                  <a:pt x="13597179" y="4279976"/>
                </a:lnTo>
                <a:lnTo>
                  <a:pt x="13597001" y="4279912"/>
                </a:lnTo>
                <a:lnTo>
                  <a:pt x="13597001" y="4292600"/>
                </a:lnTo>
                <a:lnTo>
                  <a:pt x="12902946" y="4292600"/>
                </a:lnTo>
                <a:lnTo>
                  <a:pt x="13102971" y="4140200"/>
                </a:lnTo>
                <a:lnTo>
                  <a:pt x="13109956" y="4140200"/>
                </a:lnTo>
                <a:lnTo>
                  <a:pt x="13119100" y="4152900"/>
                </a:lnTo>
                <a:lnTo>
                  <a:pt x="13142836" y="4152900"/>
                </a:lnTo>
                <a:lnTo>
                  <a:pt x="13154406" y="4140200"/>
                </a:lnTo>
                <a:lnTo>
                  <a:pt x="13163042" y="4140200"/>
                </a:lnTo>
                <a:lnTo>
                  <a:pt x="13167982" y="4127500"/>
                </a:lnTo>
                <a:lnTo>
                  <a:pt x="13319379" y="4191000"/>
                </a:lnTo>
                <a:lnTo>
                  <a:pt x="13325094" y="4191000"/>
                </a:lnTo>
                <a:lnTo>
                  <a:pt x="13597001" y="4292600"/>
                </a:lnTo>
                <a:lnTo>
                  <a:pt x="13597001" y="4279912"/>
                </a:lnTo>
                <a:lnTo>
                  <a:pt x="13372719" y="4191000"/>
                </a:lnTo>
                <a:lnTo>
                  <a:pt x="14414500" y="4241800"/>
                </a:lnTo>
                <a:lnTo>
                  <a:pt x="14419453" y="4241800"/>
                </a:lnTo>
                <a:lnTo>
                  <a:pt x="14419453" y="4203700"/>
                </a:lnTo>
                <a:lnTo>
                  <a:pt x="14418729" y="4203700"/>
                </a:lnTo>
                <a:lnTo>
                  <a:pt x="14418729" y="4229278"/>
                </a:lnTo>
                <a:lnTo>
                  <a:pt x="14418310" y="4229100"/>
                </a:lnTo>
                <a:lnTo>
                  <a:pt x="14353794" y="4203700"/>
                </a:lnTo>
                <a:lnTo>
                  <a:pt x="14353794" y="4229100"/>
                </a:lnTo>
                <a:lnTo>
                  <a:pt x="13329666" y="4165600"/>
                </a:lnTo>
                <a:lnTo>
                  <a:pt x="13207365" y="4127500"/>
                </a:lnTo>
                <a:lnTo>
                  <a:pt x="13166598" y="4114800"/>
                </a:lnTo>
                <a:lnTo>
                  <a:pt x="13161010" y="4102100"/>
                </a:lnTo>
                <a:lnTo>
                  <a:pt x="13152501" y="4102100"/>
                </a:lnTo>
                <a:lnTo>
                  <a:pt x="13141960" y="4089565"/>
                </a:lnTo>
                <a:lnTo>
                  <a:pt x="13140957" y="4089565"/>
                </a:lnTo>
                <a:lnTo>
                  <a:pt x="13502386" y="4038600"/>
                </a:lnTo>
                <a:lnTo>
                  <a:pt x="13511022" y="4038600"/>
                </a:lnTo>
                <a:lnTo>
                  <a:pt x="13675487" y="4025900"/>
                </a:lnTo>
                <a:lnTo>
                  <a:pt x="13677392" y="4025900"/>
                </a:lnTo>
                <a:lnTo>
                  <a:pt x="14353794" y="4229100"/>
                </a:lnTo>
                <a:lnTo>
                  <a:pt x="14353794" y="4203700"/>
                </a:lnTo>
                <a:lnTo>
                  <a:pt x="13701649" y="4025900"/>
                </a:lnTo>
                <a:lnTo>
                  <a:pt x="13730338" y="4013200"/>
                </a:lnTo>
                <a:lnTo>
                  <a:pt x="13845146" y="3962412"/>
                </a:lnTo>
                <a:lnTo>
                  <a:pt x="14222857" y="4038600"/>
                </a:lnTo>
                <a:lnTo>
                  <a:pt x="14418564" y="4229100"/>
                </a:lnTo>
                <a:lnTo>
                  <a:pt x="14418729" y="4229278"/>
                </a:lnTo>
                <a:lnTo>
                  <a:pt x="14418729" y="4203700"/>
                </a:lnTo>
                <a:lnTo>
                  <a:pt x="14418564" y="4203700"/>
                </a:lnTo>
                <a:lnTo>
                  <a:pt x="14254734" y="4064000"/>
                </a:lnTo>
                <a:lnTo>
                  <a:pt x="14442821" y="4064000"/>
                </a:lnTo>
                <a:lnTo>
                  <a:pt x="14604238" y="4127500"/>
                </a:lnTo>
                <a:lnTo>
                  <a:pt x="14604238" y="4114800"/>
                </a:lnTo>
                <a:lnTo>
                  <a:pt x="14479270" y="4064000"/>
                </a:lnTo>
                <a:lnTo>
                  <a:pt x="14663293" y="4064000"/>
                </a:lnTo>
                <a:lnTo>
                  <a:pt x="14663293" y="4038600"/>
                </a:lnTo>
                <a:lnTo>
                  <a:pt x="14447393" y="4038600"/>
                </a:lnTo>
                <a:lnTo>
                  <a:pt x="14410944" y="4025900"/>
                </a:lnTo>
                <a:lnTo>
                  <a:pt x="14410944" y="4038600"/>
                </a:lnTo>
                <a:lnTo>
                  <a:pt x="14266037" y="4038600"/>
                </a:lnTo>
                <a:lnTo>
                  <a:pt x="14266037" y="3975112"/>
                </a:lnTo>
                <a:lnTo>
                  <a:pt x="14410944" y="4038600"/>
                </a:lnTo>
                <a:lnTo>
                  <a:pt x="14410944" y="4025900"/>
                </a:lnTo>
                <a:lnTo>
                  <a:pt x="14296263" y="3975112"/>
                </a:lnTo>
                <a:lnTo>
                  <a:pt x="14266037" y="3962412"/>
                </a:lnTo>
                <a:lnTo>
                  <a:pt x="14266037" y="3683000"/>
                </a:lnTo>
                <a:lnTo>
                  <a:pt x="14880082" y="3771900"/>
                </a:lnTo>
                <a:lnTo>
                  <a:pt x="14880082" y="3759200"/>
                </a:lnTo>
                <a:lnTo>
                  <a:pt x="14419453" y="3683000"/>
                </a:lnTo>
                <a:lnTo>
                  <a:pt x="14266075" y="3657612"/>
                </a:lnTo>
                <a:lnTo>
                  <a:pt x="14266037" y="3441712"/>
                </a:lnTo>
                <a:lnTo>
                  <a:pt x="15319248" y="3606800"/>
                </a:lnTo>
                <a:lnTo>
                  <a:pt x="15319248" y="3594100"/>
                </a:lnTo>
                <a:lnTo>
                  <a:pt x="14356144" y="3441712"/>
                </a:lnTo>
                <a:lnTo>
                  <a:pt x="15378494" y="3441712"/>
                </a:lnTo>
                <a:lnTo>
                  <a:pt x="16331946" y="3594100"/>
                </a:lnTo>
                <a:lnTo>
                  <a:pt x="16331946" y="3581400"/>
                </a:lnTo>
                <a:lnTo>
                  <a:pt x="16105505" y="3530600"/>
                </a:lnTo>
                <a:lnTo>
                  <a:pt x="16105505" y="3225800"/>
                </a:lnTo>
                <a:lnTo>
                  <a:pt x="17068800" y="3225800"/>
                </a:lnTo>
                <a:lnTo>
                  <a:pt x="17068800" y="3213100"/>
                </a:lnTo>
                <a:lnTo>
                  <a:pt x="16932529" y="3200400"/>
                </a:lnTo>
                <a:lnTo>
                  <a:pt x="16932529" y="3213100"/>
                </a:lnTo>
                <a:lnTo>
                  <a:pt x="16087725" y="3213100"/>
                </a:lnTo>
                <a:lnTo>
                  <a:pt x="16087725" y="3225800"/>
                </a:lnTo>
                <a:lnTo>
                  <a:pt x="16087725" y="3530600"/>
                </a:lnTo>
                <a:lnTo>
                  <a:pt x="15482710" y="3441712"/>
                </a:lnTo>
                <a:lnTo>
                  <a:pt x="15396274" y="3429012"/>
                </a:lnTo>
                <a:lnTo>
                  <a:pt x="15396210" y="3149600"/>
                </a:lnTo>
                <a:lnTo>
                  <a:pt x="16087725" y="3225800"/>
                </a:lnTo>
                <a:lnTo>
                  <a:pt x="16087725" y="3213100"/>
                </a:lnTo>
                <a:lnTo>
                  <a:pt x="15513050" y="3149600"/>
                </a:lnTo>
                <a:lnTo>
                  <a:pt x="15937865" y="3149600"/>
                </a:lnTo>
                <a:lnTo>
                  <a:pt x="15937865" y="3175000"/>
                </a:lnTo>
                <a:lnTo>
                  <a:pt x="16278606" y="3200400"/>
                </a:lnTo>
                <a:lnTo>
                  <a:pt x="16565753" y="3200400"/>
                </a:lnTo>
                <a:lnTo>
                  <a:pt x="16565753" y="3187700"/>
                </a:lnTo>
                <a:lnTo>
                  <a:pt x="16932529" y="3213100"/>
                </a:lnTo>
                <a:lnTo>
                  <a:pt x="16932529" y="3200400"/>
                </a:lnTo>
                <a:lnTo>
                  <a:pt x="16565753" y="3175000"/>
                </a:lnTo>
                <a:lnTo>
                  <a:pt x="16565753" y="3022600"/>
                </a:lnTo>
                <a:lnTo>
                  <a:pt x="16547973" y="3022600"/>
                </a:lnTo>
                <a:lnTo>
                  <a:pt x="16547973" y="3048000"/>
                </a:lnTo>
                <a:lnTo>
                  <a:pt x="16547973" y="3187700"/>
                </a:lnTo>
                <a:lnTo>
                  <a:pt x="16278606" y="3187700"/>
                </a:lnTo>
                <a:lnTo>
                  <a:pt x="16278606" y="3048000"/>
                </a:lnTo>
                <a:lnTo>
                  <a:pt x="16547973" y="3048000"/>
                </a:lnTo>
                <a:lnTo>
                  <a:pt x="16547973" y="3022600"/>
                </a:lnTo>
                <a:lnTo>
                  <a:pt x="16412210" y="3009900"/>
                </a:lnTo>
                <a:lnTo>
                  <a:pt x="16407384" y="3009900"/>
                </a:lnTo>
                <a:lnTo>
                  <a:pt x="16407384" y="3022600"/>
                </a:lnTo>
                <a:lnTo>
                  <a:pt x="16260826" y="3022600"/>
                </a:lnTo>
                <a:lnTo>
                  <a:pt x="16260826" y="3048000"/>
                </a:lnTo>
                <a:lnTo>
                  <a:pt x="16260826" y="3187700"/>
                </a:lnTo>
                <a:lnTo>
                  <a:pt x="15955645" y="3149600"/>
                </a:lnTo>
                <a:lnTo>
                  <a:pt x="15955645" y="3136900"/>
                </a:lnTo>
                <a:lnTo>
                  <a:pt x="15955645" y="3009900"/>
                </a:lnTo>
                <a:lnTo>
                  <a:pt x="16260826" y="3048000"/>
                </a:lnTo>
                <a:lnTo>
                  <a:pt x="16260826" y="3022600"/>
                </a:lnTo>
                <a:lnTo>
                  <a:pt x="16112871" y="3009900"/>
                </a:lnTo>
                <a:lnTo>
                  <a:pt x="16266033" y="3009900"/>
                </a:lnTo>
                <a:lnTo>
                  <a:pt x="16407384" y="3022600"/>
                </a:lnTo>
                <a:lnTo>
                  <a:pt x="16407384" y="3009900"/>
                </a:lnTo>
                <a:lnTo>
                  <a:pt x="16267049" y="2997200"/>
                </a:lnTo>
                <a:lnTo>
                  <a:pt x="16235299" y="2997200"/>
                </a:lnTo>
                <a:lnTo>
                  <a:pt x="16235299" y="2870200"/>
                </a:lnTo>
                <a:lnTo>
                  <a:pt x="16370300" y="2882900"/>
                </a:lnTo>
                <a:lnTo>
                  <a:pt x="16405987" y="2882900"/>
                </a:lnTo>
                <a:lnTo>
                  <a:pt x="17068800" y="2946400"/>
                </a:lnTo>
                <a:lnTo>
                  <a:pt x="17068800" y="2933700"/>
                </a:lnTo>
                <a:lnTo>
                  <a:pt x="16552545" y="2882900"/>
                </a:lnTo>
                <a:lnTo>
                  <a:pt x="16519652" y="2882900"/>
                </a:lnTo>
                <a:lnTo>
                  <a:pt x="16408146" y="2870200"/>
                </a:lnTo>
                <a:lnTo>
                  <a:pt x="16616934" y="2870200"/>
                </a:lnTo>
                <a:lnTo>
                  <a:pt x="16799433" y="2882900"/>
                </a:lnTo>
                <a:lnTo>
                  <a:pt x="16854551" y="2882900"/>
                </a:lnTo>
                <a:lnTo>
                  <a:pt x="17068800" y="2895600"/>
                </a:lnTo>
                <a:lnTo>
                  <a:pt x="17068800" y="2882900"/>
                </a:lnTo>
                <a:lnTo>
                  <a:pt x="16983075" y="2882900"/>
                </a:lnTo>
                <a:lnTo>
                  <a:pt x="16804767" y="2870200"/>
                </a:lnTo>
                <a:lnTo>
                  <a:pt x="16626459" y="2857500"/>
                </a:lnTo>
                <a:lnTo>
                  <a:pt x="16626459" y="2755900"/>
                </a:lnTo>
                <a:lnTo>
                  <a:pt x="17068800" y="2768600"/>
                </a:lnTo>
                <a:lnTo>
                  <a:pt x="17068800" y="2755900"/>
                </a:lnTo>
                <a:lnTo>
                  <a:pt x="17068800" y="2743200"/>
                </a:lnTo>
                <a:lnTo>
                  <a:pt x="16688181" y="2743200"/>
                </a:lnTo>
                <a:lnTo>
                  <a:pt x="16688181" y="2641600"/>
                </a:lnTo>
                <a:lnTo>
                  <a:pt x="17068800" y="2641600"/>
                </a:lnTo>
                <a:lnTo>
                  <a:pt x="17068800" y="2628900"/>
                </a:lnTo>
                <a:lnTo>
                  <a:pt x="16857091" y="2628900"/>
                </a:lnTo>
                <a:lnTo>
                  <a:pt x="16857091" y="2616200"/>
                </a:lnTo>
                <a:lnTo>
                  <a:pt x="17068800" y="2628900"/>
                </a:lnTo>
                <a:lnTo>
                  <a:pt x="17068800" y="2616200"/>
                </a:lnTo>
                <a:lnTo>
                  <a:pt x="16857091" y="2603500"/>
                </a:lnTo>
                <a:lnTo>
                  <a:pt x="16857091" y="2438400"/>
                </a:lnTo>
                <a:lnTo>
                  <a:pt x="16839311" y="2438400"/>
                </a:lnTo>
                <a:lnTo>
                  <a:pt x="16839311" y="2463800"/>
                </a:lnTo>
                <a:lnTo>
                  <a:pt x="16839311" y="2628900"/>
                </a:lnTo>
                <a:lnTo>
                  <a:pt x="16670401" y="2628900"/>
                </a:lnTo>
                <a:lnTo>
                  <a:pt x="16670401" y="2641600"/>
                </a:lnTo>
                <a:lnTo>
                  <a:pt x="16670401" y="2743200"/>
                </a:lnTo>
                <a:lnTo>
                  <a:pt x="16608679" y="2743200"/>
                </a:lnTo>
                <a:lnTo>
                  <a:pt x="16608679" y="2857500"/>
                </a:lnTo>
                <a:lnTo>
                  <a:pt x="16375761" y="2857500"/>
                </a:lnTo>
                <a:lnTo>
                  <a:pt x="16375761" y="2717800"/>
                </a:lnTo>
                <a:lnTo>
                  <a:pt x="16357981" y="2717800"/>
                </a:lnTo>
                <a:lnTo>
                  <a:pt x="16357981" y="2730500"/>
                </a:lnTo>
                <a:lnTo>
                  <a:pt x="16357981" y="2857500"/>
                </a:lnTo>
                <a:lnTo>
                  <a:pt x="16217519" y="2857500"/>
                </a:lnTo>
                <a:lnTo>
                  <a:pt x="16217519" y="2997200"/>
                </a:lnTo>
                <a:lnTo>
                  <a:pt x="15937865" y="2997200"/>
                </a:lnTo>
                <a:lnTo>
                  <a:pt x="15937865" y="3136900"/>
                </a:lnTo>
                <a:lnTo>
                  <a:pt x="15396210" y="3136900"/>
                </a:lnTo>
                <a:lnTo>
                  <a:pt x="15396210" y="2857500"/>
                </a:lnTo>
                <a:lnTo>
                  <a:pt x="15378430" y="2857500"/>
                </a:lnTo>
                <a:lnTo>
                  <a:pt x="15378430" y="2870200"/>
                </a:lnTo>
                <a:lnTo>
                  <a:pt x="15378430" y="3429012"/>
                </a:lnTo>
                <a:lnTo>
                  <a:pt x="14266024" y="3429012"/>
                </a:lnTo>
                <a:lnTo>
                  <a:pt x="14266151" y="2882900"/>
                </a:lnTo>
                <a:lnTo>
                  <a:pt x="14266164" y="2870200"/>
                </a:lnTo>
                <a:lnTo>
                  <a:pt x="15378430" y="2870200"/>
                </a:lnTo>
                <a:lnTo>
                  <a:pt x="15378430" y="2857500"/>
                </a:lnTo>
                <a:lnTo>
                  <a:pt x="15217267" y="2844800"/>
                </a:lnTo>
                <a:lnTo>
                  <a:pt x="15217267" y="2857500"/>
                </a:lnTo>
                <a:lnTo>
                  <a:pt x="14248384" y="2857500"/>
                </a:lnTo>
                <a:lnTo>
                  <a:pt x="14248371" y="2870200"/>
                </a:lnTo>
                <a:lnTo>
                  <a:pt x="14248321" y="3441712"/>
                </a:lnTo>
                <a:lnTo>
                  <a:pt x="14248295" y="3657612"/>
                </a:lnTo>
                <a:lnTo>
                  <a:pt x="14248257" y="3962412"/>
                </a:lnTo>
                <a:lnTo>
                  <a:pt x="14248257" y="3975112"/>
                </a:lnTo>
                <a:lnTo>
                  <a:pt x="14248257" y="4038600"/>
                </a:lnTo>
                <a:lnTo>
                  <a:pt x="14232636" y="4025900"/>
                </a:lnTo>
                <a:lnTo>
                  <a:pt x="14201013" y="4000500"/>
                </a:lnTo>
                <a:lnTo>
                  <a:pt x="14201013" y="4025900"/>
                </a:lnTo>
                <a:lnTo>
                  <a:pt x="13922134" y="3962412"/>
                </a:lnTo>
                <a:lnTo>
                  <a:pt x="13866241" y="3949700"/>
                </a:lnTo>
                <a:lnTo>
                  <a:pt x="14008100" y="3886200"/>
                </a:lnTo>
                <a:lnTo>
                  <a:pt x="14047216" y="3886200"/>
                </a:lnTo>
                <a:lnTo>
                  <a:pt x="14201013" y="4025900"/>
                </a:lnTo>
                <a:lnTo>
                  <a:pt x="14201013" y="4000500"/>
                </a:lnTo>
                <a:lnTo>
                  <a:pt x="14073378" y="3886200"/>
                </a:lnTo>
                <a:lnTo>
                  <a:pt x="14248257" y="3975112"/>
                </a:lnTo>
                <a:lnTo>
                  <a:pt x="14248257" y="3962412"/>
                </a:lnTo>
                <a:lnTo>
                  <a:pt x="14098397" y="3886200"/>
                </a:lnTo>
                <a:lnTo>
                  <a:pt x="14068298" y="3873500"/>
                </a:lnTo>
                <a:lnTo>
                  <a:pt x="14070584" y="3873500"/>
                </a:lnTo>
                <a:lnTo>
                  <a:pt x="14071981" y="3860800"/>
                </a:lnTo>
                <a:lnTo>
                  <a:pt x="14068806" y="3848100"/>
                </a:lnTo>
                <a:lnTo>
                  <a:pt x="14060424" y="3835400"/>
                </a:lnTo>
                <a:lnTo>
                  <a:pt x="14004544" y="3835400"/>
                </a:lnTo>
                <a:lnTo>
                  <a:pt x="13996035" y="3848100"/>
                </a:lnTo>
                <a:lnTo>
                  <a:pt x="13992987" y="3860800"/>
                </a:lnTo>
                <a:lnTo>
                  <a:pt x="13994384" y="3873500"/>
                </a:lnTo>
                <a:lnTo>
                  <a:pt x="13996924" y="3873500"/>
                </a:lnTo>
                <a:lnTo>
                  <a:pt x="13842746" y="3949700"/>
                </a:lnTo>
                <a:lnTo>
                  <a:pt x="13821537" y="3937000"/>
                </a:lnTo>
                <a:lnTo>
                  <a:pt x="13821524" y="3962412"/>
                </a:lnTo>
                <a:lnTo>
                  <a:pt x="13690092" y="4013200"/>
                </a:lnTo>
                <a:lnTo>
                  <a:pt x="13687933" y="4013200"/>
                </a:lnTo>
                <a:lnTo>
                  <a:pt x="13669391" y="3975112"/>
                </a:lnTo>
                <a:lnTo>
                  <a:pt x="13669391" y="4013200"/>
                </a:lnTo>
                <a:lnTo>
                  <a:pt x="13511022" y="4025900"/>
                </a:lnTo>
                <a:lnTo>
                  <a:pt x="13511022" y="3886200"/>
                </a:lnTo>
                <a:lnTo>
                  <a:pt x="13621893" y="3898900"/>
                </a:lnTo>
                <a:lnTo>
                  <a:pt x="13669391" y="4013200"/>
                </a:lnTo>
                <a:lnTo>
                  <a:pt x="13669391" y="3975112"/>
                </a:lnTo>
                <a:lnTo>
                  <a:pt x="13642848" y="3911600"/>
                </a:lnTo>
                <a:lnTo>
                  <a:pt x="13821524" y="3962412"/>
                </a:lnTo>
                <a:lnTo>
                  <a:pt x="13821524" y="3937000"/>
                </a:lnTo>
                <a:lnTo>
                  <a:pt x="13704697" y="3911600"/>
                </a:lnTo>
                <a:lnTo>
                  <a:pt x="13635609" y="3898900"/>
                </a:lnTo>
                <a:lnTo>
                  <a:pt x="13634847" y="3886200"/>
                </a:lnTo>
                <a:lnTo>
                  <a:pt x="13631799" y="3898900"/>
                </a:lnTo>
                <a:lnTo>
                  <a:pt x="13571347" y="3886200"/>
                </a:lnTo>
                <a:lnTo>
                  <a:pt x="13511022" y="3873500"/>
                </a:lnTo>
                <a:lnTo>
                  <a:pt x="13511022" y="3530600"/>
                </a:lnTo>
                <a:lnTo>
                  <a:pt x="14248295" y="3657612"/>
                </a:lnTo>
                <a:lnTo>
                  <a:pt x="14248257" y="3644912"/>
                </a:lnTo>
                <a:lnTo>
                  <a:pt x="13592937" y="3530600"/>
                </a:lnTo>
                <a:lnTo>
                  <a:pt x="13511022" y="3517900"/>
                </a:lnTo>
                <a:lnTo>
                  <a:pt x="13511022" y="3505200"/>
                </a:lnTo>
                <a:lnTo>
                  <a:pt x="13493242" y="3505200"/>
                </a:lnTo>
                <a:lnTo>
                  <a:pt x="13493242" y="3530600"/>
                </a:lnTo>
                <a:lnTo>
                  <a:pt x="13493242" y="3759200"/>
                </a:lnTo>
                <a:lnTo>
                  <a:pt x="13493242" y="3771900"/>
                </a:lnTo>
                <a:lnTo>
                  <a:pt x="13493242" y="4025900"/>
                </a:lnTo>
                <a:lnTo>
                  <a:pt x="13386181" y="4025900"/>
                </a:lnTo>
                <a:lnTo>
                  <a:pt x="13386181" y="4038600"/>
                </a:lnTo>
                <a:lnTo>
                  <a:pt x="13113753" y="4076700"/>
                </a:lnTo>
                <a:lnTo>
                  <a:pt x="13113652" y="4089565"/>
                </a:lnTo>
                <a:lnTo>
                  <a:pt x="13105257" y="4102100"/>
                </a:lnTo>
                <a:lnTo>
                  <a:pt x="13096621" y="4102100"/>
                </a:lnTo>
                <a:lnTo>
                  <a:pt x="13092684" y="4114800"/>
                </a:lnTo>
                <a:lnTo>
                  <a:pt x="13092684" y="4127500"/>
                </a:lnTo>
                <a:lnTo>
                  <a:pt x="12865989" y="4318000"/>
                </a:lnTo>
                <a:lnTo>
                  <a:pt x="12858242" y="4318000"/>
                </a:lnTo>
                <a:lnTo>
                  <a:pt x="12813792" y="4305300"/>
                </a:lnTo>
                <a:lnTo>
                  <a:pt x="12813792" y="4318000"/>
                </a:lnTo>
                <a:lnTo>
                  <a:pt x="12397461" y="4343400"/>
                </a:lnTo>
                <a:lnTo>
                  <a:pt x="12160745" y="4229100"/>
                </a:lnTo>
                <a:lnTo>
                  <a:pt x="12101563" y="4203700"/>
                </a:lnTo>
                <a:lnTo>
                  <a:pt x="12097626" y="4216400"/>
                </a:lnTo>
                <a:lnTo>
                  <a:pt x="12027776" y="4229100"/>
                </a:lnTo>
                <a:lnTo>
                  <a:pt x="12027776" y="4241800"/>
                </a:lnTo>
                <a:lnTo>
                  <a:pt x="11795252" y="4368800"/>
                </a:lnTo>
                <a:lnTo>
                  <a:pt x="11767807" y="4368800"/>
                </a:lnTo>
                <a:lnTo>
                  <a:pt x="11767807" y="4381500"/>
                </a:lnTo>
                <a:lnTo>
                  <a:pt x="11445113" y="4572000"/>
                </a:lnTo>
                <a:lnTo>
                  <a:pt x="11415268" y="4559300"/>
                </a:lnTo>
                <a:lnTo>
                  <a:pt x="11142599" y="4533900"/>
                </a:lnTo>
                <a:lnTo>
                  <a:pt x="11184763" y="4521200"/>
                </a:lnTo>
                <a:lnTo>
                  <a:pt x="10693044" y="4521200"/>
                </a:lnTo>
                <a:lnTo>
                  <a:pt x="11119244" y="4533900"/>
                </a:lnTo>
                <a:lnTo>
                  <a:pt x="11415268" y="4572000"/>
                </a:lnTo>
                <a:lnTo>
                  <a:pt x="10693044" y="4838700"/>
                </a:lnTo>
                <a:lnTo>
                  <a:pt x="10677042" y="4838700"/>
                </a:lnTo>
                <a:lnTo>
                  <a:pt x="10648467" y="4826000"/>
                </a:lnTo>
                <a:lnTo>
                  <a:pt x="10648467" y="4838700"/>
                </a:lnTo>
                <a:lnTo>
                  <a:pt x="10642625" y="4838700"/>
                </a:lnTo>
                <a:lnTo>
                  <a:pt x="9234462" y="5016500"/>
                </a:lnTo>
                <a:lnTo>
                  <a:pt x="9963937" y="4622800"/>
                </a:lnTo>
                <a:lnTo>
                  <a:pt x="9982479" y="4622800"/>
                </a:lnTo>
                <a:lnTo>
                  <a:pt x="9993541" y="4635500"/>
                </a:lnTo>
                <a:lnTo>
                  <a:pt x="10022611" y="4635500"/>
                </a:lnTo>
                <a:lnTo>
                  <a:pt x="10037470" y="4622800"/>
                </a:lnTo>
                <a:lnTo>
                  <a:pt x="10049535" y="4622800"/>
                </a:lnTo>
                <a:lnTo>
                  <a:pt x="10058044" y="4597400"/>
                </a:lnTo>
                <a:lnTo>
                  <a:pt x="10131450" y="4635500"/>
                </a:lnTo>
                <a:lnTo>
                  <a:pt x="10137038" y="4635500"/>
                </a:lnTo>
                <a:lnTo>
                  <a:pt x="10648467" y="4838700"/>
                </a:lnTo>
                <a:lnTo>
                  <a:pt x="10648467" y="4826000"/>
                </a:lnTo>
                <a:lnTo>
                  <a:pt x="10158374" y="4635500"/>
                </a:lnTo>
                <a:lnTo>
                  <a:pt x="10197490" y="4622800"/>
                </a:lnTo>
                <a:lnTo>
                  <a:pt x="10471048" y="4521200"/>
                </a:lnTo>
                <a:lnTo>
                  <a:pt x="10501389" y="4521200"/>
                </a:lnTo>
                <a:lnTo>
                  <a:pt x="10693044" y="4533900"/>
                </a:lnTo>
                <a:lnTo>
                  <a:pt x="10693044" y="4521200"/>
                </a:lnTo>
                <a:lnTo>
                  <a:pt x="10482605" y="4508500"/>
                </a:lnTo>
                <a:lnTo>
                  <a:pt x="10555757" y="4368800"/>
                </a:lnTo>
                <a:lnTo>
                  <a:pt x="10574795" y="4381500"/>
                </a:lnTo>
                <a:lnTo>
                  <a:pt x="10568064" y="4368800"/>
                </a:lnTo>
                <a:lnTo>
                  <a:pt x="10693044" y="4406900"/>
                </a:lnTo>
                <a:lnTo>
                  <a:pt x="10992993" y="4508500"/>
                </a:lnTo>
                <a:lnTo>
                  <a:pt x="11039602" y="4508500"/>
                </a:lnTo>
                <a:lnTo>
                  <a:pt x="10693044" y="4394200"/>
                </a:lnTo>
                <a:lnTo>
                  <a:pt x="10598417" y="4368800"/>
                </a:lnTo>
                <a:lnTo>
                  <a:pt x="10693044" y="4368800"/>
                </a:lnTo>
                <a:lnTo>
                  <a:pt x="10693044" y="4343400"/>
                </a:lnTo>
                <a:lnTo>
                  <a:pt x="10564901" y="4343400"/>
                </a:lnTo>
                <a:lnTo>
                  <a:pt x="10570743" y="4330700"/>
                </a:lnTo>
                <a:lnTo>
                  <a:pt x="10653154" y="4140200"/>
                </a:lnTo>
                <a:lnTo>
                  <a:pt x="10657980" y="4152900"/>
                </a:lnTo>
                <a:lnTo>
                  <a:pt x="10677792" y="4152900"/>
                </a:lnTo>
                <a:lnTo>
                  <a:pt x="10686301" y="4140200"/>
                </a:lnTo>
                <a:lnTo>
                  <a:pt x="10697985" y="4140200"/>
                </a:lnTo>
                <a:lnTo>
                  <a:pt x="10701795" y="4127500"/>
                </a:lnTo>
                <a:lnTo>
                  <a:pt x="10704474" y="4127500"/>
                </a:lnTo>
                <a:lnTo>
                  <a:pt x="11455019" y="4356100"/>
                </a:lnTo>
                <a:lnTo>
                  <a:pt x="11484864" y="4356100"/>
                </a:lnTo>
                <a:lnTo>
                  <a:pt x="10715638" y="4114800"/>
                </a:lnTo>
                <a:lnTo>
                  <a:pt x="11179048" y="4127500"/>
                </a:lnTo>
                <a:lnTo>
                  <a:pt x="11577955" y="4381500"/>
                </a:lnTo>
                <a:lnTo>
                  <a:pt x="11575415" y="4381500"/>
                </a:lnTo>
                <a:lnTo>
                  <a:pt x="11530190" y="4368800"/>
                </a:lnTo>
                <a:lnTo>
                  <a:pt x="10693044" y="4368800"/>
                </a:lnTo>
                <a:lnTo>
                  <a:pt x="11549380" y="4381500"/>
                </a:lnTo>
                <a:lnTo>
                  <a:pt x="11129658" y="4508500"/>
                </a:lnTo>
                <a:lnTo>
                  <a:pt x="11226940" y="4508500"/>
                </a:lnTo>
                <a:lnTo>
                  <a:pt x="11564607" y="4394200"/>
                </a:lnTo>
                <a:lnTo>
                  <a:pt x="11580241" y="4394200"/>
                </a:lnTo>
                <a:lnTo>
                  <a:pt x="11767807" y="4381500"/>
                </a:lnTo>
                <a:lnTo>
                  <a:pt x="11767807" y="4368800"/>
                </a:lnTo>
                <a:lnTo>
                  <a:pt x="11623421" y="4381500"/>
                </a:lnTo>
                <a:lnTo>
                  <a:pt x="11663794" y="4368800"/>
                </a:lnTo>
                <a:lnTo>
                  <a:pt x="11704307" y="4356100"/>
                </a:lnTo>
                <a:lnTo>
                  <a:pt x="12027776" y="4241800"/>
                </a:lnTo>
                <a:lnTo>
                  <a:pt x="12027776" y="4229100"/>
                </a:lnTo>
                <a:lnTo>
                  <a:pt x="11630774" y="4356100"/>
                </a:lnTo>
                <a:lnTo>
                  <a:pt x="11910809" y="4114800"/>
                </a:lnTo>
                <a:lnTo>
                  <a:pt x="11927319" y="4102100"/>
                </a:lnTo>
                <a:lnTo>
                  <a:pt x="11934177" y="4102100"/>
                </a:lnTo>
                <a:lnTo>
                  <a:pt x="11942940" y="4114800"/>
                </a:lnTo>
                <a:lnTo>
                  <a:pt x="11952719" y="4114800"/>
                </a:lnTo>
                <a:lnTo>
                  <a:pt x="11962879" y="4102100"/>
                </a:lnTo>
                <a:lnTo>
                  <a:pt x="11985993" y="4102100"/>
                </a:lnTo>
                <a:lnTo>
                  <a:pt x="12813792" y="4318000"/>
                </a:lnTo>
                <a:lnTo>
                  <a:pt x="12813792" y="4305300"/>
                </a:lnTo>
                <a:lnTo>
                  <a:pt x="12641555" y="4254500"/>
                </a:lnTo>
                <a:lnTo>
                  <a:pt x="12684354" y="4241800"/>
                </a:lnTo>
                <a:lnTo>
                  <a:pt x="12941173" y="4165600"/>
                </a:lnTo>
                <a:lnTo>
                  <a:pt x="13090906" y="4127500"/>
                </a:lnTo>
                <a:lnTo>
                  <a:pt x="13092684" y="4127500"/>
                </a:lnTo>
                <a:lnTo>
                  <a:pt x="13092684" y="4114800"/>
                </a:lnTo>
                <a:lnTo>
                  <a:pt x="13091401" y="4114800"/>
                </a:lnTo>
                <a:lnTo>
                  <a:pt x="12861417" y="4165600"/>
                </a:lnTo>
                <a:lnTo>
                  <a:pt x="12841224" y="4165600"/>
                </a:lnTo>
                <a:lnTo>
                  <a:pt x="12841224" y="4191000"/>
                </a:lnTo>
                <a:lnTo>
                  <a:pt x="12621984" y="4241800"/>
                </a:lnTo>
                <a:lnTo>
                  <a:pt x="12060161" y="4102100"/>
                </a:lnTo>
                <a:lnTo>
                  <a:pt x="12274779" y="4038600"/>
                </a:lnTo>
                <a:lnTo>
                  <a:pt x="12611456" y="4038600"/>
                </a:lnTo>
                <a:lnTo>
                  <a:pt x="12841224" y="4191000"/>
                </a:lnTo>
                <a:lnTo>
                  <a:pt x="12841224" y="4165600"/>
                </a:lnTo>
                <a:lnTo>
                  <a:pt x="12781788" y="4127500"/>
                </a:lnTo>
                <a:lnTo>
                  <a:pt x="12901930" y="4114800"/>
                </a:lnTo>
                <a:lnTo>
                  <a:pt x="13112445" y="4089565"/>
                </a:lnTo>
                <a:lnTo>
                  <a:pt x="13113652" y="4089565"/>
                </a:lnTo>
                <a:lnTo>
                  <a:pt x="13113652" y="4076712"/>
                </a:lnTo>
                <a:lnTo>
                  <a:pt x="12762738" y="4114800"/>
                </a:lnTo>
                <a:lnTo>
                  <a:pt x="12640145" y="4038600"/>
                </a:lnTo>
                <a:lnTo>
                  <a:pt x="13386181" y="4038600"/>
                </a:lnTo>
                <a:lnTo>
                  <a:pt x="13386181" y="4025900"/>
                </a:lnTo>
                <a:lnTo>
                  <a:pt x="13219684" y="4025900"/>
                </a:lnTo>
                <a:lnTo>
                  <a:pt x="13219684" y="3771900"/>
                </a:lnTo>
                <a:lnTo>
                  <a:pt x="13493242" y="3771900"/>
                </a:lnTo>
                <a:lnTo>
                  <a:pt x="13493242" y="3759200"/>
                </a:lnTo>
                <a:lnTo>
                  <a:pt x="13219684" y="3759200"/>
                </a:lnTo>
                <a:lnTo>
                  <a:pt x="13219684" y="3530600"/>
                </a:lnTo>
                <a:lnTo>
                  <a:pt x="13493242" y="3530600"/>
                </a:lnTo>
                <a:lnTo>
                  <a:pt x="13493242" y="3505200"/>
                </a:lnTo>
                <a:lnTo>
                  <a:pt x="13437616" y="3492500"/>
                </a:lnTo>
                <a:lnTo>
                  <a:pt x="13437616" y="3517900"/>
                </a:lnTo>
                <a:lnTo>
                  <a:pt x="13201777" y="3517900"/>
                </a:lnTo>
                <a:lnTo>
                  <a:pt x="13201777" y="3530600"/>
                </a:lnTo>
                <a:lnTo>
                  <a:pt x="13201777" y="3759200"/>
                </a:lnTo>
                <a:lnTo>
                  <a:pt x="13201777" y="3771900"/>
                </a:lnTo>
                <a:lnTo>
                  <a:pt x="13201777" y="4025900"/>
                </a:lnTo>
                <a:lnTo>
                  <a:pt x="12947269" y="4025900"/>
                </a:lnTo>
                <a:lnTo>
                  <a:pt x="12947269" y="3771900"/>
                </a:lnTo>
                <a:lnTo>
                  <a:pt x="13201777" y="3771900"/>
                </a:lnTo>
                <a:lnTo>
                  <a:pt x="13201777" y="3759200"/>
                </a:lnTo>
                <a:lnTo>
                  <a:pt x="12947269" y="3759200"/>
                </a:lnTo>
                <a:lnTo>
                  <a:pt x="12947269" y="3530600"/>
                </a:lnTo>
                <a:lnTo>
                  <a:pt x="13201777" y="3530600"/>
                </a:lnTo>
                <a:lnTo>
                  <a:pt x="13201777" y="3517900"/>
                </a:lnTo>
                <a:lnTo>
                  <a:pt x="12947269" y="3517900"/>
                </a:lnTo>
                <a:lnTo>
                  <a:pt x="12947269" y="3441712"/>
                </a:lnTo>
                <a:lnTo>
                  <a:pt x="13437616" y="3517900"/>
                </a:lnTo>
                <a:lnTo>
                  <a:pt x="13437616" y="3492500"/>
                </a:lnTo>
                <a:lnTo>
                  <a:pt x="13041325" y="3441712"/>
                </a:lnTo>
                <a:lnTo>
                  <a:pt x="12947345" y="3429012"/>
                </a:lnTo>
                <a:lnTo>
                  <a:pt x="12947269" y="3225800"/>
                </a:lnTo>
                <a:lnTo>
                  <a:pt x="14248321" y="3441712"/>
                </a:lnTo>
                <a:lnTo>
                  <a:pt x="14248257" y="3429012"/>
                </a:lnTo>
                <a:lnTo>
                  <a:pt x="13034010" y="3225800"/>
                </a:lnTo>
                <a:lnTo>
                  <a:pt x="12947269" y="3213100"/>
                </a:lnTo>
                <a:lnTo>
                  <a:pt x="12947269" y="2768600"/>
                </a:lnTo>
                <a:lnTo>
                  <a:pt x="12929489" y="2768600"/>
                </a:lnTo>
                <a:lnTo>
                  <a:pt x="12929489" y="2781300"/>
                </a:lnTo>
                <a:lnTo>
                  <a:pt x="12929489" y="3009900"/>
                </a:lnTo>
                <a:lnTo>
                  <a:pt x="12929489" y="4025900"/>
                </a:lnTo>
                <a:lnTo>
                  <a:pt x="12617552" y="4025900"/>
                </a:lnTo>
                <a:lnTo>
                  <a:pt x="12588837" y="4013200"/>
                </a:lnTo>
                <a:lnTo>
                  <a:pt x="12588837" y="4025900"/>
                </a:lnTo>
                <a:lnTo>
                  <a:pt x="12324563" y="4025900"/>
                </a:lnTo>
                <a:lnTo>
                  <a:pt x="12409272" y="4000500"/>
                </a:lnTo>
                <a:lnTo>
                  <a:pt x="12409272" y="4013200"/>
                </a:lnTo>
                <a:lnTo>
                  <a:pt x="12427052" y="4013200"/>
                </a:lnTo>
                <a:lnTo>
                  <a:pt x="12427052" y="4000500"/>
                </a:lnTo>
                <a:lnTo>
                  <a:pt x="12427052" y="3987800"/>
                </a:lnTo>
                <a:lnTo>
                  <a:pt x="12487885" y="3987800"/>
                </a:lnTo>
                <a:lnTo>
                  <a:pt x="12497283" y="4000500"/>
                </a:lnTo>
                <a:lnTo>
                  <a:pt x="12517730" y="4000500"/>
                </a:lnTo>
                <a:lnTo>
                  <a:pt x="12526747" y="3987800"/>
                </a:lnTo>
                <a:lnTo>
                  <a:pt x="12533732" y="3987800"/>
                </a:lnTo>
                <a:lnTo>
                  <a:pt x="12588837" y="4025900"/>
                </a:lnTo>
                <a:lnTo>
                  <a:pt x="12588837" y="4013200"/>
                </a:lnTo>
                <a:lnTo>
                  <a:pt x="12562561" y="3987800"/>
                </a:lnTo>
                <a:lnTo>
                  <a:pt x="12544273" y="3975112"/>
                </a:lnTo>
                <a:lnTo>
                  <a:pt x="12547321" y="3975112"/>
                </a:lnTo>
                <a:lnTo>
                  <a:pt x="12547321" y="3962412"/>
                </a:lnTo>
                <a:lnTo>
                  <a:pt x="12544273" y="3962412"/>
                </a:lnTo>
                <a:lnTo>
                  <a:pt x="12535764" y="3949700"/>
                </a:lnTo>
                <a:lnTo>
                  <a:pt x="12523191" y="3937000"/>
                </a:lnTo>
                <a:lnTo>
                  <a:pt x="12492457" y="3937000"/>
                </a:lnTo>
                <a:lnTo>
                  <a:pt x="12480011" y="3949700"/>
                </a:lnTo>
                <a:lnTo>
                  <a:pt x="12471489" y="3962412"/>
                </a:lnTo>
                <a:lnTo>
                  <a:pt x="12468327" y="3962412"/>
                </a:lnTo>
                <a:lnTo>
                  <a:pt x="12468708" y="3975112"/>
                </a:lnTo>
                <a:lnTo>
                  <a:pt x="12427052" y="3975112"/>
                </a:lnTo>
                <a:lnTo>
                  <a:pt x="12427052" y="3771900"/>
                </a:lnTo>
                <a:lnTo>
                  <a:pt x="12676099" y="3771900"/>
                </a:lnTo>
                <a:lnTo>
                  <a:pt x="12676099" y="4013200"/>
                </a:lnTo>
                <a:lnTo>
                  <a:pt x="12693879" y="4013200"/>
                </a:lnTo>
                <a:lnTo>
                  <a:pt x="12693879" y="3771900"/>
                </a:lnTo>
                <a:lnTo>
                  <a:pt x="12929489" y="3771900"/>
                </a:lnTo>
                <a:lnTo>
                  <a:pt x="12929489" y="3759200"/>
                </a:lnTo>
                <a:lnTo>
                  <a:pt x="12693879" y="3759200"/>
                </a:lnTo>
                <a:lnTo>
                  <a:pt x="12693879" y="3530600"/>
                </a:lnTo>
                <a:lnTo>
                  <a:pt x="12929489" y="3530600"/>
                </a:lnTo>
                <a:lnTo>
                  <a:pt x="12929489" y="3517900"/>
                </a:lnTo>
                <a:lnTo>
                  <a:pt x="12693879" y="3517900"/>
                </a:lnTo>
                <a:lnTo>
                  <a:pt x="12693879" y="3276600"/>
                </a:lnTo>
                <a:lnTo>
                  <a:pt x="12929489" y="3276600"/>
                </a:lnTo>
                <a:lnTo>
                  <a:pt x="12929489" y="3263900"/>
                </a:lnTo>
                <a:lnTo>
                  <a:pt x="12693879" y="3263900"/>
                </a:lnTo>
                <a:lnTo>
                  <a:pt x="12693879" y="3022600"/>
                </a:lnTo>
                <a:lnTo>
                  <a:pt x="12929489" y="3022600"/>
                </a:lnTo>
                <a:lnTo>
                  <a:pt x="12929489" y="3009900"/>
                </a:lnTo>
                <a:lnTo>
                  <a:pt x="12693879" y="3009900"/>
                </a:lnTo>
                <a:lnTo>
                  <a:pt x="12693879" y="2781300"/>
                </a:lnTo>
                <a:lnTo>
                  <a:pt x="12929489" y="2781300"/>
                </a:lnTo>
                <a:lnTo>
                  <a:pt x="12929489" y="2768600"/>
                </a:lnTo>
                <a:lnTo>
                  <a:pt x="12800330" y="2755900"/>
                </a:lnTo>
                <a:lnTo>
                  <a:pt x="12800330" y="2768600"/>
                </a:lnTo>
                <a:lnTo>
                  <a:pt x="12676099" y="2768600"/>
                </a:lnTo>
                <a:lnTo>
                  <a:pt x="12676099" y="3759200"/>
                </a:lnTo>
                <a:lnTo>
                  <a:pt x="12427052" y="3759200"/>
                </a:lnTo>
                <a:lnTo>
                  <a:pt x="12427052" y="3530600"/>
                </a:lnTo>
                <a:lnTo>
                  <a:pt x="12676099" y="3530600"/>
                </a:lnTo>
                <a:lnTo>
                  <a:pt x="12676099" y="3517900"/>
                </a:lnTo>
                <a:lnTo>
                  <a:pt x="12427052" y="3517900"/>
                </a:lnTo>
                <a:lnTo>
                  <a:pt x="12427052" y="3276600"/>
                </a:lnTo>
                <a:lnTo>
                  <a:pt x="12676099" y="3276600"/>
                </a:lnTo>
                <a:lnTo>
                  <a:pt x="12676099" y="3263900"/>
                </a:lnTo>
                <a:lnTo>
                  <a:pt x="12427052" y="3263900"/>
                </a:lnTo>
                <a:lnTo>
                  <a:pt x="12427052" y="3022600"/>
                </a:lnTo>
                <a:lnTo>
                  <a:pt x="12676099" y="3022600"/>
                </a:lnTo>
                <a:lnTo>
                  <a:pt x="12676099" y="3009900"/>
                </a:lnTo>
                <a:lnTo>
                  <a:pt x="12427052" y="3009900"/>
                </a:lnTo>
                <a:lnTo>
                  <a:pt x="12427052" y="2781300"/>
                </a:lnTo>
                <a:lnTo>
                  <a:pt x="12676099" y="2781300"/>
                </a:lnTo>
                <a:lnTo>
                  <a:pt x="12676099" y="2768600"/>
                </a:lnTo>
                <a:lnTo>
                  <a:pt x="12409272" y="2768600"/>
                </a:lnTo>
                <a:lnTo>
                  <a:pt x="12409272" y="2781300"/>
                </a:lnTo>
                <a:lnTo>
                  <a:pt x="12409272" y="3009900"/>
                </a:lnTo>
                <a:lnTo>
                  <a:pt x="12409272" y="3987800"/>
                </a:lnTo>
                <a:lnTo>
                  <a:pt x="12271743" y="4025900"/>
                </a:lnTo>
                <a:lnTo>
                  <a:pt x="12221947" y="4025900"/>
                </a:lnTo>
                <a:lnTo>
                  <a:pt x="12221947" y="4038600"/>
                </a:lnTo>
                <a:lnTo>
                  <a:pt x="12040286" y="4089565"/>
                </a:lnTo>
                <a:lnTo>
                  <a:pt x="12040883" y="4089565"/>
                </a:lnTo>
                <a:lnTo>
                  <a:pt x="12043143" y="4102100"/>
                </a:lnTo>
                <a:lnTo>
                  <a:pt x="11992343" y="4089565"/>
                </a:lnTo>
                <a:lnTo>
                  <a:pt x="11991696" y="4089565"/>
                </a:lnTo>
                <a:lnTo>
                  <a:pt x="11992216" y="4076700"/>
                </a:lnTo>
                <a:lnTo>
                  <a:pt x="11989168" y="4064000"/>
                </a:lnTo>
                <a:lnTo>
                  <a:pt x="11980659" y="4064000"/>
                </a:lnTo>
                <a:lnTo>
                  <a:pt x="11968086" y="4038600"/>
                </a:lnTo>
                <a:lnTo>
                  <a:pt x="12221947" y="4038600"/>
                </a:lnTo>
                <a:lnTo>
                  <a:pt x="12221947" y="4025900"/>
                </a:lnTo>
                <a:lnTo>
                  <a:pt x="11937352" y="4025900"/>
                </a:lnTo>
                <a:lnTo>
                  <a:pt x="11937352" y="4038600"/>
                </a:lnTo>
                <a:lnTo>
                  <a:pt x="11924779" y="4064000"/>
                </a:lnTo>
                <a:lnTo>
                  <a:pt x="11916397" y="4064000"/>
                </a:lnTo>
                <a:lnTo>
                  <a:pt x="11913222" y="4076700"/>
                </a:lnTo>
                <a:lnTo>
                  <a:pt x="11913603" y="4089565"/>
                </a:lnTo>
                <a:lnTo>
                  <a:pt x="11893791" y="4102100"/>
                </a:lnTo>
                <a:lnTo>
                  <a:pt x="11893791" y="4114800"/>
                </a:lnTo>
                <a:lnTo>
                  <a:pt x="11604244" y="4356100"/>
                </a:lnTo>
                <a:lnTo>
                  <a:pt x="11597754" y="4267200"/>
                </a:lnTo>
                <a:lnTo>
                  <a:pt x="11604244" y="4267200"/>
                </a:lnTo>
                <a:lnTo>
                  <a:pt x="11599164" y="4254500"/>
                </a:lnTo>
                <a:lnTo>
                  <a:pt x="11628615" y="4241800"/>
                </a:lnTo>
                <a:lnTo>
                  <a:pt x="11658079" y="4229100"/>
                </a:lnTo>
                <a:lnTo>
                  <a:pt x="11893791" y="4114800"/>
                </a:lnTo>
                <a:lnTo>
                  <a:pt x="11893791" y="4102100"/>
                </a:lnTo>
                <a:lnTo>
                  <a:pt x="11635727" y="4229100"/>
                </a:lnTo>
                <a:lnTo>
                  <a:pt x="11840324" y="4038600"/>
                </a:lnTo>
                <a:lnTo>
                  <a:pt x="11937352" y="4038600"/>
                </a:lnTo>
                <a:lnTo>
                  <a:pt x="11937352" y="4025900"/>
                </a:lnTo>
                <a:lnTo>
                  <a:pt x="11845277" y="4025900"/>
                </a:lnTo>
                <a:lnTo>
                  <a:pt x="11845277" y="3771900"/>
                </a:lnTo>
                <a:lnTo>
                  <a:pt x="12124296" y="3771900"/>
                </a:lnTo>
                <a:lnTo>
                  <a:pt x="12124296" y="4013200"/>
                </a:lnTo>
                <a:lnTo>
                  <a:pt x="12142064" y="4013200"/>
                </a:lnTo>
                <a:lnTo>
                  <a:pt x="12142064" y="3771900"/>
                </a:lnTo>
                <a:lnTo>
                  <a:pt x="12409272" y="3771900"/>
                </a:lnTo>
                <a:lnTo>
                  <a:pt x="12409272" y="3759200"/>
                </a:lnTo>
                <a:lnTo>
                  <a:pt x="12142064" y="3759200"/>
                </a:lnTo>
                <a:lnTo>
                  <a:pt x="12142064" y="3530600"/>
                </a:lnTo>
                <a:lnTo>
                  <a:pt x="12409272" y="3530600"/>
                </a:lnTo>
                <a:lnTo>
                  <a:pt x="12409272" y="3517900"/>
                </a:lnTo>
                <a:lnTo>
                  <a:pt x="12142064" y="3517900"/>
                </a:lnTo>
                <a:lnTo>
                  <a:pt x="12142064" y="3276600"/>
                </a:lnTo>
                <a:lnTo>
                  <a:pt x="12409272" y="3276600"/>
                </a:lnTo>
                <a:lnTo>
                  <a:pt x="12409272" y="3263900"/>
                </a:lnTo>
                <a:lnTo>
                  <a:pt x="12142064" y="3263900"/>
                </a:lnTo>
                <a:lnTo>
                  <a:pt x="12142064" y="3022600"/>
                </a:lnTo>
                <a:lnTo>
                  <a:pt x="12409272" y="3022600"/>
                </a:lnTo>
                <a:lnTo>
                  <a:pt x="12409272" y="3009900"/>
                </a:lnTo>
                <a:lnTo>
                  <a:pt x="12142064" y="3009900"/>
                </a:lnTo>
                <a:lnTo>
                  <a:pt x="12142064" y="2781300"/>
                </a:lnTo>
                <a:lnTo>
                  <a:pt x="12409272" y="2781300"/>
                </a:lnTo>
                <a:lnTo>
                  <a:pt x="12409272" y="2768600"/>
                </a:lnTo>
                <a:lnTo>
                  <a:pt x="12124296" y="2768600"/>
                </a:lnTo>
                <a:lnTo>
                  <a:pt x="12124296" y="2781300"/>
                </a:lnTo>
                <a:lnTo>
                  <a:pt x="12124296" y="3009900"/>
                </a:lnTo>
                <a:lnTo>
                  <a:pt x="12124296" y="3759200"/>
                </a:lnTo>
                <a:lnTo>
                  <a:pt x="11845277" y="3759200"/>
                </a:lnTo>
                <a:lnTo>
                  <a:pt x="11845277" y="3530600"/>
                </a:lnTo>
                <a:lnTo>
                  <a:pt x="12124296" y="3530600"/>
                </a:lnTo>
                <a:lnTo>
                  <a:pt x="12124296" y="3517900"/>
                </a:lnTo>
                <a:lnTo>
                  <a:pt x="11845277" y="3517900"/>
                </a:lnTo>
                <a:lnTo>
                  <a:pt x="11845277" y="3276600"/>
                </a:lnTo>
                <a:lnTo>
                  <a:pt x="12124296" y="3276600"/>
                </a:lnTo>
                <a:lnTo>
                  <a:pt x="12124296" y="3263900"/>
                </a:lnTo>
                <a:lnTo>
                  <a:pt x="11845277" y="3263900"/>
                </a:lnTo>
                <a:lnTo>
                  <a:pt x="11845277" y="3022600"/>
                </a:lnTo>
                <a:lnTo>
                  <a:pt x="12124296" y="3022600"/>
                </a:lnTo>
                <a:lnTo>
                  <a:pt x="12124296" y="3009900"/>
                </a:lnTo>
                <a:lnTo>
                  <a:pt x="11845277" y="3009900"/>
                </a:lnTo>
                <a:lnTo>
                  <a:pt x="11845277" y="2781300"/>
                </a:lnTo>
                <a:lnTo>
                  <a:pt x="12124296" y="2781300"/>
                </a:lnTo>
                <a:lnTo>
                  <a:pt x="12124296" y="2768600"/>
                </a:lnTo>
                <a:lnTo>
                  <a:pt x="11827497" y="2768600"/>
                </a:lnTo>
                <a:lnTo>
                  <a:pt x="11827497" y="2781300"/>
                </a:lnTo>
                <a:lnTo>
                  <a:pt x="11827497" y="3009900"/>
                </a:lnTo>
                <a:lnTo>
                  <a:pt x="11827497" y="4013200"/>
                </a:lnTo>
                <a:lnTo>
                  <a:pt x="11821274" y="4013200"/>
                </a:lnTo>
                <a:lnTo>
                  <a:pt x="11821274" y="4025900"/>
                </a:lnTo>
                <a:lnTo>
                  <a:pt x="11590896" y="4241800"/>
                </a:lnTo>
                <a:lnTo>
                  <a:pt x="11586642" y="4229278"/>
                </a:lnTo>
                <a:lnTo>
                  <a:pt x="11586591" y="4368800"/>
                </a:lnTo>
                <a:lnTo>
                  <a:pt x="11237722" y="4152900"/>
                </a:lnTo>
                <a:lnTo>
                  <a:pt x="11579606" y="4254500"/>
                </a:lnTo>
                <a:lnTo>
                  <a:pt x="11586591" y="4368800"/>
                </a:lnTo>
                <a:lnTo>
                  <a:pt x="11586591" y="4241800"/>
                </a:lnTo>
                <a:lnTo>
                  <a:pt x="11586591" y="4229100"/>
                </a:lnTo>
                <a:lnTo>
                  <a:pt x="11569052" y="4203700"/>
                </a:lnTo>
                <a:lnTo>
                  <a:pt x="11569052" y="4241800"/>
                </a:lnTo>
                <a:lnTo>
                  <a:pt x="11541887" y="4229100"/>
                </a:lnTo>
                <a:lnTo>
                  <a:pt x="11512296" y="4216400"/>
                </a:lnTo>
                <a:lnTo>
                  <a:pt x="11512296" y="4229100"/>
                </a:lnTo>
                <a:lnTo>
                  <a:pt x="11279632" y="4152900"/>
                </a:lnTo>
                <a:lnTo>
                  <a:pt x="11186541" y="4127500"/>
                </a:lnTo>
                <a:lnTo>
                  <a:pt x="11185398" y="4114800"/>
                </a:lnTo>
                <a:lnTo>
                  <a:pt x="11184001" y="4114800"/>
                </a:lnTo>
                <a:lnTo>
                  <a:pt x="11126229" y="4102100"/>
                </a:lnTo>
                <a:lnTo>
                  <a:pt x="11126229" y="4114800"/>
                </a:lnTo>
                <a:lnTo>
                  <a:pt x="10703954" y="4102100"/>
                </a:lnTo>
                <a:lnTo>
                  <a:pt x="10697616" y="4102100"/>
                </a:lnTo>
                <a:lnTo>
                  <a:pt x="10693095" y="4089565"/>
                </a:lnTo>
                <a:lnTo>
                  <a:pt x="10686301" y="4076700"/>
                </a:lnTo>
                <a:lnTo>
                  <a:pt x="10653154" y="4076700"/>
                </a:lnTo>
                <a:lnTo>
                  <a:pt x="10640517" y="4089565"/>
                </a:lnTo>
                <a:lnTo>
                  <a:pt x="10632072" y="4114800"/>
                </a:lnTo>
                <a:lnTo>
                  <a:pt x="10629036" y="4114800"/>
                </a:lnTo>
                <a:lnTo>
                  <a:pt x="10629036" y="4127500"/>
                </a:lnTo>
                <a:lnTo>
                  <a:pt x="10632580" y="4127500"/>
                </a:lnTo>
                <a:lnTo>
                  <a:pt x="10638295" y="4140200"/>
                </a:lnTo>
                <a:lnTo>
                  <a:pt x="10628262" y="4140200"/>
                </a:lnTo>
                <a:lnTo>
                  <a:pt x="10628262" y="4152900"/>
                </a:lnTo>
                <a:lnTo>
                  <a:pt x="10552328" y="4330700"/>
                </a:lnTo>
                <a:lnTo>
                  <a:pt x="10545712" y="4318000"/>
                </a:lnTo>
                <a:lnTo>
                  <a:pt x="10540251" y="4305300"/>
                </a:lnTo>
                <a:lnTo>
                  <a:pt x="10540251" y="4343400"/>
                </a:lnTo>
                <a:lnTo>
                  <a:pt x="10465460" y="4508500"/>
                </a:lnTo>
                <a:lnTo>
                  <a:pt x="10435996" y="4495800"/>
                </a:lnTo>
                <a:lnTo>
                  <a:pt x="10435996" y="4508500"/>
                </a:lnTo>
                <a:lnTo>
                  <a:pt x="10431666" y="4508500"/>
                </a:lnTo>
                <a:lnTo>
                  <a:pt x="10431666" y="4521200"/>
                </a:lnTo>
                <a:lnTo>
                  <a:pt x="10138054" y="4622800"/>
                </a:lnTo>
                <a:lnTo>
                  <a:pt x="10099954" y="4597400"/>
                </a:lnTo>
                <a:lnTo>
                  <a:pt x="10061994" y="4584700"/>
                </a:lnTo>
                <a:lnTo>
                  <a:pt x="10062362" y="4572000"/>
                </a:lnTo>
                <a:lnTo>
                  <a:pt x="10057790" y="4559300"/>
                </a:lnTo>
                <a:lnTo>
                  <a:pt x="10045738" y="4546600"/>
                </a:lnTo>
                <a:lnTo>
                  <a:pt x="10027704" y="4546600"/>
                </a:lnTo>
                <a:lnTo>
                  <a:pt x="10005593" y="4533900"/>
                </a:lnTo>
                <a:lnTo>
                  <a:pt x="9983622" y="4546600"/>
                </a:lnTo>
                <a:lnTo>
                  <a:pt x="9965601" y="4546600"/>
                </a:lnTo>
                <a:lnTo>
                  <a:pt x="9954031" y="4559300"/>
                </a:lnTo>
                <a:lnTo>
                  <a:pt x="9954031" y="4597400"/>
                </a:lnTo>
                <a:lnTo>
                  <a:pt x="9202344" y="5016500"/>
                </a:lnTo>
                <a:lnTo>
                  <a:pt x="9189644" y="4978400"/>
                </a:lnTo>
                <a:lnTo>
                  <a:pt x="9177833" y="4953000"/>
                </a:lnTo>
                <a:lnTo>
                  <a:pt x="9177833" y="5016500"/>
                </a:lnTo>
                <a:lnTo>
                  <a:pt x="8306498" y="4965700"/>
                </a:lnTo>
                <a:lnTo>
                  <a:pt x="8016062" y="4953000"/>
                </a:lnTo>
                <a:lnTo>
                  <a:pt x="8167814" y="4914900"/>
                </a:lnTo>
                <a:lnTo>
                  <a:pt x="8875827" y="4711700"/>
                </a:lnTo>
                <a:lnTo>
                  <a:pt x="9177833" y="5016500"/>
                </a:lnTo>
                <a:lnTo>
                  <a:pt x="9177833" y="4953000"/>
                </a:lnTo>
                <a:lnTo>
                  <a:pt x="9172372" y="4940300"/>
                </a:lnTo>
                <a:lnTo>
                  <a:pt x="9172372" y="4978400"/>
                </a:lnTo>
                <a:lnTo>
                  <a:pt x="8888793" y="4711700"/>
                </a:lnTo>
                <a:lnTo>
                  <a:pt x="8962441" y="4521200"/>
                </a:lnTo>
                <a:lnTo>
                  <a:pt x="9172372" y="4978400"/>
                </a:lnTo>
                <a:lnTo>
                  <a:pt x="9172372" y="4940300"/>
                </a:lnTo>
                <a:lnTo>
                  <a:pt x="8981237" y="4521200"/>
                </a:lnTo>
                <a:lnTo>
                  <a:pt x="8975014" y="4508500"/>
                </a:lnTo>
                <a:lnTo>
                  <a:pt x="8990774" y="4508500"/>
                </a:lnTo>
                <a:lnTo>
                  <a:pt x="9280957" y="4495800"/>
                </a:lnTo>
                <a:lnTo>
                  <a:pt x="9571266" y="4470400"/>
                </a:lnTo>
                <a:lnTo>
                  <a:pt x="9764560" y="4635500"/>
                </a:lnTo>
                <a:lnTo>
                  <a:pt x="9108237" y="4787900"/>
                </a:lnTo>
                <a:lnTo>
                  <a:pt x="9113444" y="4800600"/>
                </a:lnTo>
                <a:lnTo>
                  <a:pt x="9832886" y="4635500"/>
                </a:lnTo>
                <a:lnTo>
                  <a:pt x="9952761" y="4597400"/>
                </a:lnTo>
                <a:lnTo>
                  <a:pt x="9954031" y="4597400"/>
                </a:lnTo>
                <a:lnTo>
                  <a:pt x="9954031" y="4559300"/>
                </a:lnTo>
                <a:lnTo>
                  <a:pt x="9953409" y="4559300"/>
                </a:lnTo>
                <a:lnTo>
                  <a:pt x="9948964" y="4572000"/>
                </a:lnTo>
                <a:lnTo>
                  <a:pt x="9949205" y="4584700"/>
                </a:lnTo>
                <a:lnTo>
                  <a:pt x="9783610" y="4635500"/>
                </a:lnTo>
                <a:lnTo>
                  <a:pt x="9597301" y="4470400"/>
                </a:lnTo>
                <a:lnTo>
                  <a:pt x="10431666" y="4521200"/>
                </a:lnTo>
                <a:lnTo>
                  <a:pt x="10431666" y="4508500"/>
                </a:lnTo>
                <a:lnTo>
                  <a:pt x="9880892" y="4470400"/>
                </a:lnTo>
                <a:lnTo>
                  <a:pt x="9603397" y="4457700"/>
                </a:lnTo>
                <a:lnTo>
                  <a:pt x="9780562" y="4381500"/>
                </a:lnTo>
                <a:lnTo>
                  <a:pt x="10179710" y="4381500"/>
                </a:lnTo>
                <a:lnTo>
                  <a:pt x="10435996" y="4508500"/>
                </a:lnTo>
                <a:lnTo>
                  <a:pt x="10435996" y="4495800"/>
                </a:lnTo>
                <a:lnTo>
                  <a:pt x="10212095" y="4381500"/>
                </a:lnTo>
                <a:lnTo>
                  <a:pt x="10226827" y="4381500"/>
                </a:lnTo>
                <a:lnTo>
                  <a:pt x="10226827" y="4305300"/>
                </a:lnTo>
                <a:lnTo>
                  <a:pt x="10540251" y="4343400"/>
                </a:lnTo>
                <a:lnTo>
                  <a:pt x="10540251" y="4305300"/>
                </a:lnTo>
                <a:lnTo>
                  <a:pt x="10530218" y="4292600"/>
                </a:lnTo>
                <a:lnTo>
                  <a:pt x="10530218" y="4318000"/>
                </a:lnTo>
                <a:lnTo>
                  <a:pt x="10525785" y="4318000"/>
                </a:lnTo>
                <a:lnTo>
                  <a:pt x="10525785" y="4330700"/>
                </a:lnTo>
                <a:lnTo>
                  <a:pt x="10326472" y="4305300"/>
                </a:lnTo>
                <a:lnTo>
                  <a:pt x="10226827" y="4292600"/>
                </a:lnTo>
                <a:lnTo>
                  <a:pt x="10226827" y="4114800"/>
                </a:lnTo>
                <a:lnTo>
                  <a:pt x="10525785" y="4330700"/>
                </a:lnTo>
                <a:lnTo>
                  <a:pt x="10525785" y="4318000"/>
                </a:lnTo>
                <a:lnTo>
                  <a:pt x="10263022" y="4114800"/>
                </a:lnTo>
                <a:lnTo>
                  <a:pt x="10227335" y="4076700"/>
                </a:lnTo>
                <a:lnTo>
                  <a:pt x="10226827" y="4076700"/>
                </a:lnTo>
                <a:lnTo>
                  <a:pt x="10226827" y="3962412"/>
                </a:lnTo>
                <a:lnTo>
                  <a:pt x="10396233" y="4038600"/>
                </a:lnTo>
                <a:lnTo>
                  <a:pt x="10530218" y="4318000"/>
                </a:lnTo>
                <a:lnTo>
                  <a:pt x="10530218" y="4292600"/>
                </a:lnTo>
                <a:lnTo>
                  <a:pt x="10421125" y="4051300"/>
                </a:lnTo>
                <a:lnTo>
                  <a:pt x="10628262" y="4152900"/>
                </a:lnTo>
                <a:lnTo>
                  <a:pt x="10628262" y="4140200"/>
                </a:lnTo>
                <a:lnTo>
                  <a:pt x="10456913" y="4051300"/>
                </a:lnTo>
                <a:lnTo>
                  <a:pt x="10432440" y="4038600"/>
                </a:lnTo>
                <a:lnTo>
                  <a:pt x="10853052" y="4038600"/>
                </a:lnTo>
                <a:lnTo>
                  <a:pt x="11126229" y="4114800"/>
                </a:lnTo>
                <a:lnTo>
                  <a:pt x="11126229" y="4102100"/>
                </a:lnTo>
                <a:lnTo>
                  <a:pt x="10907357" y="4038600"/>
                </a:lnTo>
                <a:lnTo>
                  <a:pt x="10863593" y="4025900"/>
                </a:lnTo>
                <a:lnTo>
                  <a:pt x="10863593" y="3937000"/>
                </a:lnTo>
                <a:lnTo>
                  <a:pt x="11149711" y="4025900"/>
                </a:lnTo>
                <a:lnTo>
                  <a:pt x="11149711" y="4038600"/>
                </a:lnTo>
                <a:lnTo>
                  <a:pt x="11155947" y="4038600"/>
                </a:lnTo>
                <a:lnTo>
                  <a:pt x="11512296" y="4229100"/>
                </a:lnTo>
                <a:lnTo>
                  <a:pt x="11512296" y="4216400"/>
                </a:lnTo>
                <a:lnTo>
                  <a:pt x="11188319" y="4038600"/>
                </a:lnTo>
                <a:lnTo>
                  <a:pt x="11466576" y="4038600"/>
                </a:lnTo>
                <a:lnTo>
                  <a:pt x="11569052" y="4241800"/>
                </a:lnTo>
                <a:lnTo>
                  <a:pt x="11569052" y="4203700"/>
                </a:lnTo>
                <a:lnTo>
                  <a:pt x="11485753" y="4038600"/>
                </a:lnTo>
                <a:lnTo>
                  <a:pt x="11566525" y="4038600"/>
                </a:lnTo>
                <a:lnTo>
                  <a:pt x="11566525" y="4025900"/>
                </a:lnTo>
                <a:lnTo>
                  <a:pt x="11566525" y="3962412"/>
                </a:lnTo>
                <a:lnTo>
                  <a:pt x="11821274" y="4025900"/>
                </a:lnTo>
                <a:lnTo>
                  <a:pt x="11821274" y="4013200"/>
                </a:lnTo>
                <a:lnTo>
                  <a:pt x="11621402" y="3962412"/>
                </a:lnTo>
                <a:lnTo>
                  <a:pt x="11621389" y="3949700"/>
                </a:lnTo>
                <a:lnTo>
                  <a:pt x="11621389" y="3733800"/>
                </a:lnTo>
                <a:lnTo>
                  <a:pt x="11827497" y="3771900"/>
                </a:lnTo>
                <a:lnTo>
                  <a:pt x="11827497" y="3759200"/>
                </a:lnTo>
                <a:lnTo>
                  <a:pt x="11690083" y="3733800"/>
                </a:lnTo>
                <a:lnTo>
                  <a:pt x="11621389" y="3721100"/>
                </a:lnTo>
                <a:lnTo>
                  <a:pt x="11621389" y="3479800"/>
                </a:lnTo>
                <a:lnTo>
                  <a:pt x="11827497" y="3530600"/>
                </a:lnTo>
                <a:lnTo>
                  <a:pt x="11827497" y="3505200"/>
                </a:lnTo>
                <a:lnTo>
                  <a:pt x="11690083" y="3479800"/>
                </a:lnTo>
                <a:lnTo>
                  <a:pt x="11621389" y="3467100"/>
                </a:lnTo>
                <a:lnTo>
                  <a:pt x="11621389" y="3238500"/>
                </a:lnTo>
                <a:lnTo>
                  <a:pt x="11827497" y="3276600"/>
                </a:lnTo>
                <a:lnTo>
                  <a:pt x="11827497" y="3263900"/>
                </a:lnTo>
                <a:lnTo>
                  <a:pt x="11690083" y="3238500"/>
                </a:lnTo>
                <a:lnTo>
                  <a:pt x="11621389" y="3225800"/>
                </a:lnTo>
                <a:lnTo>
                  <a:pt x="11621389" y="2997200"/>
                </a:lnTo>
                <a:lnTo>
                  <a:pt x="11827497" y="3022600"/>
                </a:lnTo>
                <a:lnTo>
                  <a:pt x="11827497" y="3009900"/>
                </a:lnTo>
                <a:lnTo>
                  <a:pt x="11724437" y="2997200"/>
                </a:lnTo>
                <a:lnTo>
                  <a:pt x="11621389" y="2984500"/>
                </a:lnTo>
                <a:lnTo>
                  <a:pt x="11621389" y="2755900"/>
                </a:lnTo>
                <a:lnTo>
                  <a:pt x="11827497" y="2781300"/>
                </a:lnTo>
                <a:lnTo>
                  <a:pt x="11827497" y="2768600"/>
                </a:lnTo>
                <a:lnTo>
                  <a:pt x="11715534" y="2755900"/>
                </a:lnTo>
                <a:lnTo>
                  <a:pt x="11603596" y="2743200"/>
                </a:lnTo>
                <a:lnTo>
                  <a:pt x="11603596" y="2755900"/>
                </a:lnTo>
                <a:lnTo>
                  <a:pt x="11603596" y="3949700"/>
                </a:lnTo>
                <a:lnTo>
                  <a:pt x="11566525" y="3949700"/>
                </a:lnTo>
                <a:lnTo>
                  <a:pt x="11566525" y="3721100"/>
                </a:lnTo>
                <a:lnTo>
                  <a:pt x="11603596" y="3721100"/>
                </a:lnTo>
                <a:lnTo>
                  <a:pt x="11603596" y="3708400"/>
                </a:lnTo>
                <a:lnTo>
                  <a:pt x="11566525" y="3708400"/>
                </a:lnTo>
                <a:lnTo>
                  <a:pt x="11566525" y="3479800"/>
                </a:lnTo>
                <a:lnTo>
                  <a:pt x="11603596" y="3479800"/>
                </a:lnTo>
                <a:lnTo>
                  <a:pt x="11603596" y="3467100"/>
                </a:lnTo>
                <a:lnTo>
                  <a:pt x="11566525" y="3467100"/>
                </a:lnTo>
                <a:lnTo>
                  <a:pt x="11566525" y="3225800"/>
                </a:lnTo>
                <a:lnTo>
                  <a:pt x="11603596" y="3238500"/>
                </a:lnTo>
                <a:lnTo>
                  <a:pt x="11603596" y="3225800"/>
                </a:lnTo>
                <a:lnTo>
                  <a:pt x="11566525" y="3213100"/>
                </a:lnTo>
                <a:lnTo>
                  <a:pt x="11566525" y="2984500"/>
                </a:lnTo>
                <a:lnTo>
                  <a:pt x="11603596" y="2997200"/>
                </a:lnTo>
                <a:lnTo>
                  <a:pt x="11603596" y="2984500"/>
                </a:lnTo>
                <a:lnTo>
                  <a:pt x="11566525" y="2971800"/>
                </a:lnTo>
                <a:lnTo>
                  <a:pt x="11566525" y="2743200"/>
                </a:lnTo>
                <a:lnTo>
                  <a:pt x="11603596" y="2755900"/>
                </a:lnTo>
                <a:lnTo>
                  <a:pt x="11603596" y="2743200"/>
                </a:lnTo>
                <a:lnTo>
                  <a:pt x="11566525" y="2730500"/>
                </a:lnTo>
                <a:lnTo>
                  <a:pt x="11566525" y="2692400"/>
                </a:lnTo>
                <a:lnTo>
                  <a:pt x="11827497" y="2730500"/>
                </a:lnTo>
                <a:lnTo>
                  <a:pt x="12459564" y="2730500"/>
                </a:lnTo>
                <a:lnTo>
                  <a:pt x="12800330" y="2768600"/>
                </a:lnTo>
                <a:lnTo>
                  <a:pt x="12800330" y="2755900"/>
                </a:lnTo>
                <a:lnTo>
                  <a:pt x="12683973" y="2743200"/>
                </a:lnTo>
                <a:lnTo>
                  <a:pt x="12683973" y="2717800"/>
                </a:lnTo>
                <a:lnTo>
                  <a:pt x="14248371" y="2870200"/>
                </a:lnTo>
                <a:lnTo>
                  <a:pt x="14248371" y="2857500"/>
                </a:lnTo>
                <a:lnTo>
                  <a:pt x="12941427" y="2717800"/>
                </a:lnTo>
                <a:lnTo>
                  <a:pt x="12809728" y="2692400"/>
                </a:lnTo>
                <a:lnTo>
                  <a:pt x="13384911" y="2692400"/>
                </a:lnTo>
                <a:lnTo>
                  <a:pt x="15217267" y="2857500"/>
                </a:lnTo>
                <a:lnTo>
                  <a:pt x="15217267" y="2844800"/>
                </a:lnTo>
                <a:lnTo>
                  <a:pt x="14585442" y="2794000"/>
                </a:lnTo>
                <a:lnTo>
                  <a:pt x="14585442" y="2781300"/>
                </a:lnTo>
                <a:lnTo>
                  <a:pt x="14585442" y="2641600"/>
                </a:lnTo>
                <a:lnTo>
                  <a:pt x="15513939" y="2730500"/>
                </a:lnTo>
                <a:lnTo>
                  <a:pt x="15513939" y="3124200"/>
                </a:lnTo>
                <a:lnTo>
                  <a:pt x="15531719" y="3124200"/>
                </a:lnTo>
                <a:lnTo>
                  <a:pt x="15531719" y="2730500"/>
                </a:lnTo>
                <a:lnTo>
                  <a:pt x="16357981" y="2730500"/>
                </a:lnTo>
                <a:lnTo>
                  <a:pt x="16357981" y="2717800"/>
                </a:lnTo>
                <a:lnTo>
                  <a:pt x="16138271" y="2692400"/>
                </a:lnTo>
                <a:lnTo>
                  <a:pt x="16138271" y="2717800"/>
                </a:lnTo>
                <a:lnTo>
                  <a:pt x="15523210" y="2717800"/>
                </a:lnTo>
                <a:lnTo>
                  <a:pt x="14749907" y="2641600"/>
                </a:lnTo>
                <a:lnTo>
                  <a:pt x="15117699" y="2641600"/>
                </a:lnTo>
                <a:lnTo>
                  <a:pt x="16138271" y="2717800"/>
                </a:lnTo>
                <a:lnTo>
                  <a:pt x="16138271" y="2692400"/>
                </a:lnTo>
                <a:lnTo>
                  <a:pt x="15582011" y="2654300"/>
                </a:lnTo>
                <a:lnTo>
                  <a:pt x="15582011" y="2590800"/>
                </a:lnTo>
                <a:lnTo>
                  <a:pt x="16670401" y="2641600"/>
                </a:lnTo>
                <a:lnTo>
                  <a:pt x="16670401" y="2628900"/>
                </a:lnTo>
                <a:lnTo>
                  <a:pt x="16569944" y="2628900"/>
                </a:lnTo>
                <a:lnTo>
                  <a:pt x="16569944" y="2463800"/>
                </a:lnTo>
                <a:lnTo>
                  <a:pt x="16839311" y="2463800"/>
                </a:lnTo>
                <a:lnTo>
                  <a:pt x="16839311" y="2438400"/>
                </a:lnTo>
                <a:lnTo>
                  <a:pt x="16671290" y="2425700"/>
                </a:lnTo>
                <a:lnTo>
                  <a:pt x="16671290" y="2184400"/>
                </a:lnTo>
                <a:lnTo>
                  <a:pt x="17068800" y="2184400"/>
                </a:lnTo>
                <a:lnTo>
                  <a:pt x="17068800" y="2171700"/>
                </a:lnTo>
                <a:lnTo>
                  <a:pt x="16519271" y="2171700"/>
                </a:lnTo>
                <a:lnTo>
                  <a:pt x="16519271" y="1752600"/>
                </a:lnTo>
                <a:lnTo>
                  <a:pt x="16501618" y="1752600"/>
                </a:lnTo>
                <a:lnTo>
                  <a:pt x="16501618" y="1765300"/>
                </a:lnTo>
                <a:lnTo>
                  <a:pt x="16501618" y="2171700"/>
                </a:lnTo>
                <a:lnTo>
                  <a:pt x="15691739" y="2171700"/>
                </a:lnTo>
                <a:lnTo>
                  <a:pt x="15691739" y="1765300"/>
                </a:lnTo>
                <a:lnTo>
                  <a:pt x="16501618" y="1765300"/>
                </a:lnTo>
                <a:lnTo>
                  <a:pt x="16501618" y="1752600"/>
                </a:lnTo>
                <a:lnTo>
                  <a:pt x="16451834" y="1752600"/>
                </a:lnTo>
                <a:lnTo>
                  <a:pt x="16451834" y="1739900"/>
                </a:lnTo>
                <a:lnTo>
                  <a:pt x="17068800" y="1727200"/>
                </a:lnTo>
                <a:lnTo>
                  <a:pt x="17068800" y="1714500"/>
                </a:lnTo>
                <a:lnTo>
                  <a:pt x="16451834" y="1727200"/>
                </a:lnTo>
                <a:lnTo>
                  <a:pt x="16451834" y="1371600"/>
                </a:lnTo>
                <a:lnTo>
                  <a:pt x="17068800" y="1333500"/>
                </a:lnTo>
                <a:lnTo>
                  <a:pt x="17068800" y="1320800"/>
                </a:lnTo>
                <a:lnTo>
                  <a:pt x="16434054" y="1346200"/>
                </a:lnTo>
                <a:lnTo>
                  <a:pt x="16434054" y="1371600"/>
                </a:lnTo>
                <a:lnTo>
                  <a:pt x="16434054" y="1727200"/>
                </a:lnTo>
                <a:lnTo>
                  <a:pt x="16434054" y="1739900"/>
                </a:lnTo>
                <a:lnTo>
                  <a:pt x="16434054" y="1752600"/>
                </a:lnTo>
                <a:lnTo>
                  <a:pt x="15825978" y="1752600"/>
                </a:lnTo>
                <a:lnTo>
                  <a:pt x="16434054" y="1739900"/>
                </a:lnTo>
                <a:lnTo>
                  <a:pt x="16434054" y="1727200"/>
                </a:lnTo>
                <a:lnTo>
                  <a:pt x="15767558" y="1739900"/>
                </a:lnTo>
                <a:lnTo>
                  <a:pt x="15767558" y="1409700"/>
                </a:lnTo>
                <a:lnTo>
                  <a:pt x="16434054" y="1371600"/>
                </a:lnTo>
                <a:lnTo>
                  <a:pt x="16434054" y="1346200"/>
                </a:lnTo>
                <a:lnTo>
                  <a:pt x="16054832" y="1371600"/>
                </a:lnTo>
                <a:lnTo>
                  <a:pt x="16054832" y="1130300"/>
                </a:lnTo>
                <a:lnTo>
                  <a:pt x="17068800" y="1041400"/>
                </a:lnTo>
                <a:lnTo>
                  <a:pt x="17068800" y="102870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bg object 3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82852"/>
            <a:ext cx="17067276" cy="7249668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96924" y="8904731"/>
            <a:ext cx="7155180" cy="281228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958059" y="8423148"/>
            <a:ext cx="1687067" cy="75437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1187" y="770318"/>
            <a:ext cx="4227195" cy="5378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rgbClr val="4B509E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560320" y="5376672"/>
            <a:ext cx="11948160" cy="2400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4B509E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27457" y="510717"/>
            <a:ext cx="17780" cy="1242060"/>
          </a:xfrm>
          <a:custGeom>
            <a:avLst/>
            <a:gdLst/>
            <a:ahLst/>
            <a:cxnLst/>
            <a:rect l="l" t="t" r="r" b="b"/>
            <a:pathLst>
              <a:path w="17780" h="1242060">
                <a:moveTo>
                  <a:pt x="17780" y="0"/>
                </a:moveTo>
                <a:lnTo>
                  <a:pt x="0" y="0"/>
                </a:lnTo>
                <a:lnTo>
                  <a:pt x="0" y="1241856"/>
                </a:lnTo>
                <a:lnTo>
                  <a:pt x="17780" y="1241856"/>
                </a:lnTo>
                <a:lnTo>
                  <a:pt x="1778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03135" y="1318462"/>
            <a:ext cx="474345" cy="107950"/>
          </a:xfrm>
          <a:custGeom>
            <a:avLst/>
            <a:gdLst/>
            <a:ahLst/>
            <a:cxnLst/>
            <a:rect l="l" t="t" r="r" b="b"/>
            <a:pathLst>
              <a:path w="474344" h="107950">
                <a:moveTo>
                  <a:pt x="473951" y="0"/>
                </a:moveTo>
                <a:lnTo>
                  <a:pt x="456133" y="0"/>
                </a:lnTo>
                <a:lnTo>
                  <a:pt x="456133" y="13970"/>
                </a:lnTo>
                <a:lnTo>
                  <a:pt x="456133" y="93980"/>
                </a:lnTo>
                <a:lnTo>
                  <a:pt x="17780" y="93980"/>
                </a:lnTo>
                <a:lnTo>
                  <a:pt x="17780" y="13970"/>
                </a:lnTo>
                <a:lnTo>
                  <a:pt x="456133" y="13970"/>
                </a:lnTo>
                <a:lnTo>
                  <a:pt x="456133" y="0"/>
                </a:lnTo>
                <a:lnTo>
                  <a:pt x="0" y="0"/>
                </a:lnTo>
                <a:lnTo>
                  <a:pt x="0" y="13970"/>
                </a:lnTo>
                <a:lnTo>
                  <a:pt x="0" y="93980"/>
                </a:lnTo>
                <a:lnTo>
                  <a:pt x="0" y="107950"/>
                </a:lnTo>
                <a:lnTo>
                  <a:pt x="473951" y="107950"/>
                </a:lnTo>
                <a:lnTo>
                  <a:pt x="473951" y="93980"/>
                </a:lnTo>
                <a:lnTo>
                  <a:pt x="473951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3341814"/>
            <a:ext cx="2023745" cy="2931160"/>
          </a:xfrm>
          <a:custGeom>
            <a:avLst/>
            <a:gdLst/>
            <a:ahLst/>
            <a:cxnLst/>
            <a:rect l="l" t="t" r="r" b="b"/>
            <a:pathLst>
              <a:path w="2023745" h="2931160">
                <a:moveTo>
                  <a:pt x="1731606" y="2930944"/>
                </a:moveTo>
                <a:lnTo>
                  <a:pt x="0" y="2789720"/>
                </a:lnTo>
                <a:lnTo>
                  <a:pt x="0" y="2803944"/>
                </a:lnTo>
                <a:lnTo>
                  <a:pt x="1563839" y="2930944"/>
                </a:lnTo>
                <a:lnTo>
                  <a:pt x="1731606" y="2930944"/>
                </a:lnTo>
                <a:close/>
              </a:path>
              <a:path w="2023745" h="2931160">
                <a:moveTo>
                  <a:pt x="2003120" y="2916732"/>
                </a:moveTo>
                <a:lnTo>
                  <a:pt x="1891614" y="2930956"/>
                </a:lnTo>
                <a:lnTo>
                  <a:pt x="2003120" y="2930956"/>
                </a:lnTo>
                <a:lnTo>
                  <a:pt x="2003120" y="2916732"/>
                </a:lnTo>
                <a:close/>
              </a:path>
              <a:path w="2023745" h="2931160">
                <a:moveTo>
                  <a:pt x="2003132" y="2451112"/>
                </a:moveTo>
                <a:lnTo>
                  <a:pt x="1454378" y="2535707"/>
                </a:lnTo>
                <a:lnTo>
                  <a:pt x="1452346" y="2535707"/>
                </a:lnTo>
                <a:lnTo>
                  <a:pt x="0" y="2140585"/>
                </a:lnTo>
                <a:lnTo>
                  <a:pt x="0" y="2154682"/>
                </a:lnTo>
                <a:lnTo>
                  <a:pt x="1386687" y="2535707"/>
                </a:lnTo>
                <a:lnTo>
                  <a:pt x="762533" y="2507513"/>
                </a:lnTo>
                <a:lnTo>
                  <a:pt x="450469" y="2493416"/>
                </a:lnTo>
                <a:lnTo>
                  <a:pt x="317398" y="2451112"/>
                </a:lnTo>
                <a:lnTo>
                  <a:pt x="273100" y="2437028"/>
                </a:lnTo>
                <a:lnTo>
                  <a:pt x="265099" y="2408707"/>
                </a:lnTo>
                <a:lnTo>
                  <a:pt x="250215" y="2394597"/>
                </a:lnTo>
                <a:lnTo>
                  <a:pt x="229984" y="2394597"/>
                </a:lnTo>
                <a:lnTo>
                  <a:pt x="205930" y="2380500"/>
                </a:lnTo>
                <a:lnTo>
                  <a:pt x="186601" y="2380500"/>
                </a:lnTo>
                <a:lnTo>
                  <a:pt x="169468" y="2394597"/>
                </a:lnTo>
                <a:lnTo>
                  <a:pt x="155295" y="2408707"/>
                </a:lnTo>
                <a:lnTo>
                  <a:pt x="144856" y="2408707"/>
                </a:lnTo>
                <a:lnTo>
                  <a:pt x="0" y="2437028"/>
                </a:lnTo>
                <a:lnTo>
                  <a:pt x="0" y="2451112"/>
                </a:lnTo>
                <a:lnTo>
                  <a:pt x="138417" y="2437028"/>
                </a:lnTo>
                <a:lnTo>
                  <a:pt x="0" y="2493416"/>
                </a:lnTo>
                <a:lnTo>
                  <a:pt x="0" y="2507513"/>
                </a:lnTo>
                <a:lnTo>
                  <a:pt x="138938" y="2451112"/>
                </a:lnTo>
                <a:lnTo>
                  <a:pt x="147154" y="2465222"/>
                </a:lnTo>
                <a:lnTo>
                  <a:pt x="162077" y="2479319"/>
                </a:lnTo>
                <a:lnTo>
                  <a:pt x="182168" y="2493416"/>
                </a:lnTo>
                <a:lnTo>
                  <a:pt x="230670" y="2493416"/>
                </a:lnTo>
                <a:lnTo>
                  <a:pt x="251256" y="2479319"/>
                </a:lnTo>
                <a:lnTo>
                  <a:pt x="266065" y="2465222"/>
                </a:lnTo>
                <a:lnTo>
                  <a:pt x="273380" y="2451112"/>
                </a:lnTo>
                <a:lnTo>
                  <a:pt x="435559" y="2493416"/>
                </a:lnTo>
                <a:lnTo>
                  <a:pt x="435317" y="2493416"/>
                </a:lnTo>
                <a:lnTo>
                  <a:pt x="446468" y="2507513"/>
                </a:lnTo>
                <a:lnTo>
                  <a:pt x="814082" y="2620416"/>
                </a:lnTo>
                <a:lnTo>
                  <a:pt x="882738" y="2634526"/>
                </a:lnTo>
                <a:lnTo>
                  <a:pt x="881583" y="2648623"/>
                </a:lnTo>
                <a:lnTo>
                  <a:pt x="912850" y="2648623"/>
                </a:lnTo>
                <a:lnTo>
                  <a:pt x="1149553" y="2719235"/>
                </a:lnTo>
                <a:lnTo>
                  <a:pt x="1303870" y="2775623"/>
                </a:lnTo>
                <a:lnTo>
                  <a:pt x="1449679" y="2818041"/>
                </a:lnTo>
                <a:lnTo>
                  <a:pt x="1517865" y="2846247"/>
                </a:lnTo>
                <a:lnTo>
                  <a:pt x="1581873" y="2860332"/>
                </a:lnTo>
                <a:lnTo>
                  <a:pt x="1641436" y="2874441"/>
                </a:lnTo>
                <a:lnTo>
                  <a:pt x="1695665" y="2902635"/>
                </a:lnTo>
                <a:lnTo>
                  <a:pt x="1744040" y="2916732"/>
                </a:lnTo>
                <a:lnTo>
                  <a:pt x="1785962" y="2930956"/>
                </a:lnTo>
                <a:lnTo>
                  <a:pt x="1837143" y="2930956"/>
                </a:lnTo>
                <a:lnTo>
                  <a:pt x="1804377" y="2916732"/>
                </a:lnTo>
                <a:lnTo>
                  <a:pt x="1763991" y="2902635"/>
                </a:lnTo>
                <a:lnTo>
                  <a:pt x="1716747" y="2888538"/>
                </a:lnTo>
                <a:lnTo>
                  <a:pt x="1663014" y="2874441"/>
                </a:lnTo>
                <a:lnTo>
                  <a:pt x="1603844" y="2860332"/>
                </a:lnTo>
                <a:lnTo>
                  <a:pt x="1539582" y="2832138"/>
                </a:lnTo>
                <a:lnTo>
                  <a:pt x="1398739" y="2789720"/>
                </a:lnTo>
                <a:lnTo>
                  <a:pt x="1245984" y="2747429"/>
                </a:lnTo>
                <a:lnTo>
                  <a:pt x="1005840" y="2662707"/>
                </a:lnTo>
                <a:lnTo>
                  <a:pt x="1581873" y="2747429"/>
                </a:lnTo>
                <a:lnTo>
                  <a:pt x="1570951" y="2761526"/>
                </a:lnTo>
                <a:lnTo>
                  <a:pt x="1601063" y="2761526"/>
                </a:lnTo>
                <a:lnTo>
                  <a:pt x="1837143" y="2930956"/>
                </a:lnTo>
                <a:lnTo>
                  <a:pt x="1877529" y="2930956"/>
                </a:lnTo>
                <a:lnTo>
                  <a:pt x="1624926" y="2761526"/>
                </a:lnTo>
                <a:lnTo>
                  <a:pt x="1877060" y="2733332"/>
                </a:lnTo>
                <a:lnTo>
                  <a:pt x="2003132" y="2719235"/>
                </a:lnTo>
                <a:lnTo>
                  <a:pt x="2003132" y="2705138"/>
                </a:lnTo>
                <a:lnTo>
                  <a:pt x="1637360" y="2733332"/>
                </a:lnTo>
                <a:lnTo>
                  <a:pt x="2003132" y="2535707"/>
                </a:lnTo>
                <a:lnTo>
                  <a:pt x="2003132" y="2521610"/>
                </a:lnTo>
                <a:lnTo>
                  <a:pt x="1607019" y="2733332"/>
                </a:lnTo>
                <a:lnTo>
                  <a:pt x="1586826" y="2706535"/>
                </a:lnTo>
                <a:lnTo>
                  <a:pt x="1586826" y="2733332"/>
                </a:lnTo>
                <a:lnTo>
                  <a:pt x="1109103" y="2662707"/>
                </a:lnTo>
                <a:lnTo>
                  <a:pt x="918006" y="2634526"/>
                </a:lnTo>
                <a:lnTo>
                  <a:pt x="502615" y="2507513"/>
                </a:lnTo>
                <a:lnTo>
                  <a:pt x="1448790" y="2549931"/>
                </a:lnTo>
                <a:lnTo>
                  <a:pt x="1449806" y="2549931"/>
                </a:lnTo>
                <a:lnTo>
                  <a:pt x="1586826" y="2733332"/>
                </a:lnTo>
                <a:lnTo>
                  <a:pt x="1586826" y="2706535"/>
                </a:lnTo>
                <a:lnTo>
                  <a:pt x="1468843" y="2549931"/>
                </a:lnTo>
                <a:lnTo>
                  <a:pt x="1557870" y="2535707"/>
                </a:lnTo>
                <a:lnTo>
                  <a:pt x="2003132" y="2465222"/>
                </a:lnTo>
                <a:lnTo>
                  <a:pt x="2003132" y="2451112"/>
                </a:lnTo>
                <a:close/>
              </a:path>
              <a:path w="2023745" h="2931160">
                <a:moveTo>
                  <a:pt x="2003132" y="88900"/>
                </a:moveTo>
                <a:lnTo>
                  <a:pt x="1927047" y="88900"/>
                </a:lnTo>
                <a:lnTo>
                  <a:pt x="1927047" y="0"/>
                </a:lnTo>
                <a:lnTo>
                  <a:pt x="1909279" y="0"/>
                </a:lnTo>
                <a:lnTo>
                  <a:pt x="1909279" y="38100"/>
                </a:lnTo>
                <a:lnTo>
                  <a:pt x="1909279" y="63500"/>
                </a:lnTo>
                <a:lnTo>
                  <a:pt x="1909279" y="88900"/>
                </a:lnTo>
                <a:lnTo>
                  <a:pt x="1742655" y="88900"/>
                </a:lnTo>
                <a:lnTo>
                  <a:pt x="1909279" y="63500"/>
                </a:lnTo>
                <a:lnTo>
                  <a:pt x="1909279" y="38100"/>
                </a:lnTo>
                <a:lnTo>
                  <a:pt x="1681187" y="88900"/>
                </a:lnTo>
                <a:lnTo>
                  <a:pt x="1513293" y="88900"/>
                </a:lnTo>
                <a:lnTo>
                  <a:pt x="1513293" y="12700"/>
                </a:lnTo>
                <a:lnTo>
                  <a:pt x="1514436" y="12700"/>
                </a:lnTo>
                <a:lnTo>
                  <a:pt x="1648040" y="0"/>
                </a:lnTo>
                <a:lnTo>
                  <a:pt x="1495526" y="0"/>
                </a:lnTo>
                <a:lnTo>
                  <a:pt x="1495526" y="12700"/>
                </a:lnTo>
                <a:lnTo>
                  <a:pt x="1495526" y="101600"/>
                </a:lnTo>
                <a:lnTo>
                  <a:pt x="1419694" y="101600"/>
                </a:lnTo>
                <a:lnTo>
                  <a:pt x="1419694" y="12700"/>
                </a:lnTo>
                <a:lnTo>
                  <a:pt x="1495526" y="12700"/>
                </a:lnTo>
                <a:lnTo>
                  <a:pt x="1495526" y="0"/>
                </a:lnTo>
                <a:lnTo>
                  <a:pt x="1401927" y="0"/>
                </a:lnTo>
                <a:lnTo>
                  <a:pt x="1401927" y="114300"/>
                </a:lnTo>
                <a:lnTo>
                  <a:pt x="1412087" y="114300"/>
                </a:lnTo>
                <a:lnTo>
                  <a:pt x="1217688" y="139700"/>
                </a:lnTo>
                <a:lnTo>
                  <a:pt x="1217688" y="0"/>
                </a:lnTo>
                <a:lnTo>
                  <a:pt x="1199908" y="0"/>
                </a:lnTo>
                <a:lnTo>
                  <a:pt x="1199908" y="139700"/>
                </a:lnTo>
                <a:lnTo>
                  <a:pt x="1107008" y="152400"/>
                </a:lnTo>
                <a:lnTo>
                  <a:pt x="1107008" y="444500"/>
                </a:lnTo>
                <a:lnTo>
                  <a:pt x="1015034" y="457200"/>
                </a:lnTo>
                <a:lnTo>
                  <a:pt x="1015034" y="0"/>
                </a:lnTo>
                <a:lnTo>
                  <a:pt x="997242" y="0"/>
                </a:lnTo>
                <a:lnTo>
                  <a:pt x="997242" y="469900"/>
                </a:lnTo>
                <a:lnTo>
                  <a:pt x="812342" y="508000"/>
                </a:lnTo>
                <a:lnTo>
                  <a:pt x="812342" y="0"/>
                </a:lnTo>
                <a:lnTo>
                  <a:pt x="794562" y="0"/>
                </a:lnTo>
                <a:lnTo>
                  <a:pt x="794562" y="508000"/>
                </a:lnTo>
                <a:lnTo>
                  <a:pt x="751522" y="520700"/>
                </a:lnTo>
                <a:lnTo>
                  <a:pt x="743902" y="520700"/>
                </a:lnTo>
                <a:lnTo>
                  <a:pt x="743902" y="1206500"/>
                </a:lnTo>
                <a:lnTo>
                  <a:pt x="743902" y="1219200"/>
                </a:lnTo>
                <a:lnTo>
                  <a:pt x="743902" y="1257300"/>
                </a:lnTo>
                <a:lnTo>
                  <a:pt x="728789" y="1257300"/>
                </a:lnTo>
                <a:lnTo>
                  <a:pt x="728789" y="1270000"/>
                </a:lnTo>
                <a:lnTo>
                  <a:pt x="509358" y="1384300"/>
                </a:lnTo>
                <a:lnTo>
                  <a:pt x="139065" y="1270000"/>
                </a:lnTo>
                <a:lnTo>
                  <a:pt x="574217" y="1270000"/>
                </a:lnTo>
                <a:lnTo>
                  <a:pt x="619556" y="1257300"/>
                </a:lnTo>
                <a:lnTo>
                  <a:pt x="728789" y="1270000"/>
                </a:lnTo>
                <a:lnTo>
                  <a:pt x="728789" y="1257300"/>
                </a:lnTo>
                <a:lnTo>
                  <a:pt x="650976" y="1244600"/>
                </a:lnTo>
                <a:lnTo>
                  <a:pt x="743902" y="1219200"/>
                </a:lnTo>
                <a:lnTo>
                  <a:pt x="743902" y="1206500"/>
                </a:lnTo>
                <a:lnTo>
                  <a:pt x="617435" y="1244600"/>
                </a:lnTo>
                <a:lnTo>
                  <a:pt x="574217" y="1244600"/>
                </a:lnTo>
                <a:lnTo>
                  <a:pt x="574217" y="0"/>
                </a:lnTo>
                <a:lnTo>
                  <a:pt x="556450" y="0"/>
                </a:lnTo>
                <a:lnTo>
                  <a:pt x="556450" y="1231900"/>
                </a:lnTo>
                <a:lnTo>
                  <a:pt x="556450" y="1244600"/>
                </a:lnTo>
                <a:lnTo>
                  <a:pt x="556450" y="1257300"/>
                </a:lnTo>
                <a:lnTo>
                  <a:pt x="92075" y="1257300"/>
                </a:lnTo>
                <a:lnTo>
                  <a:pt x="8864" y="1231900"/>
                </a:lnTo>
                <a:lnTo>
                  <a:pt x="8864" y="1168400"/>
                </a:lnTo>
                <a:lnTo>
                  <a:pt x="556450" y="1244600"/>
                </a:lnTo>
                <a:lnTo>
                  <a:pt x="556450" y="1231900"/>
                </a:lnTo>
                <a:lnTo>
                  <a:pt x="100126" y="1168400"/>
                </a:lnTo>
                <a:lnTo>
                  <a:pt x="8864" y="1155700"/>
                </a:lnTo>
                <a:lnTo>
                  <a:pt x="8864" y="0"/>
                </a:lnTo>
                <a:lnTo>
                  <a:pt x="0" y="0"/>
                </a:lnTo>
                <a:lnTo>
                  <a:pt x="0" y="1270000"/>
                </a:lnTo>
                <a:lnTo>
                  <a:pt x="88861" y="1270000"/>
                </a:lnTo>
                <a:lnTo>
                  <a:pt x="460565" y="1384300"/>
                </a:lnTo>
                <a:lnTo>
                  <a:pt x="0" y="1384300"/>
                </a:lnTo>
                <a:lnTo>
                  <a:pt x="0" y="1397000"/>
                </a:lnTo>
                <a:lnTo>
                  <a:pt x="503580" y="1397000"/>
                </a:lnTo>
                <a:lnTo>
                  <a:pt x="567055" y="1600200"/>
                </a:lnTo>
                <a:lnTo>
                  <a:pt x="431482" y="1524000"/>
                </a:lnTo>
                <a:lnTo>
                  <a:pt x="404355" y="1511300"/>
                </a:lnTo>
                <a:lnTo>
                  <a:pt x="0" y="1587500"/>
                </a:lnTo>
                <a:lnTo>
                  <a:pt x="0" y="1600200"/>
                </a:lnTo>
                <a:lnTo>
                  <a:pt x="357289" y="1536700"/>
                </a:lnTo>
                <a:lnTo>
                  <a:pt x="0" y="1727200"/>
                </a:lnTo>
                <a:lnTo>
                  <a:pt x="0" y="1739900"/>
                </a:lnTo>
                <a:lnTo>
                  <a:pt x="376008" y="1536700"/>
                </a:lnTo>
                <a:lnTo>
                  <a:pt x="402869" y="1524000"/>
                </a:lnTo>
                <a:lnTo>
                  <a:pt x="573671" y="1612900"/>
                </a:lnTo>
                <a:lnTo>
                  <a:pt x="576427" y="1625600"/>
                </a:lnTo>
                <a:lnTo>
                  <a:pt x="586232" y="1625600"/>
                </a:lnTo>
                <a:lnTo>
                  <a:pt x="1177620" y="1905000"/>
                </a:lnTo>
                <a:lnTo>
                  <a:pt x="0" y="1968500"/>
                </a:lnTo>
                <a:lnTo>
                  <a:pt x="0" y="1981200"/>
                </a:lnTo>
                <a:lnTo>
                  <a:pt x="1205293" y="1917700"/>
                </a:lnTo>
                <a:lnTo>
                  <a:pt x="1680298" y="2032000"/>
                </a:lnTo>
                <a:lnTo>
                  <a:pt x="771486" y="2146300"/>
                </a:lnTo>
                <a:lnTo>
                  <a:pt x="0" y="2044700"/>
                </a:lnTo>
                <a:lnTo>
                  <a:pt x="0" y="2057400"/>
                </a:lnTo>
                <a:lnTo>
                  <a:pt x="625348" y="2146300"/>
                </a:lnTo>
                <a:lnTo>
                  <a:pt x="0" y="2120900"/>
                </a:lnTo>
                <a:lnTo>
                  <a:pt x="0" y="2133600"/>
                </a:lnTo>
                <a:lnTo>
                  <a:pt x="770572" y="2159000"/>
                </a:lnTo>
                <a:lnTo>
                  <a:pt x="2003132" y="2324100"/>
                </a:lnTo>
                <a:lnTo>
                  <a:pt x="826325" y="2159000"/>
                </a:lnTo>
                <a:lnTo>
                  <a:pt x="925385" y="2146300"/>
                </a:lnTo>
                <a:lnTo>
                  <a:pt x="1717890" y="2044700"/>
                </a:lnTo>
                <a:lnTo>
                  <a:pt x="2003132" y="2209800"/>
                </a:lnTo>
                <a:lnTo>
                  <a:pt x="2003132" y="2197100"/>
                </a:lnTo>
                <a:lnTo>
                  <a:pt x="1760308" y="2044700"/>
                </a:lnTo>
                <a:lnTo>
                  <a:pt x="1735924" y="2032000"/>
                </a:lnTo>
                <a:lnTo>
                  <a:pt x="1765642" y="2019300"/>
                </a:lnTo>
                <a:lnTo>
                  <a:pt x="2003132" y="1905000"/>
                </a:lnTo>
                <a:lnTo>
                  <a:pt x="2003132" y="1879600"/>
                </a:lnTo>
                <a:lnTo>
                  <a:pt x="1736940" y="2019300"/>
                </a:lnTo>
                <a:lnTo>
                  <a:pt x="1884387" y="1676400"/>
                </a:lnTo>
                <a:lnTo>
                  <a:pt x="2003132" y="1663700"/>
                </a:lnTo>
                <a:lnTo>
                  <a:pt x="2003132" y="1651000"/>
                </a:lnTo>
                <a:lnTo>
                  <a:pt x="1895944" y="1663700"/>
                </a:lnTo>
                <a:lnTo>
                  <a:pt x="2003132" y="1524000"/>
                </a:lnTo>
                <a:lnTo>
                  <a:pt x="2003132" y="1498600"/>
                </a:lnTo>
                <a:lnTo>
                  <a:pt x="1874735" y="1663700"/>
                </a:lnTo>
                <a:lnTo>
                  <a:pt x="1863686" y="1663700"/>
                </a:lnTo>
                <a:lnTo>
                  <a:pt x="1863686" y="1676400"/>
                </a:lnTo>
                <a:lnTo>
                  <a:pt x="1714588" y="2032000"/>
                </a:lnTo>
                <a:lnTo>
                  <a:pt x="1266151" y="1917700"/>
                </a:lnTo>
                <a:lnTo>
                  <a:pt x="1210094" y="1905000"/>
                </a:lnTo>
                <a:lnTo>
                  <a:pt x="1085837" y="1854200"/>
                </a:lnTo>
                <a:lnTo>
                  <a:pt x="1141387" y="1841500"/>
                </a:lnTo>
                <a:lnTo>
                  <a:pt x="1863686" y="1676400"/>
                </a:lnTo>
                <a:lnTo>
                  <a:pt x="1863686" y="1663700"/>
                </a:lnTo>
                <a:lnTo>
                  <a:pt x="1838032" y="1651000"/>
                </a:lnTo>
                <a:lnTo>
                  <a:pt x="1838032" y="1676400"/>
                </a:lnTo>
                <a:lnTo>
                  <a:pt x="1072946" y="1841500"/>
                </a:lnTo>
                <a:lnTo>
                  <a:pt x="589064" y="1600200"/>
                </a:lnTo>
                <a:lnTo>
                  <a:pt x="522922" y="1397000"/>
                </a:lnTo>
                <a:lnTo>
                  <a:pt x="1838032" y="1676400"/>
                </a:lnTo>
                <a:lnTo>
                  <a:pt x="1838032" y="1651000"/>
                </a:lnTo>
                <a:lnTo>
                  <a:pt x="1832063" y="1651000"/>
                </a:lnTo>
                <a:lnTo>
                  <a:pt x="1832063" y="1663700"/>
                </a:lnTo>
                <a:lnTo>
                  <a:pt x="532028" y="1384300"/>
                </a:lnTo>
                <a:lnTo>
                  <a:pt x="755446" y="1270000"/>
                </a:lnTo>
                <a:lnTo>
                  <a:pt x="1081011" y="1270000"/>
                </a:lnTo>
                <a:lnTo>
                  <a:pt x="1832063" y="1663700"/>
                </a:lnTo>
                <a:lnTo>
                  <a:pt x="1832063" y="1651000"/>
                </a:lnTo>
                <a:lnTo>
                  <a:pt x="1147673" y="1282700"/>
                </a:lnTo>
                <a:lnTo>
                  <a:pt x="2003132" y="1460500"/>
                </a:lnTo>
                <a:lnTo>
                  <a:pt x="2003132" y="1435100"/>
                </a:lnTo>
                <a:lnTo>
                  <a:pt x="1204963" y="1282700"/>
                </a:lnTo>
                <a:lnTo>
                  <a:pt x="1132382" y="1270000"/>
                </a:lnTo>
                <a:lnTo>
                  <a:pt x="1973541" y="1270000"/>
                </a:lnTo>
                <a:lnTo>
                  <a:pt x="2003132" y="1282700"/>
                </a:lnTo>
                <a:lnTo>
                  <a:pt x="2003132" y="1270000"/>
                </a:lnTo>
                <a:lnTo>
                  <a:pt x="2003132" y="1244600"/>
                </a:lnTo>
                <a:lnTo>
                  <a:pt x="1984451" y="1257300"/>
                </a:lnTo>
                <a:lnTo>
                  <a:pt x="1984451" y="1143000"/>
                </a:lnTo>
                <a:lnTo>
                  <a:pt x="2003132" y="1143000"/>
                </a:lnTo>
                <a:lnTo>
                  <a:pt x="2003132" y="1130300"/>
                </a:lnTo>
                <a:lnTo>
                  <a:pt x="1984451" y="1130300"/>
                </a:lnTo>
                <a:lnTo>
                  <a:pt x="1984451" y="1003300"/>
                </a:lnTo>
                <a:lnTo>
                  <a:pt x="2003132" y="1003300"/>
                </a:lnTo>
                <a:lnTo>
                  <a:pt x="2003132" y="990600"/>
                </a:lnTo>
                <a:lnTo>
                  <a:pt x="1984451" y="990600"/>
                </a:lnTo>
                <a:lnTo>
                  <a:pt x="1984451" y="863600"/>
                </a:lnTo>
                <a:lnTo>
                  <a:pt x="2003132" y="850900"/>
                </a:lnTo>
                <a:lnTo>
                  <a:pt x="2003132" y="838200"/>
                </a:lnTo>
                <a:lnTo>
                  <a:pt x="1973795" y="850900"/>
                </a:lnTo>
                <a:lnTo>
                  <a:pt x="1966683" y="850900"/>
                </a:lnTo>
                <a:lnTo>
                  <a:pt x="1966683" y="863600"/>
                </a:lnTo>
                <a:lnTo>
                  <a:pt x="1966683" y="1257300"/>
                </a:lnTo>
                <a:lnTo>
                  <a:pt x="1777072" y="1257300"/>
                </a:lnTo>
                <a:lnTo>
                  <a:pt x="1777072" y="1143000"/>
                </a:lnTo>
                <a:lnTo>
                  <a:pt x="1966683" y="1143000"/>
                </a:lnTo>
                <a:lnTo>
                  <a:pt x="1966683" y="1130300"/>
                </a:lnTo>
                <a:lnTo>
                  <a:pt x="1777072" y="1130300"/>
                </a:lnTo>
                <a:lnTo>
                  <a:pt x="1777072" y="1003300"/>
                </a:lnTo>
                <a:lnTo>
                  <a:pt x="1966683" y="1003300"/>
                </a:lnTo>
                <a:lnTo>
                  <a:pt x="1966683" y="990600"/>
                </a:lnTo>
                <a:lnTo>
                  <a:pt x="1777072" y="990600"/>
                </a:lnTo>
                <a:lnTo>
                  <a:pt x="1777072" y="863600"/>
                </a:lnTo>
                <a:lnTo>
                  <a:pt x="1966683" y="863600"/>
                </a:lnTo>
                <a:lnTo>
                  <a:pt x="1966683" y="850900"/>
                </a:lnTo>
                <a:lnTo>
                  <a:pt x="1759419" y="850900"/>
                </a:lnTo>
                <a:lnTo>
                  <a:pt x="1759419" y="863600"/>
                </a:lnTo>
                <a:lnTo>
                  <a:pt x="1759419" y="990600"/>
                </a:lnTo>
                <a:lnTo>
                  <a:pt x="1759419" y="1003300"/>
                </a:lnTo>
                <a:lnTo>
                  <a:pt x="1759419" y="1130300"/>
                </a:lnTo>
                <a:lnTo>
                  <a:pt x="1759419" y="1143000"/>
                </a:lnTo>
                <a:lnTo>
                  <a:pt x="1759419" y="1257300"/>
                </a:lnTo>
                <a:lnTo>
                  <a:pt x="1574507" y="1257300"/>
                </a:lnTo>
                <a:lnTo>
                  <a:pt x="1574507" y="1143000"/>
                </a:lnTo>
                <a:lnTo>
                  <a:pt x="1759419" y="1143000"/>
                </a:lnTo>
                <a:lnTo>
                  <a:pt x="1759419" y="1130300"/>
                </a:lnTo>
                <a:lnTo>
                  <a:pt x="1574507" y="1130300"/>
                </a:lnTo>
                <a:lnTo>
                  <a:pt x="1574507" y="1003300"/>
                </a:lnTo>
                <a:lnTo>
                  <a:pt x="1759419" y="1003300"/>
                </a:lnTo>
                <a:lnTo>
                  <a:pt x="1759419" y="990600"/>
                </a:lnTo>
                <a:lnTo>
                  <a:pt x="1574507" y="990600"/>
                </a:lnTo>
                <a:lnTo>
                  <a:pt x="1574507" y="863600"/>
                </a:lnTo>
                <a:lnTo>
                  <a:pt x="1759419" y="863600"/>
                </a:lnTo>
                <a:lnTo>
                  <a:pt x="1759419" y="850900"/>
                </a:lnTo>
                <a:lnTo>
                  <a:pt x="1556727" y="850900"/>
                </a:lnTo>
                <a:lnTo>
                  <a:pt x="1556727" y="863600"/>
                </a:lnTo>
                <a:lnTo>
                  <a:pt x="1556727" y="990600"/>
                </a:lnTo>
                <a:lnTo>
                  <a:pt x="1556727" y="1003300"/>
                </a:lnTo>
                <a:lnTo>
                  <a:pt x="1556727" y="1130300"/>
                </a:lnTo>
                <a:lnTo>
                  <a:pt x="1556727" y="1143000"/>
                </a:lnTo>
                <a:lnTo>
                  <a:pt x="1556727" y="1257300"/>
                </a:lnTo>
                <a:lnTo>
                  <a:pt x="1371828" y="1257300"/>
                </a:lnTo>
                <a:lnTo>
                  <a:pt x="1371828" y="1143000"/>
                </a:lnTo>
                <a:lnTo>
                  <a:pt x="1556727" y="1143000"/>
                </a:lnTo>
                <a:lnTo>
                  <a:pt x="1556727" y="1130300"/>
                </a:lnTo>
                <a:lnTo>
                  <a:pt x="1371828" y="1130300"/>
                </a:lnTo>
                <a:lnTo>
                  <a:pt x="1371828" y="1003300"/>
                </a:lnTo>
                <a:lnTo>
                  <a:pt x="1556727" y="1003300"/>
                </a:lnTo>
                <a:lnTo>
                  <a:pt x="1556727" y="990600"/>
                </a:lnTo>
                <a:lnTo>
                  <a:pt x="1371828" y="990600"/>
                </a:lnTo>
                <a:lnTo>
                  <a:pt x="1371828" y="863600"/>
                </a:lnTo>
                <a:lnTo>
                  <a:pt x="1556727" y="863600"/>
                </a:lnTo>
                <a:lnTo>
                  <a:pt x="1556727" y="850900"/>
                </a:lnTo>
                <a:lnTo>
                  <a:pt x="1415122" y="850900"/>
                </a:lnTo>
                <a:lnTo>
                  <a:pt x="1552282" y="800100"/>
                </a:lnTo>
                <a:lnTo>
                  <a:pt x="1689442" y="762000"/>
                </a:lnTo>
                <a:lnTo>
                  <a:pt x="1735162" y="749300"/>
                </a:lnTo>
                <a:lnTo>
                  <a:pt x="2003132" y="749300"/>
                </a:lnTo>
                <a:lnTo>
                  <a:pt x="2003132" y="736600"/>
                </a:lnTo>
                <a:lnTo>
                  <a:pt x="1920709" y="736600"/>
                </a:lnTo>
                <a:lnTo>
                  <a:pt x="1920709" y="596900"/>
                </a:lnTo>
                <a:lnTo>
                  <a:pt x="2003132" y="596900"/>
                </a:lnTo>
                <a:lnTo>
                  <a:pt x="2003132" y="584200"/>
                </a:lnTo>
                <a:lnTo>
                  <a:pt x="1920709" y="584200"/>
                </a:lnTo>
                <a:lnTo>
                  <a:pt x="1920709" y="444500"/>
                </a:lnTo>
                <a:lnTo>
                  <a:pt x="2003132" y="444500"/>
                </a:lnTo>
                <a:lnTo>
                  <a:pt x="2003132" y="419100"/>
                </a:lnTo>
                <a:lnTo>
                  <a:pt x="1902929" y="419100"/>
                </a:lnTo>
                <a:lnTo>
                  <a:pt x="1902929" y="444500"/>
                </a:lnTo>
                <a:lnTo>
                  <a:pt x="1902929" y="584200"/>
                </a:lnTo>
                <a:lnTo>
                  <a:pt x="1902929" y="596900"/>
                </a:lnTo>
                <a:lnTo>
                  <a:pt x="1902929" y="736600"/>
                </a:lnTo>
                <a:lnTo>
                  <a:pt x="1742401" y="736600"/>
                </a:lnTo>
                <a:lnTo>
                  <a:pt x="1742401" y="596900"/>
                </a:lnTo>
                <a:lnTo>
                  <a:pt x="1902929" y="596900"/>
                </a:lnTo>
                <a:lnTo>
                  <a:pt x="1902929" y="584200"/>
                </a:lnTo>
                <a:lnTo>
                  <a:pt x="1742401" y="584200"/>
                </a:lnTo>
                <a:lnTo>
                  <a:pt x="1742401" y="444500"/>
                </a:lnTo>
                <a:lnTo>
                  <a:pt x="1902929" y="444500"/>
                </a:lnTo>
                <a:lnTo>
                  <a:pt x="1902929" y="419100"/>
                </a:lnTo>
                <a:lnTo>
                  <a:pt x="1794344" y="419100"/>
                </a:lnTo>
                <a:lnTo>
                  <a:pt x="1933536" y="393700"/>
                </a:lnTo>
                <a:lnTo>
                  <a:pt x="2003132" y="381000"/>
                </a:lnTo>
                <a:lnTo>
                  <a:pt x="2003132" y="368300"/>
                </a:lnTo>
                <a:lnTo>
                  <a:pt x="1958682" y="381000"/>
                </a:lnTo>
                <a:lnTo>
                  <a:pt x="1958682" y="266700"/>
                </a:lnTo>
                <a:lnTo>
                  <a:pt x="2003132" y="254000"/>
                </a:lnTo>
                <a:lnTo>
                  <a:pt x="2003132" y="241300"/>
                </a:lnTo>
                <a:lnTo>
                  <a:pt x="1958682" y="254000"/>
                </a:lnTo>
                <a:lnTo>
                  <a:pt x="1958682" y="127000"/>
                </a:lnTo>
                <a:lnTo>
                  <a:pt x="2003132" y="127000"/>
                </a:lnTo>
                <a:lnTo>
                  <a:pt x="2003132" y="114300"/>
                </a:lnTo>
                <a:lnTo>
                  <a:pt x="1940890" y="127000"/>
                </a:lnTo>
                <a:lnTo>
                  <a:pt x="1940890" y="254000"/>
                </a:lnTo>
                <a:lnTo>
                  <a:pt x="1940890" y="266700"/>
                </a:lnTo>
                <a:lnTo>
                  <a:pt x="1940890" y="381000"/>
                </a:lnTo>
                <a:lnTo>
                  <a:pt x="1865845" y="393700"/>
                </a:lnTo>
                <a:lnTo>
                  <a:pt x="1865845" y="279400"/>
                </a:lnTo>
                <a:lnTo>
                  <a:pt x="1940890" y="266700"/>
                </a:lnTo>
                <a:lnTo>
                  <a:pt x="1940890" y="254000"/>
                </a:lnTo>
                <a:lnTo>
                  <a:pt x="1865845" y="266700"/>
                </a:lnTo>
                <a:lnTo>
                  <a:pt x="1865845" y="139700"/>
                </a:lnTo>
                <a:lnTo>
                  <a:pt x="1940890" y="127000"/>
                </a:lnTo>
                <a:lnTo>
                  <a:pt x="1848065" y="139700"/>
                </a:lnTo>
                <a:lnTo>
                  <a:pt x="1848065" y="152400"/>
                </a:lnTo>
                <a:lnTo>
                  <a:pt x="1848065" y="266700"/>
                </a:lnTo>
                <a:lnTo>
                  <a:pt x="1848065" y="279400"/>
                </a:lnTo>
                <a:lnTo>
                  <a:pt x="1848065" y="393700"/>
                </a:lnTo>
                <a:lnTo>
                  <a:pt x="1745449" y="419100"/>
                </a:lnTo>
                <a:lnTo>
                  <a:pt x="1745449" y="317500"/>
                </a:lnTo>
                <a:lnTo>
                  <a:pt x="1813852" y="292100"/>
                </a:lnTo>
                <a:lnTo>
                  <a:pt x="1848065" y="279400"/>
                </a:lnTo>
                <a:lnTo>
                  <a:pt x="1848065" y="266700"/>
                </a:lnTo>
                <a:lnTo>
                  <a:pt x="1745449" y="292100"/>
                </a:lnTo>
                <a:lnTo>
                  <a:pt x="1745449" y="165100"/>
                </a:lnTo>
                <a:lnTo>
                  <a:pt x="1848065" y="152400"/>
                </a:lnTo>
                <a:lnTo>
                  <a:pt x="1848065" y="139700"/>
                </a:lnTo>
                <a:lnTo>
                  <a:pt x="1735543" y="152400"/>
                </a:lnTo>
                <a:lnTo>
                  <a:pt x="1727669" y="152400"/>
                </a:lnTo>
                <a:lnTo>
                  <a:pt x="1727669" y="165100"/>
                </a:lnTo>
                <a:lnTo>
                  <a:pt x="1727669" y="292100"/>
                </a:lnTo>
                <a:lnTo>
                  <a:pt x="1727669" y="317500"/>
                </a:lnTo>
                <a:lnTo>
                  <a:pt x="1727669" y="419100"/>
                </a:lnTo>
                <a:lnTo>
                  <a:pt x="1724621" y="419100"/>
                </a:lnTo>
                <a:lnTo>
                  <a:pt x="1724621" y="444500"/>
                </a:lnTo>
                <a:lnTo>
                  <a:pt x="1724621" y="584200"/>
                </a:lnTo>
                <a:lnTo>
                  <a:pt x="1724621" y="596900"/>
                </a:lnTo>
                <a:lnTo>
                  <a:pt x="1724621" y="736600"/>
                </a:lnTo>
                <a:lnTo>
                  <a:pt x="1635721" y="762000"/>
                </a:lnTo>
                <a:lnTo>
                  <a:pt x="1635721" y="622300"/>
                </a:lnTo>
                <a:lnTo>
                  <a:pt x="1680171" y="609600"/>
                </a:lnTo>
                <a:lnTo>
                  <a:pt x="1724621" y="596900"/>
                </a:lnTo>
                <a:lnTo>
                  <a:pt x="1724621" y="584200"/>
                </a:lnTo>
                <a:lnTo>
                  <a:pt x="1635721" y="609600"/>
                </a:lnTo>
                <a:lnTo>
                  <a:pt x="1635721" y="469900"/>
                </a:lnTo>
                <a:lnTo>
                  <a:pt x="1724621" y="444500"/>
                </a:lnTo>
                <a:lnTo>
                  <a:pt x="1724621" y="419100"/>
                </a:lnTo>
                <a:lnTo>
                  <a:pt x="1667357" y="419100"/>
                </a:lnTo>
                <a:lnTo>
                  <a:pt x="1667357" y="444500"/>
                </a:lnTo>
                <a:lnTo>
                  <a:pt x="1617941" y="457200"/>
                </a:lnTo>
                <a:lnTo>
                  <a:pt x="1617941" y="469900"/>
                </a:lnTo>
                <a:lnTo>
                  <a:pt x="1617941" y="609600"/>
                </a:lnTo>
                <a:lnTo>
                  <a:pt x="1617941" y="622300"/>
                </a:lnTo>
                <a:lnTo>
                  <a:pt x="1617941" y="762000"/>
                </a:lnTo>
                <a:lnTo>
                  <a:pt x="1513293" y="800100"/>
                </a:lnTo>
                <a:lnTo>
                  <a:pt x="1513293" y="647700"/>
                </a:lnTo>
                <a:lnTo>
                  <a:pt x="1565617" y="635000"/>
                </a:lnTo>
                <a:lnTo>
                  <a:pt x="1617941" y="622300"/>
                </a:lnTo>
                <a:lnTo>
                  <a:pt x="1617941" y="609600"/>
                </a:lnTo>
                <a:lnTo>
                  <a:pt x="1513293" y="635000"/>
                </a:lnTo>
                <a:lnTo>
                  <a:pt x="1513293" y="495300"/>
                </a:lnTo>
                <a:lnTo>
                  <a:pt x="1617941" y="469900"/>
                </a:lnTo>
                <a:lnTo>
                  <a:pt x="1617941" y="457200"/>
                </a:lnTo>
                <a:lnTo>
                  <a:pt x="1495526" y="482600"/>
                </a:lnTo>
                <a:lnTo>
                  <a:pt x="1495526" y="495300"/>
                </a:lnTo>
                <a:lnTo>
                  <a:pt x="1495526" y="647700"/>
                </a:lnTo>
                <a:lnTo>
                  <a:pt x="1495526" y="660400"/>
                </a:lnTo>
                <a:lnTo>
                  <a:pt x="1495526" y="800100"/>
                </a:lnTo>
                <a:lnTo>
                  <a:pt x="1373847" y="850900"/>
                </a:lnTo>
                <a:lnTo>
                  <a:pt x="1373847" y="698500"/>
                </a:lnTo>
                <a:lnTo>
                  <a:pt x="1374990" y="698500"/>
                </a:lnTo>
                <a:lnTo>
                  <a:pt x="1435201" y="673100"/>
                </a:lnTo>
                <a:lnTo>
                  <a:pt x="1495526" y="660400"/>
                </a:lnTo>
                <a:lnTo>
                  <a:pt x="1495526" y="647700"/>
                </a:lnTo>
                <a:lnTo>
                  <a:pt x="1373847" y="673100"/>
                </a:lnTo>
                <a:lnTo>
                  <a:pt x="1373847" y="533400"/>
                </a:lnTo>
                <a:lnTo>
                  <a:pt x="1495526" y="495300"/>
                </a:lnTo>
                <a:lnTo>
                  <a:pt x="1495526" y="482600"/>
                </a:lnTo>
                <a:lnTo>
                  <a:pt x="1363687" y="520700"/>
                </a:lnTo>
                <a:lnTo>
                  <a:pt x="1356080" y="520700"/>
                </a:lnTo>
                <a:lnTo>
                  <a:pt x="1356080" y="533400"/>
                </a:lnTo>
                <a:lnTo>
                  <a:pt x="1356080" y="673100"/>
                </a:lnTo>
                <a:lnTo>
                  <a:pt x="1356080" y="698500"/>
                </a:lnTo>
                <a:lnTo>
                  <a:pt x="1356080" y="850900"/>
                </a:lnTo>
                <a:lnTo>
                  <a:pt x="1354048" y="850900"/>
                </a:lnTo>
                <a:lnTo>
                  <a:pt x="1354048" y="1257300"/>
                </a:lnTo>
                <a:lnTo>
                  <a:pt x="1173353" y="1257300"/>
                </a:lnTo>
                <a:lnTo>
                  <a:pt x="1173353" y="1143000"/>
                </a:lnTo>
                <a:lnTo>
                  <a:pt x="1354048" y="1143000"/>
                </a:lnTo>
                <a:lnTo>
                  <a:pt x="1354048" y="1130300"/>
                </a:lnTo>
                <a:lnTo>
                  <a:pt x="1173353" y="1130300"/>
                </a:lnTo>
                <a:lnTo>
                  <a:pt x="1173353" y="1003300"/>
                </a:lnTo>
                <a:lnTo>
                  <a:pt x="1354048" y="1003300"/>
                </a:lnTo>
                <a:lnTo>
                  <a:pt x="1354048" y="990600"/>
                </a:lnTo>
                <a:lnTo>
                  <a:pt x="1173353" y="990600"/>
                </a:lnTo>
                <a:lnTo>
                  <a:pt x="1173353" y="863600"/>
                </a:lnTo>
                <a:lnTo>
                  <a:pt x="1354048" y="863600"/>
                </a:lnTo>
                <a:lnTo>
                  <a:pt x="1354048" y="850900"/>
                </a:lnTo>
                <a:lnTo>
                  <a:pt x="1173353" y="850900"/>
                </a:lnTo>
                <a:lnTo>
                  <a:pt x="1173353" y="698500"/>
                </a:lnTo>
                <a:lnTo>
                  <a:pt x="1356080" y="698500"/>
                </a:lnTo>
                <a:lnTo>
                  <a:pt x="1356080" y="673100"/>
                </a:lnTo>
                <a:lnTo>
                  <a:pt x="1173353" y="673100"/>
                </a:lnTo>
                <a:lnTo>
                  <a:pt x="1173353" y="533400"/>
                </a:lnTo>
                <a:lnTo>
                  <a:pt x="1356080" y="533400"/>
                </a:lnTo>
                <a:lnTo>
                  <a:pt x="1356080" y="520700"/>
                </a:lnTo>
                <a:lnTo>
                  <a:pt x="1155573" y="520700"/>
                </a:lnTo>
                <a:lnTo>
                  <a:pt x="1155573" y="533400"/>
                </a:lnTo>
                <a:lnTo>
                  <a:pt x="1155573" y="673100"/>
                </a:lnTo>
                <a:lnTo>
                  <a:pt x="1155573" y="1257300"/>
                </a:lnTo>
                <a:lnTo>
                  <a:pt x="983335" y="1257300"/>
                </a:lnTo>
                <a:lnTo>
                  <a:pt x="983335" y="1143000"/>
                </a:lnTo>
                <a:lnTo>
                  <a:pt x="1155573" y="1143000"/>
                </a:lnTo>
                <a:lnTo>
                  <a:pt x="1155573" y="1130300"/>
                </a:lnTo>
                <a:lnTo>
                  <a:pt x="983335" y="1130300"/>
                </a:lnTo>
                <a:lnTo>
                  <a:pt x="983335" y="1003300"/>
                </a:lnTo>
                <a:lnTo>
                  <a:pt x="1155573" y="1003300"/>
                </a:lnTo>
                <a:lnTo>
                  <a:pt x="1155573" y="990600"/>
                </a:lnTo>
                <a:lnTo>
                  <a:pt x="983335" y="990600"/>
                </a:lnTo>
                <a:lnTo>
                  <a:pt x="983335" y="863600"/>
                </a:lnTo>
                <a:lnTo>
                  <a:pt x="1155573" y="863600"/>
                </a:lnTo>
                <a:lnTo>
                  <a:pt x="1155573" y="850900"/>
                </a:lnTo>
                <a:lnTo>
                  <a:pt x="983335" y="850900"/>
                </a:lnTo>
                <a:lnTo>
                  <a:pt x="983335" y="698500"/>
                </a:lnTo>
                <a:lnTo>
                  <a:pt x="1155573" y="698500"/>
                </a:lnTo>
                <a:lnTo>
                  <a:pt x="1155573" y="673100"/>
                </a:lnTo>
                <a:lnTo>
                  <a:pt x="983335" y="673100"/>
                </a:lnTo>
                <a:lnTo>
                  <a:pt x="983335" y="533400"/>
                </a:lnTo>
                <a:lnTo>
                  <a:pt x="1155573" y="533400"/>
                </a:lnTo>
                <a:lnTo>
                  <a:pt x="1155573" y="520700"/>
                </a:lnTo>
                <a:lnTo>
                  <a:pt x="965555" y="520700"/>
                </a:lnTo>
                <a:lnTo>
                  <a:pt x="965555" y="533400"/>
                </a:lnTo>
                <a:lnTo>
                  <a:pt x="965555" y="673100"/>
                </a:lnTo>
                <a:lnTo>
                  <a:pt x="965555" y="1257300"/>
                </a:lnTo>
                <a:lnTo>
                  <a:pt x="761657" y="1257300"/>
                </a:lnTo>
                <a:lnTo>
                  <a:pt x="761657" y="1143000"/>
                </a:lnTo>
                <a:lnTo>
                  <a:pt x="965555" y="1143000"/>
                </a:lnTo>
                <a:lnTo>
                  <a:pt x="965555" y="1130300"/>
                </a:lnTo>
                <a:lnTo>
                  <a:pt x="761657" y="1130300"/>
                </a:lnTo>
                <a:lnTo>
                  <a:pt x="761657" y="1003300"/>
                </a:lnTo>
                <a:lnTo>
                  <a:pt x="965555" y="1003300"/>
                </a:lnTo>
                <a:lnTo>
                  <a:pt x="965555" y="990600"/>
                </a:lnTo>
                <a:lnTo>
                  <a:pt x="761657" y="990600"/>
                </a:lnTo>
                <a:lnTo>
                  <a:pt x="761657" y="863600"/>
                </a:lnTo>
                <a:lnTo>
                  <a:pt x="965555" y="863600"/>
                </a:lnTo>
                <a:lnTo>
                  <a:pt x="965555" y="850900"/>
                </a:lnTo>
                <a:lnTo>
                  <a:pt x="761657" y="850900"/>
                </a:lnTo>
                <a:lnTo>
                  <a:pt x="761657" y="698500"/>
                </a:lnTo>
                <a:lnTo>
                  <a:pt x="965555" y="698500"/>
                </a:lnTo>
                <a:lnTo>
                  <a:pt x="965555" y="673100"/>
                </a:lnTo>
                <a:lnTo>
                  <a:pt x="761657" y="673100"/>
                </a:lnTo>
                <a:lnTo>
                  <a:pt x="761657" y="533400"/>
                </a:lnTo>
                <a:lnTo>
                  <a:pt x="965555" y="533400"/>
                </a:lnTo>
                <a:lnTo>
                  <a:pt x="965555" y="520700"/>
                </a:lnTo>
                <a:lnTo>
                  <a:pt x="815390" y="520700"/>
                </a:lnTo>
                <a:lnTo>
                  <a:pt x="877887" y="508000"/>
                </a:lnTo>
                <a:lnTo>
                  <a:pt x="1127887" y="457200"/>
                </a:lnTo>
                <a:lnTo>
                  <a:pt x="1126871" y="444500"/>
                </a:lnTo>
                <a:lnTo>
                  <a:pt x="1667357" y="444500"/>
                </a:lnTo>
                <a:lnTo>
                  <a:pt x="1667357" y="419100"/>
                </a:lnTo>
                <a:lnTo>
                  <a:pt x="1571078" y="419100"/>
                </a:lnTo>
                <a:lnTo>
                  <a:pt x="1571078" y="317500"/>
                </a:lnTo>
                <a:lnTo>
                  <a:pt x="1727669" y="317500"/>
                </a:lnTo>
                <a:lnTo>
                  <a:pt x="1727669" y="292100"/>
                </a:lnTo>
                <a:lnTo>
                  <a:pt x="1571078" y="292100"/>
                </a:lnTo>
                <a:lnTo>
                  <a:pt x="1571078" y="165100"/>
                </a:lnTo>
                <a:lnTo>
                  <a:pt x="1727669" y="165100"/>
                </a:lnTo>
                <a:lnTo>
                  <a:pt x="1727669" y="152400"/>
                </a:lnTo>
                <a:lnTo>
                  <a:pt x="1553298" y="152400"/>
                </a:lnTo>
                <a:lnTo>
                  <a:pt x="1553298" y="165100"/>
                </a:lnTo>
                <a:lnTo>
                  <a:pt x="1553298" y="292100"/>
                </a:lnTo>
                <a:lnTo>
                  <a:pt x="1553298" y="317500"/>
                </a:lnTo>
                <a:lnTo>
                  <a:pt x="1553298" y="419100"/>
                </a:lnTo>
                <a:lnTo>
                  <a:pt x="1423390" y="419100"/>
                </a:lnTo>
                <a:lnTo>
                  <a:pt x="1423390" y="317500"/>
                </a:lnTo>
                <a:lnTo>
                  <a:pt x="1553298" y="317500"/>
                </a:lnTo>
                <a:lnTo>
                  <a:pt x="1553298" y="292100"/>
                </a:lnTo>
                <a:lnTo>
                  <a:pt x="1423390" y="292100"/>
                </a:lnTo>
                <a:lnTo>
                  <a:pt x="1423390" y="165100"/>
                </a:lnTo>
                <a:lnTo>
                  <a:pt x="1553298" y="165100"/>
                </a:lnTo>
                <a:lnTo>
                  <a:pt x="1553298" y="152400"/>
                </a:lnTo>
                <a:lnTo>
                  <a:pt x="1405610" y="152400"/>
                </a:lnTo>
                <a:lnTo>
                  <a:pt x="1405610" y="165100"/>
                </a:lnTo>
                <a:lnTo>
                  <a:pt x="1405610" y="292100"/>
                </a:lnTo>
                <a:lnTo>
                  <a:pt x="1405610" y="317500"/>
                </a:lnTo>
                <a:lnTo>
                  <a:pt x="1405610" y="419100"/>
                </a:lnTo>
                <a:lnTo>
                  <a:pt x="1275562" y="419100"/>
                </a:lnTo>
                <a:lnTo>
                  <a:pt x="1275562" y="317500"/>
                </a:lnTo>
                <a:lnTo>
                  <a:pt x="1405610" y="317500"/>
                </a:lnTo>
                <a:lnTo>
                  <a:pt x="1405610" y="292100"/>
                </a:lnTo>
                <a:lnTo>
                  <a:pt x="1275562" y="292100"/>
                </a:lnTo>
                <a:lnTo>
                  <a:pt x="1275562" y="165100"/>
                </a:lnTo>
                <a:lnTo>
                  <a:pt x="1405610" y="165100"/>
                </a:lnTo>
                <a:lnTo>
                  <a:pt x="1405610" y="152400"/>
                </a:lnTo>
                <a:lnTo>
                  <a:pt x="1257782" y="152400"/>
                </a:lnTo>
                <a:lnTo>
                  <a:pt x="1257782" y="165100"/>
                </a:lnTo>
                <a:lnTo>
                  <a:pt x="1257782" y="292100"/>
                </a:lnTo>
                <a:lnTo>
                  <a:pt x="1257782" y="317500"/>
                </a:lnTo>
                <a:lnTo>
                  <a:pt x="1257782" y="419100"/>
                </a:lnTo>
                <a:lnTo>
                  <a:pt x="1124788" y="419100"/>
                </a:lnTo>
                <a:lnTo>
                  <a:pt x="1124788" y="317500"/>
                </a:lnTo>
                <a:lnTo>
                  <a:pt x="1257782" y="317500"/>
                </a:lnTo>
                <a:lnTo>
                  <a:pt x="1257782" y="292100"/>
                </a:lnTo>
                <a:lnTo>
                  <a:pt x="1124788" y="292100"/>
                </a:lnTo>
                <a:lnTo>
                  <a:pt x="1124788" y="165100"/>
                </a:lnTo>
                <a:lnTo>
                  <a:pt x="1257782" y="165100"/>
                </a:lnTo>
                <a:lnTo>
                  <a:pt x="1257782" y="152400"/>
                </a:lnTo>
                <a:lnTo>
                  <a:pt x="1200658" y="152400"/>
                </a:lnTo>
                <a:lnTo>
                  <a:pt x="1286878" y="139700"/>
                </a:lnTo>
                <a:lnTo>
                  <a:pt x="1545551" y="101600"/>
                </a:lnTo>
                <a:lnTo>
                  <a:pt x="2003132" y="101600"/>
                </a:lnTo>
                <a:lnTo>
                  <a:pt x="2003132" y="88900"/>
                </a:lnTo>
                <a:close/>
              </a:path>
              <a:path w="2023745" h="2931160">
                <a:moveTo>
                  <a:pt x="2023618" y="1459026"/>
                </a:moveTo>
                <a:lnTo>
                  <a:pt x="2013153" y="1473034"/>
                </a:lnTo>
                <a:lnTo>
                  <a:pt x="2014435" y="1471625"/>
                </a:lnTo>
                <a:lnTo>
                  <a:pt x="2023618" y="1459026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398371" y="1342593"/>
            <a:ext cx="377190" cy="161290"/>
          </a:xfrm>
          <a:custGeom>
            <a:avLst/>
            <a:gdLst/>
            <a:ahLst/>
            <a:cxnLst/>
            <a:rect l="l" t="t" r="r" b="b"/>
            <a:pathLst>
              <a:path w="377189" h="161290">
                <a:moveTo>
                  <a:pt x="0" y="0"/>
                </a:moveTo>
                <a:lnTo>
                  <a:pt x="0" y="91821"/>
                </a:lnTo>
                <a:lnTo>
                  <a:pt x="376669" y="160782"/>
                </a:lnTo>
                <a:lnTo>
                  <a:pt x="376669" y="143129"/>
                </a:lnTo>
                <a:lnTo>
                  <a:pt x="358889" y="143129"/>
                </a:lnTo>
                <a:lnTo>
                  <a:pt x="17779" y="80645"/>
                </a:lnTo>
                <a:lnTo>
                  <a:pt x="17779" y="18288"/>
                </a:lnTo>
                <a:lnTo>
                  <a:pt x="87375" y="18288"/>
                </a:lnTo>
                <a:lnTo>
                  <a:pt x="0" y="0"/>
                </a:lnTo>
                <a:close/>
              </a:path>
              <a:path w="377189" h="161290">
                <a:moveTo>
                  <a:pt x="358889" y="75184"/>
                </a:moveTo>
                <a:lnTo>
                  <a:pt x="358889" y="143129"/>
                </a:lnTo>
                <a:lnTo>
                  <a:pt x="376669" y="143129"/>
                </a:lnTo>
                <a:lnTo>
                  <a:pt x="376669" y="78994"/>
                </a:lnTo>
                <a:lnTo>
                  <a:pt x="358889" y="75184"/>
                </a:lnTo>
                <a:close/>
              </a:path>
              <a:path w="377189" h="161290">
                <a:moveTo>
                  <a:pt x="87375" y="18288"/>
                </a:moveTo>
                <a:lnTo>
                  <a:pt x="17779" y="18288"/>
                </a:lnTo>
                <a:lnTo>
                  <a:pt x="358889" y="89789"/>
                </a:lnTo>
                <a:lnTo>
                  <a:pt x="358889" y="75184"/>
                </a:lnTo>
                <a:lnTo>
                  <a:pt x="87375" y="18288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392182" y="4560646"/>
            <a:ext cx="25400" cy="12065"/>
          </a:xfrm>
          <a:custGeom>
            <a:avLst/>
            <a:gdLst/>
            <a:ahLst/>
            <a:cxnLst/>
            <a:rect l="l" t="t" r="r" b="b"/>
            <a:pathLst>
              <a:path w="25400" h="12064">
                <a:moveTo>
                  <a:pt x="0" y="0"/>
                </a:moveTo>
                <a:lnTo>
                  <a:pt x="25184" y="11595"/>
                </a:lnTo>
                <a:lnTo>
                  <a:pt x="25146" y="4127"/>
                </a:lnTo>
                <a:lnTo>
                  <a:pt x="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0169321" y="5893117"/>
            <a:ext cx="523875" cy="76200"/>
          </a:xfrm>
          <a:custGeom>
            <a:avLst/>
            <a:gdLst/>
            <a:ahLst/>
            <a:cxnLst/>
            <a:rect l="l" t="t" r="r" b="b"/>
            <a:pathLst>
              <a:path w="523875" h="76200">
                <a:moveTo>
                  <a:pt x="523709" y="0"/>
                </a:moveTo>
                <a:lnTo>
                  <a:pt x="0" y="76200"/>
                </a:lnTo>
                <a:lnTo>
                  <a:pt x="121970" y="76200"/>
                </a:lnTo>
                <a:lnTo>
                  <a:pt x="523709" y="12700"/>
                </a:lnTo>
                <a:lnTo>
                  <a:pt x="52370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9741065" y="5753404"/>
            <a:ext cx="952500" cy="229235"/>
          </a:xfrm>
          <a:custGeom>
            <a:avLst/>
            <a:gdLst/>
            <a:ahLst/>
            <a:cxnLst/>
            <a:rect l="l" t="t" r="r" b="b"/>
            <a:pathLst>
              <a:path w="952500" h="229235">
                <a:moveTo>
                  <a:pt x="951966" y="0"/>
                </a:moveTo>
                <a:lnTo>
                  <a:pt x="93852" y="50800"/>
                </a:lnTo>
                <a:lnTo>
                  <a:pt x="0" y="63500"/>
                </a:lnTo>
                <a:lnTo>
                  <a:pt x="45211" y="63500"/>
                </a:lnTo>
                <a:lnTo>
                  <a:pt x="316598" y="228612"/>
                </a:lnTo>
                <a:lnTo>
                  <a:pt x="316598" y="215912"/>
                </a:lnTo>
                <a:lnTo>
                  <a:pt x="64388" y="63500"/>
                </a:lnTo>
                <a:lnTo>
                  <a:pt x="91312" y="63500"/>
                </a:lnTo>
                <a:lnTo>
                  <a:pt x="951966" y="12700"/>
                </a:lnTo>
                <a:lnTo>
                  <a:pt x="951966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2320244" y="6258547"/>
            <a:ext cx="93980" cy="14604"/>
          </a:xfrm>
          <a:custGeom>
            <a:avLst/>
            <a:gdLst/>
            <a:ahLst/>
            <a:cxnLst/>
            <a:rect l="l" t="t" r="r" b="b"/>
            <a:pathLst>
              <a:path w="93979" h="14604">
                <a:moveTo>
                  <a:pt x="80010" y="0"/>
                </a:moveTo>
                <a:lnTo>
                  <a:pt x="13589" y="0"/>
                </a:lnTo>
                <a:lnTo>
                  <a:pt x="0" y="14224"/>
                </a:lnTo>
                <a:lnTo>
                  <a:pt x="93472" y="14224"/>
                </a:lnTo>
                <a:lnTo>
                  <a:pt x="8001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4574265" y="4927485"/>
            <a:ext cx="74295" cy="10160"/>
          </a:xfrm>
          <a:custGeom>
            <a:avLst/>
            <a:gdLst/>
            <a:ahLst/>
            <a:cxnLst/>
            <a:rect l="l" t="t" r="r" b="b"/>
            <a:pathLst>
              <a:path w="74294" h="10160">
                <a:moveTo>
                  <a:pt x="70548" y="0"/>
                </a:moveTo>
                <a:lnTo>
                  <a:pt x="0" y="9969"/>
                </a:lnTo>
                <a:lnTo>
                  <a:pt x="74041" y="381"/>
                </a:lnTo>
                <a:lnTo>
                  <a:pt x="70548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4687474" y="4906555"/>
            <a:ext cx="105410" cy="21590"/>
          </a:xfrm>
          <a:custGeom>
            <a:avLst/>
            <a:gdLst/>
            <a:ahLst/>
            <a:cxnLst/>
            <a:rect l="l" t="t" r="r" b="b"/>
            <a:pathLst>
              <a:path w="105409" h="21589">
                <a:moveTo>
                  <a:pt x="105359" y="0"/>
                </a:moveTo>
                <a:lnTo>
                  <a:pt x="584" y="14808"/>
                </a:lnTo>
                <a:lnTo>
                  <a:pt x="0" y="21297"/>
                </a:lnTo>
                <a:lnTo>
                  <a:pt x="10535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4925687" y="2456954"/>
            <a:ext cx="694055" cy="18415"/>
          </a:xfrm>
          <a:custGeom>
            <a:avLst/>
            <a:gdLst/>
            <a:ahLst/>
            <a:cxnLst/>
            <a:rect l="l" t="t" r="r" b="b"/>
            <a:pathLst>
              <a:path w="694055" h="18414">
                <a:moveTo>
                  <a:pt x="126" y="0"/>
                </a:moveTo>
                <a:lnTo>
                  <a:pt x="0" y="13589"/>
                </a:lnTo>
                <a:lnTo>
                  <a:pt x="693915" y="18034"/>
                </a:lnTo>
                <a:lnTo>
                  <a:pt x="694042" y="4445"/>
                </a:lnTo>
                <a:lnTo>
                  <a:pt x="126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4927211" y="2546883"/>
            <a:ext cx="693420" cy="25400"/>
          </a:xfrm>
          <a:custGeom>
            <a:avLst/>
            <a:gdLst/>
            <a:ahLst/>
            <a:cxnLst/>
            <a:rect l="l" t="t" r="r" b="b"/>
            <a:pathLst>
              <a:path w="693419" h="25400">
                <a:moveTo>
                  <a:pt x="380" y="0"/>
                </a:moveTo>
                <a:lnTo>
                  <a:pt x="0" y="13588"/>
                </a:lnTo>
                <a:lnTo>
                  <a:pt x="692518" y="25272"/>
                </a:lnTo>
                <a:lnTo>
                  <a:pt x="692899" y="11683"/>
                </a:lnTo>
                <a:lnTo>
                  <a:pt x="38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14924163" y="2360942"/>
            <a:ext cx="705485" cy="19685"/>
          </a:xfrm>
          <a:custGeom>
            <a:avLst/>
            <a:gdLst/>
            <a:ahLst/>
            <a:cxnLst/>
            <a:rect l="l" t="t" r="r" b="b"/>
            <a:pathLst>
              <a:path w="705484" h="19685">
                <a:moveTo>
                  <a:pt x="704964" y="0"/>
                </a:moveTo>
                <a:lnTo>
                  <a:pt x="0" y="5334"/>
                </a:lnTo>
                <a:lnTo>
                  <a:pt x="127" y="19558"/>
                </a:lnTo>
                <a:lnTo>
                  <a:pt x="705091" y="14097"/>
                </a:lnTo>
                <a:lnTo>
                  <a:pt x="704964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14922639" y="2263394"/>
            <a:ext cx="709930" cy="27940"/>
          </a:xfrm>
          <a:custGeom>
            <a:avLst/>
            <a:gdLst/>
            <a:ahLst/>
            <a:cxnLst/>
            <a:rect l="l" t="t" r="r" b="b"/>
            <a:pathLst>
              <a:path w="709930" h="27939">
                <a:moveTo>
                  <a:pt x="709282" y="0"/>
                </a:moveTo>
                <a:lnTo>
                  <a:pt x="0" y="13335"/>
                </a:lnTo>
                <a:lnTo>
                  <a:pt x="380" y="27432"/>
                </a:lnTo>
                <a:lnTo>
                  <a:pt x="709663" y="14097"/>
                </a:lnTo>
                <a:lnTo>
                  <a:pt x="709282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5754782" y="2552979"/>
            <a:ext cx="693420" cy="13970"/>
          </a:xfrm>
          <a:custGeom>
            <a:avLst/>
            <a:gdLst/>
            <a:ahLst/>
            <a:cxnLst/>
            <a:rect l="l" t="t" r="r" b="b"/>
            <a:pathLst>
              <a:path w="693419" h="13969">
                <a:moveTo>
                  <a:pt x="693369" y="0"/>
                </a:moveTo>
                <a:lnTo>
                  <a:pt x="0" y="0"/>
                </a:lnTo>
                <a:lnTo>
                  <a:pt x="0" y="13716"/>
                </a:lnTo>
                <a:lnTo>
                  <a:pt x="693369" y="13716"/>
                </a:lnTo>
                <a:lnTo>
                  <a:pt x="69336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15754782" y="2458478"/>
            <a:ext cx="693420" cy="13970"/>
          </a:xfrm>
          <a:custGeom>
            <a:avLst/>
            <a:gdLst/>
            <a:ahLst/>
            <a:cxnLst/>
            <a:rect l="l" t="t" r="r" b="b"/>
            <a:pathLst>
              <a:path w="693419" h="13969">
                <a:moveTo>
                  <a:pt x="693369" y="0"/>
                </a:moveTo>
                <a:lnTo>
                  <a:pt x="0" y="0"/>
                </a:lnTo>
                <a:lnTo>
                  <a:pt x="0" y="13716"/>
                </a:lnTo>
                <a:lnTo>
                  <a:pt x="693369" y="13716"/>
                </a:lnTo>
                <a:lnTo>
                  <a:pt x="69336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15754782" y="2368562"/>
            <a:ext cx="693420" cy="13970"/>
          </a:xfrm>
          <a:custGeom>
            <a:avLst/>
            <a:gdLst/>
            <a:ahLst/>
            <a:cxnLst/>
            <a:rect l="l" t="t" r="r" b="b"/>
            <a:pathLst>
              <a:path w="693419" h="13969">
                <a:moveTo>
                  <a:pt x="693369" y="0"/>
                </a:moveTo>
                <a:lnTo>
                  <a:pt x="0" y="0"/>
                </a:lnTo>
                <a:lnTo>
                  <a:pt x="0" y="13716"/>
                </a:lnTo>
                <a:lnTo>
                  <a:pt x="693369" y="13716"/>
                </a:lnTo>
                <a:lnTo>
                  <a:pt x="69336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15754782" y="2263394"/>
            <a:ext cx="693420" cy="13970"/>
          </a:xfrm>
          <a:custGeom>
            <a:avLst/>
            <a:gdLst/>
            <a:ahLst/>
            <a:cxnLst/>
            <a:rect l="l" t="t" r="r" b="b"/>
            <a:pathLst>
              <a:path w="693419" h="13969">
                <a:moveTo>
                  <a:pt x="693369" y="0"/>
                </a:moveTo>
                <a:lnTo>
                  <a:pt x="0" y="0"/>
                </a:lnTo>
                <a:lnTo>
                  <a:pt x="0" y="13716"/>
                </a:lnTo>
                <a:lnTo>
                  <a:pt x="693369" y="13716"/>
                </a:lnTo>
                <a:lnTo>
                  <a:pt x="69336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0" y="457707"/>
            <a:ext cx="17068800" cy="8750300"/>
          </a:xfrm>
          <a:custGeom>
            <a:avLst/>
            <a:gdLst/>
            <a:ahLst/>
            <a:cxnLst/>
            <a:rect l="l" t="t" r="r" b="b"/>
            <a:pathLst>
              <a:path w="17068800" h="8750300">
                <a:moveTo>
                  <a:pt x="2003259" y="8128000"/>
                </a:moveTo>
                <a:lnTo>
                  <a:pt x="0" y="8331200"/>
                </a:lnTo>
                <a:lnTo>
                  <a:pt x="0" y="8343900"/>
                </a:lnTo>
                <a:lnTo>
                  <a:pt x="2002840" y="8140738"/>
                </a:lnTo>
                <a:lnTo>
                  <a:pt x="2003132" y="8140738"/>
                </a:lnTo>
                <a:lnTo>
                  <a:pt x="2003259" y="8128000"/>
                </a:lnTo>
                <a:close/>
              </a:path>
              <a:path w="17068800" h="8750300">
                <a:moveTo>
                  <a:pt x="7385139" y="3632200"/>
                </a:moveTo>
                <a:lnTo>
                  <a:pt x="7384999" y="3644912"/>
                </a:lnTo>
                <a:lnTo>
                  <a:pt x="7383742" y="3644912"/>
                </a:lnTo>
                <a:lnTo>
                  <a:pt x="7385012" y="3657612"/>
                </a:lnTo>
                <a:lnTo>
                  <a:pt x="7385139" y="3632200"/>
                </a:lnTo>
                <a:close/>
              </a:path>
              <a:path w="17068800" h="8750300">
                <a:moveTo>
                  <a:pt x="13537311" y="8572500"/>
                </a:moveTo>
                <a:lnTo>
                  <a:pt x="10693044" y="8051800"/>
                </a:lnTo>
                <a:lnTo>
                  <a:pt x="10693044" y="8064500"/>
                </a:lnTo>
                <a:lnTo>
                  <a:pt x="13533247" y="8585200"/>
                </a:lnTo>
                <a:lnTo>
                  <a:pt x="13537311" y="8572500"/>
                </a:lnTo>
                <a:close/>
              </a:path>
              <a:path w="17068800" h="8750300">
                <a:moveTo>
                  <a:pt x="17068737" y="4191228"/>
                </a:moveTo>
                <a:lnTo>
                  <a:pt x="17043908" y="4203433"/>
                </a:lnTo>
                <a:lnTo>
                  <a:pt x="17068737" y="4203433"/>
                </a:lnTo>
                <a:lnTo>
                  <a:pt x="17068737" y="4191228"/>
                </a:lnTo>
                <a:close/>
              </a:path>
              <a:path w="17068800" h="8750300">
                <a:moveTo>
                  <a:pt x="17068800" y="1028700"/>
                </a:moveTo>
                <a:lnTo>
                  <a:pt x="16037052" y="1117600"/>
                </a:lnTo>
                <a:lnTo>
                  <a:pt x="16037052" y="1371600"/>
                </a:lnTo>
                <a:lnTo>
                  <a:pt x="15749778" y="1397000"/>
                </a:lnTo>
                <a:lnTo>
                  <a:pt x="15749778" y="1752600"/>
                </a:lnTo>
                <a:lnTo>
                  <a:pt x="15673959" y="1752600"/>
                </a:lnTo>
                <a:lnTo>
                  <a:pt x="14854301" y="1765300"/>
                </a:lnTo>
                <a:lnTo>
                  <a:pt x="14854301" y="2349500"/>
                </a:lnTo>
                <a:lnTo>
                  <a:pt x="14872081" y="2349500"/>
                </a:lnTo>
                <a:lnTo>
                  <a:pt x="14872081" y="1778000"/>
                </a:lnTo>
                <a:lnTo>
                  <a:pt x="15673959" y="1765300"/>
                </a:lnTo>
                <a:lnTo>
                  <a:pt x="15673959" y="2171700"/>
                </a:lnTo>
                <a:lnTo>
                  <a:pt x="15513558" y="2171700"/>
                </a:lnTo>
                <a:lnTo>
                  <a:pt x="15513558" y="2184400"/>
                </a:lnTo>
                <a:lnTo>
                  <a:pt x="16653637" y="2184400"/>
                </a:lnTo>
                <a:lnTo>
                  <a:pt x="16653637" y="2425700"/>
                </a:lnTo>
                <a:lnTo>
                  <a:pt x="16552164" y="2425700"/>
                </a:lnTo>
                <a:lnTo>
                  <a:pt x="16552164" y="2463800"/>
                </a:lnTo>
                <a:lnTo>
                  <a:pt x="16552164" y="2628900"/>
                </a:lnTo>
                <a:lnTo>
                  <a:pt x="16194278" y="2603500"/>
                </a:lnTo>
                <a:lnTo>
                  <a:pt x="16194278" y="2438400"/>
                </a:lnTo>
                <a:lnTo>
                  <a:pt x="16552164" y="2463800"/>
                </a:lnTo>
                <a:lnTo>
                  <a:pt x="16552164" y="2425700"/>
                </a:lnTo>
                <a:lnTo>
                  <a:pt x="16185515" y="2413000"/>
                </a:lnTo>
                <a:lnTo>
                  <a:pt x="16185515" y="2425700"/>
                </a:lnTo>
                <a:lnTo>
                  <a:pt x="16176498" y="2425700"/>
                </a:lnTo>
                <a:lnTo>
                  <a:pt x="16176498" y="2565400"/>
                </a:lnTo>
                <a:lnTo>
                  <a:pt x="16176498" y="2590800"/>
                </a:lnTo>
                <a:lnTo>
                  <a:pt x="16176498" y="2603500"/>
                </a:lnTo>
                <a:lnTo>
                  <a:pt x="15833090" y="2590800"/>
                </a:lnTo>
                <a:lnTo>
                  <a:pt x="16176498" y="2590800"/>
                </a:lnTo>
                <a:lnTo>
                  <a:pt x="16176498" y="2565400"/>
                </a:lnTo>
                <a:lnTo>
                  <a:pt x="15594584" y="2565400"/>
                </a:lnTo>
                <a:lnTo>
                  <a:pt x="15594584" y="2362200"/>
                </a:lnTo>
                <a:lnTo>
                  <a:pt x="15576804" y="2362200"/>
                </a:lnTo>
                <a:lnTo>
                  <a:pt x="15576804" y="2374900"/>
                </a:lnTo>
                <a:lnTo>
                  <a:pt x="15576804" y="2565400"/>
                </a:lnTo>
                <a:lnTo>
                  <a:pt x="15564231" y="2565400"/>
                </a:lnTo>
                <a:lnTo>
                  <a:pt x="15564231" y="2654300"/>
                </a:lnTo>
                <a:lnTo>
                  <a:pt x="15341346" y="2641600"/>
                </a:lnTo>
                <a:lnTo>
                  <a:pt x="15118461" y="2628900"/>
                </a:lnTo>
                <a:lnTo>
                  <a:pt x="14923262" y="2628900"/>
                </a:lnTo>
                <a:lnTo>
                  <a:pt x="14923262" y="2374900"/>
                </a:lnTo>
                <a:lnTo>
                  <a:pt x="15576804" y="2374900"/>
                </a:lnTo>
                <a:lnTo>
                  <a:pt x="15576804" y="2362200"/>
                </a:lnTo>
                <a:lnTo>
                  <a:pt x="15531338" y="2362200"/>
                </a:lnTo>
                <a:lnTo>
                  <a:pt x="15531338" y="2298700"/>
                </a:lnTo>
                <a:lnTo>
                  <a:pt x="15531338" y="2209800"/>
                </a:lnTo>
                <a:lnTo>
                  <a:pt x="14929358" y="2209800"/>
                </a:lnTo>
                <a:lnTo>
                  <a:pt x="15513558" y="2222500"/>
                </a:lnTo>
                <a:lnTo>
                  <a:pt x="15513558" y="2298700"/>
                </a:lnTo>
                <a:lnTo>
                  <a:pt x="14931644" y="2273300"/>
                </a:lnTo>
                <a:lnTo>
                  <a:pt x="14930882" y="2286000"/>
                </a:lnTo>
                <a:lnTo>
                  <a:pt x="15513558" y="2311400"/>
                </a:lnTo>
                <a:lnTo>
                  <a:pt x="15513558" y="2362200"/>
                </a:lnTo>
                <a:lnTo>
                  <a:pt x="14905482" y="2362200"/>
                </a:lnTo>
                <a:lnTo>
                  <a:pt x="14905482" y="2374900"/>
                </a:lnTo>
                <a:lnTo>
                  <a:pt x="14905482" y="2628900"/>
                </a:lnTo>
                <a:lnTo>
                  <a:pt x="14567662" y="2628900"/>
                </a:lnTo>
                <a:lnTo>
                  <a:pt x="14567662" y="2781300"/>
                </a:lnTo>
                <a:lnTo>
                  <a:pt x="14321790" y="2768600"/>
                </a:lnTo>
                <a:lnTo>
                  <a:pt x="14321790" y="2362200"/>
                </a:lnTo>
                <a:lnTo>
                  <a:pt x="14905482" y="2374900"/>
                </a:lnTo>
                <a:lnTo>
                  <a:pt x="14905482" y="2362200"/>
                </a:lnTo>
                <a:lnTo>
                  <a:pt x="14304137" y="2349500"/>
                </a:lnTo>
                <a:lnTo>
                  <a:pt x="14304137" y="2768600"/>
                </a:lnTo>
                <a:lnTo>
                  <a:pt x="14196949" y="2755900"/>
                </a:lnTo>
                <a:lnTo>
                  <a:pt x="14196949" y="2108200"/>
                </a:lnTo>
                <a:lnTo>
                  <a:pt x="14198854" y="2108200"/>
                </a:lnTo>
                <a:lnTo>
                  <a:pt x="14198854" y="2095500"/>
                </a:lnTo>
                <a:lnTo>
                  <a:pt x="14196949" y="2095500"/>
                </a:lnTo>
                <a:lnTo>
                  <a:pt x="14196949" y="1549400"/>
                </a:lnTo>
                <a:lnTo>
                  <a:pt x="14179296" y="1549400"/>
                </a:lnTo>
                <a:lnTo>
                  <a:pt x="14179296" y="1574800"/>
                </a:lnTo>
                <a:lnTo>
                  <a:pt x="14179296" y="2095500"/>
                </a:lnTo>
                <a:lnTo>
                  <a:pt x="14179296" y="2108200"/>
                </a:lnTo>
                <a:lnTo>
                  <a:pt x="14179296" y="2755900"/>
                </a:lnTo>
                <a:lnTo>
                  <a:pt x="13701014" y="2717800"/>
                </a:lnTo>
                <a:lnTo>
                  <a:pt x="13701014" y="2108200"/>
                </a:lnTo>
                <a:lnTo>
                  <a:pt x="14179296" y="2108200"/>
                </a:lnTo>
                <a:lnTo>
                  <a:pt x="14179296" y="2095500"/>
                </a:lnTo>
                <a:lnTo>
                  <a:pt x="13701014" y="2095500"/>
                </a:lnTo>
                <a:lnTo>
                  <a:pt x="13701014" y="1574800"/>
                </a:lnTo>
                <a:lnTo>
                  <a:pt x="14179296" y="1574800"/>
                </a:lnTo>
                <a:lnTo>
                  <a:pt x="14179296" y="1549400"/>
                </a:lnTo>
                <a:lnTo>
                  <a:pt x="13859383" y="1549400"/>
                </a:lnTo>
                <a:lnTo>
                  <a:pt x="13859383" y="1295400"/>
                </a:lnTo>
                <a:lnTo>
                  <a:pt x="13841603" y="1295400"/>
                </a:lnTo>
                <a:lnTo>
                  <a:pt x="13841603" y="1320800"/>
                </a:lnTo>
                <a:lnTo>
                  <a:pt x="13841603" y="1549400"/>
                </a:lnTo>
                <a:lnTo>
                  <a:pt x="13683234" y="1549400"/>
                </a:lnTo>
                <a:lnTo>
                  <a:pt x="13683234" y="1574800"/>
                </a:lnTo>
                <a:lnTo>
                  <a:pt x="13683234" y="2095500"/>
                </a:lnTo>
                <a:lnTo>
                  <a:pt x="13683234" y="2108200"/>
                </a:lnTo>
                <a:lnTo>
                  <a:pt x="13683234" y="2717800"/>
                </a:lnTo>
                <a:lnTo>
                  <a:pt x="13484936" y="2692400"/>
                </a:lnTo>
                <a:lnTo>
                  <a:pt x="13385800" y="2679700"/>
                </a:lnTo>
                <a:lnTo>
                  <a:pt x="13148932" y="2679700"/>
                </a:lnTo>
                <a:lnTo>
                  <a:pt x="13148932" y="2108200"/>
                </a:lnTo>
                <a:lnTo>
                  <a:pt x="13683234" y="2108200"/>
                </a:lnTo>
                <a:lnTo>
                  <a:pt x="13683234" y="2095500"/>
                </a:lnTo>
                <a:lnTo>
                  <a:pt x="13148932" y="2095500"/>
                </a:lnTo>
                <a:lnTo>
                  <a:pt x="13148932" y="1574800"/>
                </a:lnTo>
                <a:lnTo>
                  <a:pt x="13683234" y="1574800"/>
                </a:lnTo>
                <a:lnTo>
                  <a:pt x="13683234" y="1549400"/>
                </a:lnTo>
                <a:lnTo>
                  <a:pt x="13148932" y="1549400"/>
                </a:lnTo>
                <a:lnTo>
                  <a:pt x="13131165" y="1562100"/>
                </a:lnTo>
                <a:lnTo>
                  <a:pt x="13131165" y="1574800"/>
                </a:lnTo>
                <a:lnTo>
                  <a:pt x="13131165" y="2095500"/>
                </a:lnTo>
                <a:lnTo>
                  <a:pt x="13131165" y="2108200"/>
                </a:lnTo>
                <a:lnTo>
                  <a:pt x="13131165" y="2679700"/>
                </a:lnTo>
                <a:lnTo>
                  <a:pt x="12666193" y="2679700"/>
                </a:lnTo>
                <a:lnTo>
                  <a:pt x="12666193" y="2743200"/>
                </a:lnTo>
                <a:lnTo>
                  <a:pt x="12503887" y="2717800"/>
                </a:lnTo>
                <a:lnTo>
                  <a:pt x="12503887" y="2108200"/>
                </a:lnTo>
                <a:lnTo>
                  <a:pt x="13131165" y="2108200"/>
                </a:lnTo>
                <a:lnTo>
                  <a:pt x="13131165" y="2095500"/>
                </a:lnTo>
                <a:lnTo>
                  <a:pt x="12503887" y="2095500"/>
                </a:lnTo>
                <a:lnTo>
                  <a:pt x="12503887" y="1612900"/>
                </a:lnTo>
                <a:lnTo>
                  <a:pt x="13131165" y="1574800"/>
                </a:lnTo>
                <a:lnTo>
                  <a:pt x="13131165" y="1562100"/>
                </a:lnTo>
                <a:lnTo>
                  <a:pt x="12997942" y="1574800"/>
                </a:lnTo>
                <a:lnTo>
                  <a:pt x="12997942" y="1320800"/>
                </a:lnTo>
                <a:lnTo>
                  <a:pt x="13841603" y="1320800"/>
                </a:lnTo>
                <a:lnTo>
                  <a:pt x="13841603" y="1295400"/>
                </a:lnTo>
                <a:lnTo>
                  <a:pt x="13597509" y="1295400"/>
                </a:lnTo>
                <a:lnTo>
                  <a:pt x="13597509" y="1143000"/>
                </a:lnTo>
                <a:lnTo>
                  <a:pt x="13579729" y="1143000"/>
                </a:lnTo>
                <a:lnTo>
                  <a:pt x="13579729" y="1155700"/>
                </a:lnTo>
                <a:lnTo>
                  <a:pt x="13579729" y="1295400"/>
                </a:lnTo>
                <a:lnTo>
                  <a:pt x="12987782" y="1295400"/>
                </a:lnTo>
                <a:lnTo>
                  <a:pt x="12980162" y="1308100"/>
                </a:lnTo>
                <a:lnTo>
                  <a:pt x="12980162" y="1320800"/>
                </a:lnTo>
                <a:lnTo>
                  <a:pt x="12980162" y="1574800"/>
                </a:lnTo>
                <a:lnTo>
                  <a:pt x="12486107" y="1600200"/>
                </a:lnTo>
                <a:lnTo>
                  <a:pt x="12486107" y="1612900"/>
                </a:lnTo>
                <a:lnTo>
                  <a:pt x="12486107" y="2095500"/>
                </a:lnTo>
                <a:lnTo>
                  <a:pt x="12486107" y="2108200"/>
                </a:lnTo>
                <a:lnTo>
                  <a:pt x="12486107" y="2717800"/>
                </a:lnTo>
                <a:lnTo>
                  <a:pt x="12459564" y="2717800"/>
                </a:lnTo>
                <a:lnTo>
                  <a:pt x="12459564" y="2527300"/>
                </a:lnTo>
                <a:lnTo>
                  <a:pt x="12441784" y="2527300"/>
                </a:lnTo>
                <a:lnTo>
                  <a:pt x="12441784" y="2540000"/>
                </a:lnTo>
                <a:lnTo>
                  <a:pt x="12441784" y="2717800"/>
                </a:lnTo>
                <a:lnTo>
                  <a:pt x="12267413" y="2717800"/>
                </a:lnTo>
                <a:lnTo>
                  <a:pt x="12267413" y="2540000"/>
                </a:lnTo>
                <a:lnTo>
                  <a:pt x="12441784" y="2540000"/>
                </a:lnTo>
                <a:lnTo>
                  <a:pt x="12441784" y="2527300"/>
                </a:lnTo>
                <a:lnTo>
                  <a:pt x="12249633" y="2514600"/>
                </a:lnTo>
                <a:lnTo>
                  <a:pt x="12249633" y="2540000"/>
                </a:lnTo>
                <a:lnTo>
                  <a:pt x="12249633" y="2717800"/>
                </a:lnTo>
                <a:lnTo>
                  <a:pt x="12064860" y="2717800"/>
                </a:lnTo>
                <a:lnTo>
                  <a:pt x="12064860" y="2540000"/>
                </a:lnTo>
                <a:lnTo>
                  <a:pt x="12249633" y="2540000"/>
                </a:lnTo>
                <a:lnTo>
                  <a:pt x="12249633" y="2514600"/>
                </a:lnTo>
                <a:lnTo>
                  <a:pt x="12228551" y="2514600"/>
                </a:lnTo>
                <a:lnTo>
                  <a:pt x="12228551" y="2527300"/>
                </a:lnTo>
                <a:lnTo>
                  <a:pt x="12047080" y="2527300"/>
                </a:lnTo>
                <a:lnTo>
                  <a:pt x="12047080" y="2540000"/>
                </a:lnTo>
                <a:lnTo>
                  <a:pt x="12047080" y="2717800"/>
                </a:lnTo>
                <a:lnTo>
                  <a:pt x="11845277" y="2717800"/>
                </a:lnTo>
                <a:lnTo>
                  <a:pt x="11845277" y="2540000"/>
                </a:lnTo>
                <a:lnTo>
                  <a:pt x="12047080" y="2540000"/>
                </a:lnTo>
                <a:lnTo>
                  <a:pt x="12047080" y="2527300"/>
                </a:lnTo>
                <a:lnTo>
                  <a:pt x="11827497" y="2527300"/>
                </a:lnTo>
                <a:lnTo>
                  <a:pt x="11827497" y="2540000"/>
                </a:lnTo>
                <a:lnTo>
                  <a:pt x="11827497" y="2717800"/>
                </a:lnTo>
                <a:lnTo>
                  <a:pt x="11684749" y="2692400"/>
                </a:lnTo>
                <a:lnTo>
                  <a:pt x="11684749" y="2527300"/>
                </a:lnTo>
                <a:lnTo>
                  <a:pt x="11827497" y="2540000"/>
                </a:lnTo>
                <a:lnTo>
                  <a:pt x="11827497" y="2527300"/>
                </a:lnTo>
                <a:lnTo>
                  <a:pt x="11694147" y="2514600"/>
                </a:lnTo>
                <a:lnTo>
                  <a:pt x="11666982" y="2514600"/>
                </a:lnTo>
                <a:lnTo>
                  <a:pt x="11666982" y="2527300"/>
                </a:lnTo>
                <a:lnTo>
                  <a:pt x="11666982" y="2692400"/>
                </a:lnTo>
                <a:lnTo>
                  <a:pt x="11566525" y="2679700"/>
                </a:lnTo>
                <a:lnTo>
                  <a:pt x="11566525" y="2641600"/>
                </a:lnTo>
                <a:lnTo>
                  <a:pt x="11548732" y="2641600"/>
                </a:lnTo>
                <a:lnTo>
                  <a:pt x="11548732" y="2654300"/>
                </a:lnTo>
                <a:lnTo>
                  <a:pt x="11548732" y="4025900"/>
                </a:lnTo>
                <a:lnTo>
                  <a:pt x="11167504" y="4025900"/>
                </a:lnTo>
                <a:lnTo>
                  <a:pt x="11167504" y="4013200"/>
                </a:lnTo>
                <a:lnTo>
                  <a:pt x="11167504" y="3111500"/>
                </a:lnTo>
                <a:lnTo>
                  <a:pt x="11149711" y="3111500"/>
                </a:lnTo>
                <a:lnTo>
                  <a:pt x="11149711" y="4013200"/>
                </a:lnTo>
                <a:lnTo>
                  <a:pt x="10935094" y="3937000"/>
                </a:lnTo>
                <a:lnTo>
                  <a:pt x="10863593" y="3898900"/>
                </a:lnTo>
                <a:lnTo>
                  <a:pt x="10863593" y="3746500"/>
                </a:lnTo>
                <a:lnTo>
                  <a:pt x="11149711" y="3835400"/>
                </a:lnTo>
                <a:lnTo>
                  <a:pt x="11149711" y="3822700"/>
                </a:lnTo>
                <a:lnTo>
                  <a:pt x="10904461" y="3746500"/>
                </a:lnTo>
                <a:lnTo>
                  <a:pt x="10863593" y="3733800"/>
                </a:lnTo>
                <a:lnTo>
                  <a:pt x="10863593" y="3556000"/>
                </a:lnTo>
                <a:lnTo>
                  <a:pt x="11149711" y="3632200"/>
                </a:lnTo>
                <a:lnTo>
                  <a:pt x="11149711" y="3606800"/>
                </a:lnTo>
                <a:lnTo>
                  <a:pt x="10920743" y="3556000"/>
                </a:lnTo>
                <a:lnTo>
                  <a:pt x="10863593" y="3530600"/>
                </a:lnTo>
                <a:lnTo>
                  <a:pt x="10863593" y="3352800"/>
                </a:lnTo>
                <a:lnTo>
                  <a:pt x="11149711" y="3429012"/>
                </a:lnTo>
                <a:lnTo>
                  <a:pt x="11149711" y="3403600"/>
                </a:lnTo>
                <a:lnTo>
                  <a:pt x="10920806" y="3352800"/>
                </a:lnTo>
                <a:lnTo>
                  <a:pt x="10863593" y="3340100"/>
                </a:lnTo>
                <a:lnTo>
                  <a:pt x="10863593" y="3149600"/>
                </a:lnTo>
                <a:lnTo>
                  <a:pt x="11149711" y="3213100"/>
                </a:lnTo>
                <a:lnTo>
                  <a:pt x="11149711" y="3200400"/>
                </a:lnTo>
                <a:lnTo>
                  <a:pt x="10978007" y="3149600"/>
                </a:lnTo>
                <a:lnTo>
                  <a:pt x="10863593" y="3124200"/>
                </a:lnTo>
                <a:lnTo>
                  <a:pt x="11149711" y="3124200"/>
                </a:lnTo>
                <a:lnTo>
                  <a:pt x="11149711" y="3111500"/>
                </a:lnTo>
                <a:lnTo>
                  <a:pt x="10845813" y="3111500"/>
                </a:lnTo>
                <a:lnTo>
                  <a:pt x="10845813" y="4025900"/>
                </a:lnTo>
                <a:lnTo>
                  <a:pt x="10412235" y="4025900"/>
                </a:lnTo>
                <a:lnTo>
                  <a:pt x="10412235" y="2654300"/>
                </a:lnTo>
                <a:lnTo>
                  <a:pt x="11548732" y="2654300"/>
                </a:lnTo>
                <a:lnTo>
                  <a:pt x="11548732" y="2641600"/>
                </a:lnTo>
                <a:lnTo>
                  <a:pt x="11511661" y="2641600"/>
                </a:lnTo>
                <a:lnTo>
                  <a:pt x="11511661" y="2514600"/>
                </a:lnTo>
                <a:lnTo>
                  <a:pt x="11666982" y="2527300"/>
                </a:lnTo>
                <a:lnTo>
                  <a:pt x="11666982" y="2514600"/>
                </a:lnTo>
                <a:lnTo>
                  <a:pt x="11551412" y="2501900"/>
                </a:lnTo>
                <a:lnTo>
                  <a:pt x="11898236" y="2501900"/>
                </a:lnTo>
                <a:lnTo>
                  <a:pt x="12228551" y="2527300"/>
                </a:lnTo>
                <a:lnTo>
                  <a:pt x="12228551" y="2514600"/>
                </a:lnTo>
                <a:lnTo>
                  <a:pt x="12009869" y="2501900"/>
                </a:lnTo>
                <a:lnTo>
                  <a:pt x="12009869" y="2108200"/>
                </a:lnTo>
                <a:lnTo>
                  <a:pt x="12486107" y="2108200"/>
                </a:lnTo>
                <a:lnTo>
                  <a:pt x="12486107" y="2095500"/>
                </a:lnTo>
                <a:lnTo>
                  <a:pt x="12009869" y="2095500"/>
                </a:lnTo>
                <a:lnTo>
                  <a:pt x="12009869" y="1638300"/>
                </a:lnTo>
                <a:lnTo>
                  <a:pt x="12486107" y="1612900"/>
                </a:lnTo>
                <a:lnTo>
                  <a:pt x="12486107" y="1600200"/>
                </a:lnTo>
                <a:lnTo>
                  <a:pt x="12204179" y="1612900"/>
                </a:lnTo>
                <a:lnTo>
                  <a:pt x="12204179" y="1409700"/>
                </a:lnTo>
                <a:lnTo>
                  <a:pt x="12425883" y="1384300"/>
                </a:lnTo>
                <a:lnTo>
                  <a:pt x="12536742" y="1371600"/>
                </a:lnTo>
                <a:lnTo>
                  <a:pt x="12980162" y="1320800"/>
                </a:lnTo>
                <a:lnTo>
                  <a:pt x="12980162" y="1308100"/>
                </a:lnTo>
                <a:lnTo>
                  <a:pt x="12896596" y="1320800"/>
                </a:lnTo>
                <a:lnTo>
                  <a:pt x="12896596" y="1155700"/>
                </a:lnTo>
                <a:lnTo>
                  <a:pt x="13579729" y="1155700"/>
                </a:lnTo>
                <a:lnTo>
                  <a:pt x="13579729" y="1143000"/>
                </a:lnTo>
                <a:lnTo>
                  <a:pt x="13344271" y="1143000"/>
                </a:lnTo>
                <a:lnTo>
                  <a:pt x="13344271" y="1003300"/>
                </a:lnTo>
                <a:lnTo>
                  <a:pt x="13326491" y="1003300"/>
                </a:lnTo>
                <a:lnTo>
                  <a:pt x="13326491" y="1016000"/>
                </a:lnTo>
                <a:lnTo>
                  <a:pt x="13326491" y="1143000"/>
                </a:lnTo>
                <a:lnTo>
                  <a:pt x="12881356" y="1143000"/>
                </a:lnTo>
                <a:lnTo>
                  <a:pt x="12881356" y="1320800"/>
                </a:lnTo>
                <a:lnTo>
                  <a:pt x="12440641" y="1371600"/>
                </a:lnTo>
                <a:lnTo>
                  <a:pt x="12440641" y="1219200"/>
                </a:lnTo>
                <a:lnTo>
                  <a:pt x="12659703" y="1193800"/>
                </a:lnTo>
                <a:lnTo>
                  <a:pt x="12878816" y="1155700"/>
                </a:lnTo>
                <a:lnTo>
                  <a:pt x="12878816" y="1320800"/>
                </a:lnTo>
                <a:lnTo>
                  <a:pt x="12881356" y="1320800"/>
                </a:lnTo>
                <a:lnTo>
                  <a:pt x="12881356" y="1143000"/>
                </a:lnTo>
                <a:lnTo>
                  <a:pt x="12837541" y="1143000"/>
                </a:lnTo>
                <a:lnTo>
                  <a:pt x="12837541" y="1016000"/>
                </a:lnTo>
                <a:lnTo>
                  <a:pt x="13326491" y="1016000"/>
                </a:lnTo>
                <a:lnTo>
                  <a:pt x="13326491" y="1003300"/>
                </a:lnTo>
                <a:lnTo>
                  <a:pt x="13272884" y="1003300"/>
                </a:lnTo>
                <a:lnTo>
                  <a:pt x="13272884" y="457200"/>
                </a:lnTo>
                <a:lnTo>
                  <a:pt x="13255117" y="457200"/>
                </a:lnTo>
                <a:lnTo>
                  <a:pt x="13255117" y="469900"/>
                </a:lnTo>
                <a:lnTo>
                  <a:pt x="13255117" y="558800"/>
                </a:lnTo>
                <a:lnTo>
                  <a:pt x="13255117" y="1003300"/>
                </a:lnTo>
                <a:lnTo>
                  <a:pt x="13002133" y="1003300"/>
                </a:lnTo>
                <a:lnTo>
                  <a:pt x="13002133" y="901700"/>
                </a:lnTo>
                <a:lnTo>
                  <a:pt x="13255117" y="901700"/>
                </a:lnTo>
                <a:lnTo>
                  <a:pt x="13255117" y="889000"/>
                </a:lnTo>
                <a:lnTo>
                  <a:pt x="13002133" y="889000"/>
                </a:lnTo>
                <a:lnTo>
                  <a:pt x="13002133" y="736600"/>
                </a:lnTo>
                <a:lnTo>
                  <a:pt x="13255117" y="736600"/>
                </a:lnTo>
                <a:lnTo>
                  <a:pt x="13255117" y="723900"/>
                </a:lnTo>
                <a:lnTo>
                  <a:pt x="13002133" y="723900"/>
                </a:lnTo>
                <a:lnTo>
                  <a:pt x="13002133" y="571500"/>
                </a:lnTo>
                <a:lnTo>
                  <a:pt x="13255117" y="571500"/>
                </a:lnTo>
                <a:lnTo>
                  <a:pt x="13255117" y="558800"/>
                </a:lnTo>
                <a:lnTo>
                  <a:pt x="13002133" y="558800"/>
                </a:lnTo>
                <a:lnTo>
                  <a:pt x="13002133" y="469900"/>
                </a:lnTo>
                <a:lnTo>
                  <a:pt x="13255117" y="469900"/>
                </a:lnTo>
                <a:lnTo>
                  <a:pt x="13255117" y="457200"/>
                </a:lnTo>
                <a:lnTo>
                  <a:pt x="12984480" y="457200"/>
                </a:lnTo>
                <a:lnTo>
                  <a:pt x="12984467" y="469900"/>
                </a:lnTo>
                <a:lnTo>
                  <a:pt x="12984353" y="1003300"/>
                </a:lnTo>
                <a:lnTo>
                  <a:pt x="12819761" y="1003300"/>
                </a:lnTo>
                <a:lnTo>
                  <a:pt x="12819761" y="1016000"/>
                </a:lnTo>
                <a:lnTo>
                  <a:pt x="12819761" y="1155700"/>
                </a:lnTo>
                <a:lnTo>
                  <a:pt x="12575769" y="1193800"/>
                </a:lnTo>
                <a:lnTo>
                  <a:pt x="12575769" y="1041400"/>
                </a:lnTo>
                <a:lnTo>
                  <a:pt x="12746101" y="1028700"/>
                </a:lnTo>
                <a:lnTo>
                  <a:pt x="12757277" y="1028700"/>
                </a:lnTo>
                <a:lnTo>
                  <a:pt x="12819761" y="1016000"/>
                </a:lnTo>
                <a:lnTo>
                  <a:pt x="12819761" y="1003300"/>
                </a:lnTo>
                <a:lnTo>
                  <a:pt x="12757277" y="1016000"/>
                </a:lnTo>
                <a:lnTo>
                  <a:pt x="12757277" y="901700"/>
                </a:lnTo>
                <a:lnTo>
                  <a:pt x="12984353" y="901700"/>
                </a:lnTo>
                <a:lnTo>
                  <a:pt x="12984353" y="889000"/>
                </a:lnTo>
                <a:lnTo>
                  <a:pt x="12757277" y="889000"/>
                </a:lnTo>
                <a:lnTo>
                  <a:pt x="12757277" y="736600"/>
                </a:lnTo>
                <a:lnTo>
                  <a:pt x="12984353" y="736600"/>
                </a:lnTo>
                <a:lnTo>
                  <a:pt x="12984353" y="723900"/>
                </a:lnTo>
                <a:lnTo>
                  <a:pt x="12757277" y="723900"/>
                </a:lnTo>
                <a:lnTo>
                  <a:pt x="12757277" y="571500"/>
                </a:lnTo>
                <a:lnTo>
                  <a:pt x="12984353" y="571500"/>
                </a:lnTo>
                <a:lnTo>
                  <a:pt x="12984353" y="558800"/>
                </a:lnTo>
                <a:lnTo>
                  <a:pt x="12757277" y="558800"/>
                </a:lnTo>
                <a:lnTo>
                  <a:pt x="12757277" y="469900"/>
                </a:lnTo>
                <a:lnTo>
                  <a:pt x="12984467" y="469900"/>
                </a:lnTo>
                <a:lnTo>
                  <a:pt x="12984467" y="457200"/>
                </a:lnTo>
                <a:lnTo>
                  <a:pt x="12940919" y="457200"/>
                </a:lnTo>
                <a:lnTo>
                  <a:pt x="12940919" y="330200"/>
                </a:lnTo>
                <a:lnTo>
                  <a:pt x="12923139" y="330200"/>
                </a:lnTo>
                <a:lnTo>
                  <a:pt x="12923139" y="342900"/>
                </a:lnTo>
                <a:lnTo>
                  <a:pt x="12923139" y="457200"/>
                </a:lnTo>
                <a:lnTo>
                  <a:pt x="12739497" y="457200"/>
                </a:lnTo>
                <a:lnTo>
                  <a:pt x="12739497" y="469900"/>
                </a:lnTo>
                <a:lnTo>
                  <a:pt x="12739497" y="558800"/>
                </a:lnTo>
                <a:lnTo>
                  <a:pt x="12739497" y="1016000"/>
                </a:lnTo>
                <a:lnTo>
                  <a:pt x="12557989" y="1041400"/>
                </a:lnTo>
                <a:lnTo>
                  <a:pt x="12557989" y="1066800"/>
                </a:lnTo>
                <a:lnTo>
                  <a:pt x="12557989" y="1193800"/>
                </a:lnTo>
                <a:lnTo>
                  <a:pt x="12503887" y="1193800"/>
                </a:lnTo>
                <a:lnTo>
                  <a:pt x="12503887" y="1066800"/>
                </a:lnTo>
                <a:lnTo>
                  <a:pt x="12557989" y="1066800"/>
                </a:lnTo>
                <a:lnTo>
                  <a:pt x="12557989" y="1041400"/>
                </a:lnTo>
                <a:lnTo>
                  <a:pt x="12503887" y="1041400"/>
                </a:lnTo>
                <a:lnTo>
                  <a:pt x="12503887" y="901700"/>
                </a:lnTo>
                <a:lnTo>
                  <a:pt x="12739497" y="901700"/>
                </a:lnTo>
                <a:lnTo>
                  <a:pt x="12739497" y="889000"/>
                </a:lnTo>
                <a:lnTo>
                  <a:pt x="12503887" y="889000"/>
                </a:lnTo>
                <a:lnTo>
                  <a:pt x="12503887" y="736600"/>
                </a:lnTo>
                <a:lnTo>
                  <a:pt x="12739497" y="736600"/>
                </a:lnTo>
                <a:lnTo>
                  <a:pt x="12739497" y="723900"/>
                </a:lnTo>
                <a:lnTo>
                  <a:pt x="12503887" y="723900"/>
                </a:lnTo>
                <a:lnTo>
                  <a:pt x="12503887" y="571500"/>
                </a:lnTo>
                <a:lnTo>
                  <a:pt x="12739497" y="571500"/>
                </a:lnTo>
                <a:lnTo>
                  <a:pt x="12739497" y="558800"/>
                </a:lnTo>
                <a:lnTo>
                  <a:pt x="12503887" y="558800"/>
                </a:lnTo>
                <a:lnTo>
                  <a:pt x="12503887" y="469900"/>
                </a:lnTo>
                <a:lnTo>
                  <a:pt x="12739497" y="469900"/>
                </a:lnTo>
                <a:lnTo>
                  <a:pt x="12739497" y="457200"/>
                </a:lnTo>
                <a:lnTo>
                  <a:pt x="12486107" y="457200"/>
                </a:lnTo>
                <a:lnTo>
                  <a:pt x="12486107" y="469900"/>
                </a:lnTo>
                <a:lnTo>
                  <a:pt x="12486107" y="558800"/>
                </a:lnTo>
                <a:lnTo>
                  <a:pt x="12486107" y="1193800"/>
                </a:lnTo>
                <a:lnTo>
                  <a:pt x="12422861" y="1206500"/>
                </a:lnTo>
                <a:lnTo>
                  <a:pt x="12422861" y="1371600"/>
                </a:lnTo>
                <a:lnTo>
                  <a:pt x="12254840" y="1384300"/>
                </a:lnTo>
                <a:lnTo>
                  <a:pt x="12254840" y="1066800"/>
                </a:lnTo>
                <a:lnTo>
                  <a:pt x="12486107" y="1066800"/>
                </a:lnTo>
                <a:lnTo>
                  <a:pt x="12486107" y="1041400"/>
                </a:lnTo>
                <a:lnTo>
                  <a:pt x="12254840" y="1041400"/>
                </a:lnTo>
                <a:lnTo>
                  <a:pt x="12254840" y="901700"/>
                </a:lnTo>
                <a:lnTo>
                  <a:pt x="12486107" y="901700"/>
                </a:lnTo>
                <a:lnTo>
                  <a:pt x="12486107" y="889000"/>
                </a:lnTo>
                <a:lnTo>
                  <a:pt x="12254840" y="889000"/>
                </a:lnTo>
                <a:lnTo>
                  <a:pt x="12254840" y="736600"/>
                </a:lnTo>
                <a:lnTo>
                  <a:pt x="12486107" y="736600"/>
                </a:lnTo>
                <a:lnTo>
                  <a:pt x="12486107" y="723900"/>
                </a:lnTo>
                <a:lnTo>
                  <a:pt x="12254840" y="723900"/>
                </a:lnTo>
                <a:lnTo>
                  <a:pt x="12254840" y="571500"/>
                </a:lnTo>
                <a:lnTo>
                  <a:pt x="12486107" y="571500"/>
                </a:lnTo>
                <a:lnTo>
                  <a:pt x="12486107" y="558800"/>
                </a:lnTo>
                <a:lnTo>
                  <a:pt x="12254840" y="558800"/>
                </a:lnTo>
                <a:lnTo>
                  <a:pt x="12254840" y="469900"/>
                </a:lnTo>
                <a:lnTo>
                  <a:pt x="12486107" y="469900"/>
                </a:lnTo>
                <a:lnTo>
                  <a:pt x="12486107" y="457200"/>
                </a:lnTo>
                <a:lnTo>
                  <a:pt x="12249010" y="457200"/>
                </a:lnTo>
                <a:lnTo>
                  <a:pt x="12249010" y="1384300"/>
                </a:lnTo>
                <a:lnTo>
                  <a:pt x="12186387" y="1397000"/>
                </a:lnTo>
                <a:lnTo>
                  <a:pt x="12186387" y="1612900"/>
                </a:lnTo>
                <a:lnTo>
                  <a:pt x="11992089" y="1625600"/>
                </a:lnTo>
                <a:lnTo>
                  <a:pt x="11992089" y="2501900"/>
                </a:lnTo>
                <a:lnTo>
                  <a:pt x="11978246" y="2501900"/>
                </a:lnTo>
                <a:lnTo>
                  <a:pt x="11978246" y="1104900"/>
                </a:lnTo>
                <a:lnTo>
                  <a:pt x="12107647" y="1092200"/>
                </a:lnTo>
                <a:lnTo>
                  <a:pt x="12237060" y="1079500"/>
                </a:lnTo>
                <a:lnTo>
                  <a:pt x="12237060" y="1384300"/>
                </a:lnTo>
                <a:lnTo>
                  <a:pt x="12249010" y="1384300"/>
                </a:lnTo>
                <a:lnTo>
                  <a:pt x="12249010" y="457200"/>
                </a:lnTo>
                <a:lnTo>
                  <a:pt x="12237060" y="457200"/>
                </a:lnTo>
                <a:lnTo>
                  <a:pt x="12237060" y="469900"/>
                </a:lnTo>
                <a:lnTo>
                  <a:pt x="12237060" y="558800"/>
                </a:lnTo>
                <a:lnTo>
                  <a:pt x="12237060" y="1066800"/>
                </a:lnTo>
                <a:lnTo>
                  <a:pt x="11978246" y="1092200"/>
                </a:lnTo>
                <a:lnTo>
                  <a:pt x="11978246" y="952500"/>
                </a:lnTo>
                <a:lnTo>
                  <a:pt x="12042940" y="939800"/>
                </a:lnTo>
                <a:lnTo>
                  <a:pt x="12237060" y="901700"/>
                </a:lnTo>
                <a:lnTo>
                  <a:pt x="12237060" y="889000"/>
                </a:lnTo>
                <a:lnTo>
                  <a:pt x="11978246" y="939800"/>
                </a:lnTo>
                <a:lnTo>
                  <a:pt x="11978246" y="774700"/>
                </a:lnTo>
                <a:lnTo>
                  <a:pt x="12064517" y="762000"/>
                </a:lnTo>
                <a:lnTo>
                  <a:pt x="12237060" y="736600"/>
                </a:lnTo>
                <a:lnTo>
                  <a:pt x="12237060" y="723900"/>
                </a:lnTo>
                <a:lnTo>
                  <a:pt x="11978246" y="762000"/>
                </a:lnTo>
                <a:lnTo>
                  <a:pt x="11978246" y="622300"/>
                </a:lnTo>
                <a:lnTo>
                  <a:pt x="12042940" y="609600"/>
                </a:lnTo>
                <a:lnTo>
                  <a:pt x="12237060" y="571500"/>
                </a:lnTo>
                <a:lnTo>
                  <a:pt x="12237060" y="558800"/>
                </a:lnTo>
                <a:lnTo>
                  <a:pt x="11978246" y="609600"/>
                </a:lnTo>
                <a:lnTo>
                  <a:pt x="11978246" y="533400"/>
                </a:lnTo>
                <a:lnTo>
                  <a:pt x="12185294" y="482600"/>
                </a:lnTo>
                <a:lnTo>
                  <a:pt x="12237060" y="469900"/>
                </a:lnTo>
                <a:lnTo>
                  <a:pt x="12237060" y="457200"/>
                </a:lnTo>
                <a:lnTo>
                  <a:pt x="12161888" y="482600"/>
                </a:lnTo>
                <a:lnTo>
                  <a:pt x="12161888" y="342900"/>
                </a:lnTo>
                <a:lnTo>
                  <a:pt x="12923139" y="342900"/>
                </a:lnTo>
                <a:lnTo>
                  <a:pt x="12923139" y="330200"/>
                </a:lnTo>
                <a:lnTo>
                  <a:pt x="12144096" y="330200"/>
                </a:lnTo>
                <a:lnTo>
                  <a:pt x="12144096" y="342900"/>
                </a:lnTo>
                <a:lnTo>
                  <a:pt x="12144096" y="482600"/>
                </a:lnTo>
                <a:lnTo>
                  <a:pt x="11961089" y="520700"/>
                </a:lnTo>
                <a:lnTo>
                  <a:pt x="11960466" y="520700"/>
                </a:lnTo>
                <a:lnTo>
                  <a:pt x="11960466" y="533400"/>
                </a:lnTo>
                <a:lnTo>
                  <a:pt x="11960466" y="2501900"/>
                </a:lnTo>
                <a:lnTo>
                  <a:pt x="11898998" y="2489200"/>
                </a:lnTo>
                <a:lnTo>
                  <a:pt x="11718544" y="2489200"/>
                </a:lnTo>
                <a:lnTo>
                  <a:pt x="11718544" y="1143000"/>
                </a:lnTo>
                <a:lnTo>
                  <a:pt x="11799176" y="1130300"/>
                </a:lnTo>
                <a:lnTo>
                  <a:pt x="11960466" y="1104900"/>
                </a:lnTo>
                <a:lnTo>
                  <a:pt x="11960466" y="1092200"/>
                </a:lnTo>
                <a:lnTo>
                  <a:pt x="11718544" y="1130300"/>
                </a:lnTo>
                <a:lnTo>
                  <a:pt x="11718544" y="990600"/>
                </a:lnTo>
                <a:lnTo>
                  <a:pt x="11799176" y="977900"/>
                </a:lnTo>
                <a:lnTo>
                  <a:pt x="11960466" y="952500"/>
                </a:lnTo>
                <a:lnTo>
                  <a:pt x="11960466" y="939800"/>
                </a:lnTo>
                <a:lnTo>
                  <a:pt x="11718544" y="977900"/>
                </a:lnTo>
                <a:lnTo>
                  <a:pt x="11718544" y="838200"/>
                </a:lnTo>
                <a:lnTo>
                  <a:pt x="11799176" y="825500"/>
                </a:lnTo>
                <a:lnTo>
                  <a:pt x="11960466" y="787400"/>
                </a:lnTo>
                <a:lnTo>
                  <a:pt x="11960466" y="774700"/>
                </a:lnTo>
                <a:lnTo>
                  <a:pt x="11718544" y="825500"/>
                </a:lnTo>
                <a:lnTo>
                  <a:pt x="11718544" y="685800"/>
                </a:lnTo>
                <a:lnTo>
                  <a:pt x="11815305" y="660400"/>
                </a:lnTo>
                <a:lnTo>
                  <a:pt x="11960466" y="622300"/>
                </a:lnTo>
                <a:lnTo>
                  <a:pt x="11960466" y="609600"/>
                </a:lnTo>
                <a:lnTo>
                  <a:pt x="11718544" y="660400"/>
                </a:lnTo>
                <a:lnTo>
                  <a:pt x="11718544" y="596900"/>
                </a:lnTo>
                <a:lnTo>
                  <a:pt x="11960466" y="533400"/>
                </a:lnTo>
                <a:lnTo>
                  <a:pt x="11960466" y="520700"/>
                </a:lnTo>
                <a:lnTo>
                  <a:pt x="11700751" y="584200"/>
                </a:lnTo>
                <a:lnTo>
                  <a:pt x="11700751" y="596900"/>
                </a:lnTo>
                <a:lnTo>
                  <a:pt x="11700751" y="660400"/>
                </a:lnTo>
                <a:lnTo>
                  <a:pt x="11700751" y="2489200"/>
                </a:lnTo>
                <a:lnTo>
                  <a:pt x="11697449" y="2489200"/>
                </a:lnTo>
                <a:lnTo>
                  <a:pt x="11697449" y="2082800"/>
                </a:lnTo>
                <a:lnTo>
                  <a:pt x="11679682" y="2082800"/>
                </a:lnTo>
                <a:lnTo>
                  <a:pt x="11679682" y="2095500"/>
                </a:lnTo>
                <a:lnTo>
                  <a:pt x="11679682" y="2489200"/>
                </a:lnTo>
                <a:lnTo>
                  <a:pt x="11493881" y="2489200"/>
                </a:lnTo>
                <a:lnTo>
                  <a:pt x="11493881" y="2514600"/>
                </a:lnTo>
                <a:lnTo>
                  <a:pt x="11493881" y="2641600"/>
                </a:lnTo>
                <a:lnTo>
                  <a:pt x="11414887" y="2628900"/>
                </a:lnTo>
                <a:lnTo>
                  <a:pt x="11414887" y="2641600"/>
                </a:lnTo>
                <a:lnTo>
                  <a:pt x="10394467" y="2641600"/>
                </a:lnTo>
                <a:lnTo>
                  <a:pt x="10394467" y="4025900"/>
                </a:lnTo>
                <a:lnTo>
                  <a:pt x="10260355" y="3962412"/>
                </a:lnTo>
                <a:lnTo>
                  <a:pt x="10226827" y="3949700"/>
                </a:lnTo>
                <a:lnTo>
                  <a:pt x="10226827" y="3683000"/>
                </a:lnTo>
                <a:lnTo>
                  <a:pt x="10394467" y="3746500"/>
                </a:lnTo>
                <a:lnTo>
                  <a:pt x="10394467" y="3733800"/>
                </a:lnTo>
                <a:lnTo>
                  <a:pt x="10260343" y="3683000"/>
                </a:lnTo>
                <a:lnTo>
                  <a:pt x="10226827" y="3670300"/>
                </a:lnTo>
                <a:lnTo>
                  <a:pt x="10226827" y="3403600"/>
                </a:lnTo>
                <a:lnTo>
                  <a:pt x="10394467" y="3441712"/>
                </a:lnTo>
                <a:lnTo>
                  <a:pt x="10394467" y="3429012"/>
                </a:lnTo>
                <a:lnTo>
                  <a:pt x="10282695" y="3403600"/>
                </a:lnTo>
                <a:lnTo>
                  <a:pt x="10226827" y="3390900"/>
                </a:lnTo>
                <a:lnTo>
                  <a:pt x="10226827" y="3124200"/>
                </a:lnTo>
                <a:lnTo>
                  <a:pt x="10394467" y="3162300"/>
                </a:lnTo>
                <a:lnTo>
                  <a:pt x="10394467" y="3149600"/>
                </a:lnTo>
                <a:lnTo>
                  <a:pt x="10283126" y="3124200"/>
                </a:lnTo>
                <a:lnTo>
                  <a:pt x="10227462" y="3111500"/>
                </a:lnTo>
                <a:lnTo>
                  <a:pt x="10209047" y="3111500"/>
                </a:lnTo>
                <a:lnTo>
                  <a:pt x="10209047" y="3124200"/>
                </a:lnTo>
                <a:lnTo>
                  <a:pt x="10209047" y="3352800"/>
                </a:lnTo>
                <a:lnTo>
                  <a:pt x="10209047" y="4368800"/>
                </a:lnTo>
                <a:lnTo>
                  <a:pt x="10184917" y="4368800"/>
                </a:lnTo>
                <a:lnTo>
                  <a:pt x="10152532" y="4343400"/>
                </a:lnTo>
                <a:lnTo>
                  <a:pt x="10152532" y="4368800"/>
                </a:lnTo>
                <a:lnTo>
                  <a:pt x="9843922" y="4368800"/>
                </a:lnTo>
                <a:lnTo>
                  <a:pt x="9843922" y="4343400"/>
                </a:lnTo>
                <a:lnTo>
                  <a:pt x="9902342" y="4318000"/>
                </a:lnTo>
                <a:lnTo>
                  <a:pt x="9960762" y="4292600"/>
                </a:lnTo>
                <a:lnTo>
                  <a:pt x="10016274" y="4292600"/>
                </a:lnTo>
                <a:lnTo>
                  <a:pt x="10152532" y="4368800"/>
                </a:lnTo>
                <a:lnTo>
                  <a:pt x="10152532" y="4343400"/>
                </a:lnTo>
                <a:lnTo>
                  <a:pt x="10055708" y="4292600"/>
                </a:lnTo>
                <a:lnTo>
                  <a:pt x="10031641" y="4279976"/>
                </a:lnTo>
                <a:lnTo>
                  <a:pt x="10032009" y="4279976"/>
                </a:lnTo>
                <a:lnTo>
                  <a:pt x="10209047" y="4305300"/>
                </a:lnTo>
                <a:lnTo>
                  <a:pt x="10209047" y="4292600"/>
                </a:lnTo>
                <a:lnTo>
                  <a:pt x="10028326" y="4267200"/>
                </a:lnTo>
                <a:lnTo>
                  <a:pt x="10024897" y="4254500"/>
                </a:lnTo>
                <a:lnTo>
                  <a:pt x="10016401" y="4241800"/>
                </a:lnTo>
                <a:lnTo>
                  <a:pt x="9961156" y="4241800"/>
                </a:lnTo>
                <a:lnTo>
                  <a:pt x="9952634" y="4254500"/>
                </a:lnTo>
                <a:lnTo>
                  <a:pt x="9949599" y="4267200"/>
                </a:lnTo>
                <a:lnTo>
                  <a:pt x="9950475" y="4279976"/>
                </a:lnTo>
                <a:lnTo>
                  <a:pt x="9951402" y="4279976"/>
                </a:lnTo>
                <a:lnTo>
                  <a:pt x="9843922" y="4318000"/>
                </a:lnTo>
                <a:lnTo>
                  <a:pt x="9843922" y="4025900"/>
                </a:lnTo>
                <a:lnTo>
                  <a:pt x="10209047" y="4025900"/>
                </a:lnTo>
                <a:lnTo>
                  <a:pt x="10209047" y="4013200"/>
                </a:lnTo>
                <a:lnTo>
                  <a:pt x="9843922" y="4013200"/>
                </a:lnTo>
                <a:lnTo>
                  <a:pt x="9843922" y="3670300"/>
                </a:lnTo>
                <a:lnTo>
                  <a:pt x="10209047" y="3670300"/>
                </a:lnTo>
                <a:lnTo>
                  <a:pt x="10209047" y="3657612"/>
                </a:lnTo>
                <a:lnTo>
                  <a:pt x="9843922" y="3657612"/>
                </a:lnTo>
                <a:lnTo>
                  <a:pt x="9843922" y="3365500"/>
                </a:lnTo>
                <a:lnTo>
                  <a:pt x="10209047" y="3365500"/>
                </a:lnTo>
                <a:lnTo>
                  <a:pt x="10209047" y="3352800"/>
                </a:lnTo>
                <a:lnTo>
                  <a:pt x="9843922" y="3352800"/>
                </a:lnTo>
                <a:lnTo>
                  <a:pt x="9843922" y="3124200"/>
                </a:lnTo>
                <a:lnTo>
                  <a:pt x="10209047" y="3124200"/>
                </a:lnTo>
                <a:lnTo>
                  <a:pt x="10209047" y="3111500"/>
                </a:lnTo>
                <a:lnTo>
                  <a:pt x="10155707" y="3098800"/>
                </a:lnTo>
                <a:lnTo>
                  <a:pt x="10155707" y="3111500"/>
                </a:lnTo>
                <a:lnTo>
                  <a:pt x="9826155" y="3111500"/>
                </a:lnTo>
                <a:lnTo>
                  <a:pt x="9826155" y="4368800"/>
                </a:lnTo>
                <a:lnTo>
                  <a:pt x="9810153" y="4368800"/>
                </a:lnTo>
                <a:lnTo>
                  <a:pt x="9826155" y="4343400"/>
                </a:lnTo>
                <a:lnTo>
                  <a:pt x="9826155" y="4330700"/>
                </a:lnTo>
                <a:lnTo>
                  <a:pt x="9775609" y="4368800"/>
                </a:lnTo>
                <a:lnTo>
                  <a:pt x="9746018" y="4368800"/>
                </a:lnTo>
                <a:lnTo>
                  <a:pt x="9746018" y="4381500"/>
                </a:lnTo>
                <a:lnTo>
                  <a:pt x="9572028" y="4457700"/>
                </a:lnTo>
                <a:lnTo>
                  <a:pt x="9029763" y="4495800"/>
                </a:lnTo>
                <a:lnTo>
                  <a:pt x="9449232" y="4381500"/>
                </a:lnTo>
                <a:lnTo>
                  <a:pt x="9746018" y="4381500"/>
                </a:lnTo>
                <a:lnTo>
                  <a:pt x="9746018" y="4368800"/>
                </a:lnTo>
                <a:lnTo>
                  <a:pt x="9450375" y="4368800"/>
                </a:lnTo>
                <a:lnTo>
                  <a:pt x="9450375" y="4025900"/>
                </a:lnTo>
                <a:lnTo>
                  <a:pt x="9826155" y="4025900"/>
                </a:lnTo>
                <a:lnTo>
                  <a:pt x="9826155" y="4013200"/>
                </a:lnTo>
                <a:lnTo>
                  <a:pt x="9450375" y="4013200"/>
                </a:lnTo>
                <a:lnTo>
                  <a:pt x="9450375" y="3670300"/>
                </a:lnTo>
                <a:lnTo>
                  <a:pt x="9826155" y="3670300"/>
                </a:lnTo>
                <a:lnTo>
                  <a:pt x="9826155" y="3657612"/>
                </a:lnTo>
                <a:lnTo>
                  <a:pt x="9450375" y="3657612"/>
                </a:lnTo>
                <a:lnTo>
                  <a:pt x="9450375" y="3365500"/>
                </a:lnTo>
                <a:lnTo>
                  <a:pt x="9826155" y="3365500"/>
                </a:lnTo>
                <a:lnTo>
                  <a:pt x="9826155" y="3352800"/>
                </a:lnTo>
                <a:lnTo>
                  <a:pt x="9450375" y="3352800"/>
                </a:lnTo>
                <a:lnTo>
                  <a:pt x="9450375" y="3124200"/>
                </a:lnTo>
                <a:lnTo>
                  <a:pt x="9826155" y="3124200"/>
                </a:lnTo>
                <a:lnTo>
                  <a:pt x="9826155" y="3111500"/>
                </a:lnTo>
                <a:lnTo>
                  <a:pt x="9432582" y="3111500"/>
                </a:lnTo>
                <a:lnTo>
                  <a:pt x="9432582" y="3124200"/>
                </a:lnTo>
                <a:lnTo>
                  <a:pt x="9432582" y="3352800"/>
                </a:lnTo>
                <a:lnTo>
                  <a:pt x="9432582" y="4368800"/>
                </a:lnTo>
                <a:lnTo>
                  <a:pt x="9393339" y="4368800"/>
                </a:lnTo>
                <a:lnTo>
                  <a:pt x="9393339" y="4381500"/>
                </a:lnTo>
                <a:lnTo>
                  <a:pt x="8976665" y="4495800"/>
                </a:lnTo>
                <a:lnTo>
                  <a:pt x="9030386" y="4381500"/>
                </a:lnTo>
                <a:lnTo>
                  <a:pt x="9393339" y="4381500"/>
                </a:lnTo>
                <a:lnTo>
                  <a:pt x="9393339" y="4368800"/>
                </a:lnTo>
                <a:lnTo>
                  <a:pt x="9033180" y="4368800"/>
                </a:lnTo>
                <a:lnTo>
                  <a:pt x="9033180" y="4025900"/>
                </a:lnTo>
                <a:lnTo>
                  <a:pt x="9432582" y="4025900"/>
                </a:lnTo>
                <a:lnTo>
                  <a:pt x="9432582" y="4013200"/>
                </a:lnTo>
                <a:lnTo>
                  <a:pt x="9033180" y="4013200"/>
                </a:lnTo>
                <a:lnTo>
                  <a:pt x="9033180" y="3670300"/>
                </a:lnTo>
                <a:lnTo>
                  <a:pt x="9432582" y="3670300"/>
                </a:lnTo>
                <a:lnTo>
                  <a:pt x="9432582" y="3657612"/>
                </a:lnTo>
                <a:lnTo>
                  <a:pt x="9033180" y="3657612"/>
                </a:lnTo>
                <a:lnTo>
                  <a:pt x="9033180" y="3365500"/>
                </a:lnTo>
                <a:lnTo>
                  <a:pt x="9432582" y="3365500"/>
                </a:lnTo>
                <a:lnTo>
                  <a:pt x="9432582" y="3352800"/>
                </a:lnTo>
                <a:lnTo>
                  <a:pt x="9033180" y="3352800"/>
                </a:lnTo>
                <a:lnTo>
                  <a:pt x="9033180" y="3124200"/>
                </a:lnTo>
                <a:lnTo>
                  <a:pt x="9432582" y="3124200"/>
                </a:lnTo>
                <a:lnTo>
                  <a:pt x="9432582" y="3111500"/>
                </a:lnTo>
                <a:lnTo>
                  <a:pt x="9025941" y="3111500"/>
                </a:lnTo>
                <a:lnTo>
                  <a:pt x="9015400" y="3098800"/>
                </a:lnTo>
                <a:lnTo>
                  <a:pt x="9015400" y="3124200"/>
                </a:lnTo>
                <a:lnTo>
                  <a:pt x="9015400" y="4343400"/>
                </a:lnTo>
                <a:lnTo>
                  <a:pt x="9013761" y="4343400"/>
                </a:lnTo>
                <a:lnTo>
                  <a:pt x="9013761" y="4368800"/>
                </a:lnTo>
                <a:lnTo>
                  <a:pt x="8957107" y="4495800"/>
                </a:lnTo>
                <a:lnTo>
                  <a:pt x="8946566" y="4483100"/>
                </a:lnTo>
                <a:lnTo>
                  <a:pt x="8946566" y="4508500"/>
                </a:lnTo>
                <a:lnTo>
                  <a:pt x="8871648" y="4699000"/>
                </a:lnTo>
                <a:lnTo>
                  <a:pt x="8093024" y="4914900"/>
                </a:lnTo>
                <a:lnTo>
                  <a:pt x="8946566" y="4508500"/>
                </a:lnTo>
                <a:lnTo>
                  <a:pt x="8946566" y="4483100"/>
                </a:lnTo>
                <a:lnTo>
                  <a:pt x="8935136" y="4483100"/>
                </a:lnTo>
                <a:lnTo>
                  <a:pt x="8935136" y="4508500"/>
                </a:lnTo>
                <a:lnTo>
                  <a:pt x="7990662" y="4940300"/>
                </a:lnTo>
                <a:lnTo>
                  <a:pt x="7971358" y="4876800"/>
                </a:lnTo>
                <a:lnTo>
                  <a:pt x="7971358" y="4940300"/>
                </a:lnTo>
                <a:lnTo>
                  <a:pt x="7955229" y="4940300"/>
                </a:lnTo>
                <a:lnTo>
                  <a:pt x="7955229" y="4953000"/>
                </a:lnTo>
                <a:lnTo>
                  <a:pt x="6393421" y="5194300"/>
                </a:lnTo>
                <a:lnTo>
                  <a:pt x="6336525" y="5143500"/>
                </a:lnTo>
                <a:lnTo>
                  <a:pt x="7135838" y="4648200"/>
                </a:lnTo>
                <a:lnTo>
                  <a:pt x="7955229" y="4953000"/>
                </a:lnTo>
                <a:lnTo>
                  <a:pt x="7955229" y="4940300"/>
                </a:lnTo>
                <a:lnTo>
                  <a:pt x="7155015" y="4648200"/>
                </a:lnTo>
                <a:lnTo>
                  <a:pt x="7189559" y="4635500"/>
                </a:lnTo>
                <a:lnTo>
                  <a:pt x="7812862" y="4381500"/>
                </a:lnTo>
                <a:lnTo>
                  <a:pt x="7971358" y="4940300"/>
                </a:lnTo>
                <a:lnTo>
                  <a:pt x="7971358" y="4876800"/>
                </a:lnTo>
                <a:lnTo>
                  <a:pt x="7833309" y="4381500"/>
                </a:lnTo>
                <a:lnTo>
                  <a:pt x="8935136" y="4508500"/>
                </a:lnTo>
                <a:lnTo>
                  <a:pt x="8935136" y="4483100"/>
                </a:lnTo>
                <a:lnTo>
                  <a:pt x="8920035" y="4470400"/>
                </a:lnTo>
                <a:lnTo>
                  <a:pt x="8920035" y="4495800"/>
                </a:lnTo>
                <a:lnTo>
                  <a:pt x="7858074" y="4381500"/>
                </a:lnTo>
                <a:lnTo>
                  <a:pt x="8684450" y="4381500"/>
                </a:lnTo>
                <a:lnTo>
                  <a:pt x="8920035" y="4495800"/>
                </a:lnTo>
                <a:lnTo>
                  <a:pt x="8920035" y="4470400"/>
                </a:lnTo>
                <a:lnTo>
                  <a:pt x="8719236" y="4381500"/>
                </a:lnTo>
                <a:lnTo>
                  <a:pt x="8849538" y="4381500"/>
                </a:lnTo>
                <a:lnTo>
                  <a:pt x="8849538" y="4368800"/>
                </a:lnTo>
                <a:lnTo>
                  <a:pt x="8849538" y="4254500"/>
                </a:lnTo>
                <a:lnTo>
                  <a:pt x="9013761" y="4368800"/>
                </a:lnTo>
                <a:lnTo>
                  <a:pt x="9013761" y="4343400"/>
                </a:lnTo>
                <a:lnTo>
                  <a:pt x="8870239" y="4254500"/>
                </a:lnTo>
                <a:lnTo>
                  <a:pt x="8849538" y="4241800"/>
                </a:lnTo>
                <a:lnTo>
                  <a:pt x="8849538" y="3924300"/>
                </a:lnTo>
                <a:lnTo>
                  <a:pt x="9015400" y="4025900"/>
                </a:lnTo>
                <a:lnTo>
                  <a:pt x="9015400" y="4013200"/>
                </a:lnTo>
                <a:lnTo>
                  <a:pt x="8886393" y="3924300"/>
                </a:lnTo>
                <a:lnTo>
                  <a:pt x="8849538" y="3898900"/>
                </a:lnTo>
                <a:lnTo>
                  <a:pt x="8849538" y="3683000"/>
                </a:lnTo>
                <a:lnTo>
                  <a:pt x="8831770" y="3683000"/>
                </a:lnTo>
                <a:lnTo>
                  <a:pt x="8831770" y="3695700"/>
                </a:lnTo>
                <a:lnTo>
                  <a:pt x="8831770" y="4000500"/>
                </a:lnTo>
                <a:lnTo>
                  <a:pt x="8831770" y="4013200"/>
                </a:lnTo>
                <a:lnTo>
                  <a:pt x="8831770" y="4368800"/>
                </a:lnTo>
                <a:lnTo>
                  <a:pt x="8689391" y="4368800"/>
                </a:lnTo>
                <a:lnTo>
                  <a:pt x="8654605" y="4343400"/>
                </a:lnTo>
                <a:lnTo>
                  <a:pt x="8654605" y="4368800"/>
                </a:lnTo>
                <a:lnTo>
                  <a:pt x="8349170" y="4368800"/>
                </a:lnTo>
                <a:lnTo>
                  <a:pt x="8349170" y="4305300"/>
                </a:lnTo>
                <a:lnTo>
                  <a:pt x="8467534" y="4292600"/>
                </a:lnTo>
                <a:lnTo>
                  <a:pt x="8481250" y="4292600"/>
                </a:lnTo>
                <a:lnTo>
                  <a:pt x="8490013" y="4305300"/>
                </a:lnTo>
                <a:lnTo>
                  <a:pt x="8516683" y="4305300"/>
                </a:lnTo>
                <a:lnTo>
                  <a:pt x="8523287" y="4292600"/>
                </a:lnTo>
                <a:lnTo>
                  <a:pt x="8654605" y="4368800"/>
                </a:lnTo>
                <a:lnTo>
                  <a:pt x="8654605" y="4343400"/>
                </a:lnTo>
                <a:lnTo>
                  <a:pt x="8534844" y="4292600"/>
                </a:lnTo>
                <a:lnTo>
                  <a:pt x="8537486" y="4279976"/>
                </a:lnTo>
                <a:lnTo>
                  <a:pt x="8539175" y="4279976"/>
                </a:lnTo>
                <a:lnTo>
                  <a:pt x="8535987" y="4267200"/>
                </a:lnTo>
                <a:lnTo>
                  <a:pt x="8527478" y="4254500"/>
                </a:lnTo>
                <a:lnTo>
                  <a:pt x="8515032" y="4241800"/>
                </a:lnTo>
                <a:lnTo>
                  <a:pt x="8484298" y="4241800"/>
                </a:lnTo>
                <a:lnTo>
                  <a:pt x="8471725" y="4254500"/>
                </a:lnTo>
                <a:lnTo>
                  <a:pt x="8463216" y="4267200"/>
                </a:lnTo>
                <a:lnTo>
                  <a:pt x="8460143" y="4279976"/>
                </a:lnTo>
                <a:lnTo>
                  <a:pt x="8349170" y="4292600"/>
                </a:lnTo>
                <a:lnTo>
                  <a:pt x="8349170" y="4013200"/>
                </a:lnTo>
                <a:lnTo>
                  <a:pt x="8831770" y="4013200"/>
                </a:lnTo>
                <a:lnTo>
                  <a:pt x="8831770" y="4000500"/>
                </a:lnTo>
                <a:lnTo>
                  <a:pt x="8349170" y="4000500"/>
                </a:lnTo>
                <a:lnTo>
                  <a:pt x="8349170" y="3695700"/>
                </a:lnTo>
                <a:lnTo>
                  <a:pt x="8831770" y="3695700"/>
                </a:lnTo>
                <a:lnTo>
                  <a:pt x="8831770" y="3683000"/>
                </a:lnTo>
                <a:lnTo>
                  <a:pt x="8810803" y="3670300"/>
                </a:lnTo>
                <a:lnTo>
                  <a:pt x="8810803" y="3683000"/>
                </a:lnTo>
                <a:lnTo>
                  <a:pt x="8331390" y="3683000"/>
                </a:lnTo>
                <a:lnTo>
                  <a:pt x="8331390" y="4368800"/>
                </a:lnTo>
                <a:lnTo>
                  <a:pt x="7930083" y="4368800"/>
                </a:lnTo>
                <a:lnTo>
                  <a:pt x="8331390" y="4305300"/>
                </a:lnTo>
                <a:lnTo>
                  <a:pt x="8331390" y="4292600"/>
                </a:lnTo>
                <a:lnTo>
                  <a:pt x="7825943" y="4368800"/>
                </a:lnTo>
                <a:lnTo>
                  <a:pt x="7825943" y="4343400"/>
                </a:lnTo>
                <a:lnTo>
                  <a:pt x="7825943" y="4013200"/>
                </a:lnTo>
                <a:lnTo>
                  <a:pt x="8331390" y="4013200"/>
                </a:lnTo>
                <a:lnTo>
                  <a:pt x="8331390" y="4000500"/>
                </a:lnTo>
                <a:lnTo>
                  <a:pt x="7825943" y="4000500"/>
                </a:lnTo>
                <a:lnTo>
                  <a:pt x="7825943" y="3695700"/>
                </a:lnTo>
                <a:lnTo>
                  <a:pt x="8331390" y="3695700"/>
                </a:lnTo>
                <a:lnTo>
                  <a:pt x="8331390" y="3683000"/>
                </a:lnTo>
                <a:lnTo>
                  <a:pt x="7808163" y="3683000"/>
                </a:lnTo>
                <a:lnTo>
                  <a:pt x="7808163" y="3695700"/>
                </a:lnTo>
                <a:lnTo>
                  <a:pt x="7808163" y="4000500"/>
                </a:lnTo>
                <a:lnTo>
                  <a:pt x="7808163" y="4013200"/>
                </a:lnTo>
                <a:lnTo>
                  <a:pt x="7808163" y="4343400"/>
                </a:lnTo>
                <a:lnTo>
                  <a:pt x="7792288" y="4330700"/>
                </a:lnTo>
                <a:lnTo>
                  <a:pt x="7792288" y="4368800"/>
                </a:lnTo>
                <a:lnTo>
                  <a:pt x="7139013" y="4635500"/>
                </a:lnTo>
                <a:lnTo>
                  <a:pt x="7131266" y="4622800"/>
                </a:lnTo>
                <a:lnTo>
                  <a:pt x="7113867" y="4584700"/>
                </a:lnTo>
                <a:lnTo>
                  <a:pt x="7113867" y="4622800"/>
                </a:lnTo>
                <a:lnTo>
                  <a:pt x="7108799" y="4622800"/>
                </a:lnTo>
                <a:lnTo>
                  <a:pt x="7108799" y="4648200"/>
                </a:lnTo>
                <a:lnTo>
                  <a:pt x="6324333" y="5143500"/>
                </a:lnTo>
                <a:lnTo>
                  <a:pt x="6274676" y="5092700"/>
                </a:lnTo>
                <a:lnTo>
                  <a:pt x="6261595" y="5067300"/>
                </a:lnTo>
                <a:lnTo>
                  <a:pt x="6243434" y="5029200"/>
                </a:lnTo>
                <a:lnTo>
                  <a:pt x="6243434" y="5067300"/>
                </a:lnTo>
                <a:lnTo>
                  <a:pt x="5910961" y="4787900"/>
                </a:lnTo>
                <a:lnTo>
                  <a:pt x="5894794" y="4775479"/>
                </a:lnTo>
                <a:lnTo>
                  <a:pt x="5890260" y="4762500"/>
                </a:lnTo>
                <a:lnTo>
                  <a:pt x="5878055" y="4749800"/>
                </a:lnTo>
                <a:lnTo>
                  <a:pt x="5860034" y="4724400"/>
                </a:lnTo>
                <a:lnTo>
                  <a:pt x="5810123" y="4724400"/>
                </a:lnTo>
                <a:lnTo>
                  <a:pt x="5798820" y="4749800"/>
                </a:lnTo>
                <a:lnTo>
                  <a:pt x="5782564" y="4749800"/>
                </a:lnTo>
                <a:lnTo>
                  <a:pt x="5782564" y="4762500"/>
                </a:lnTo>
                <a:lnTo>
                  <a:pt x="5781789" y="4775327"/>
                </a:lnTo>
                <a:lnTo>
                  <a:pt x="5781510" y="4775327"/>
                </a:lnTo>
                <a:lnTo>
                  <a:pt x="4358665" y="5397500"/>
                </a:lnTo>
                <a:lnTo>
                  <a:pt x="5050929" y="4813300"/>
                </a:lnTo>
                <a:lnTo>
                  <a:pt x="5416740" y="4787900"/>
                </a:lnTo>
                <a:lnTo>
                  <a:pt x="5782564" y="4762500"/>
                </a:lnTo>
                <a:lnTo>
                  <a:pt x="5782564" y="4749800"/>
                </a:lnTo>
                <a:lnTo>
                  <a:pt x="5197741" y="4787900"/>
                </a:lnTo>
                <a:lnTo>
                  <a:pt x="6047867" y="4648200"/>
                </a:lnTo>
                <a:lnTo>
                  <a:pt x="6243434" y="5067300"/>
                </a:lnTo>
                <a:lnTo>
                  <a:pt x="6243434" y="5029200"/>
                </a:lnTo>
                <a:lnTo>
                  <a:pt x="6066282" y="4648200"/>
                </a:lnTo>
                <a:lnTo>
                  <a:pt x="7108799" y="4648200"/>
                </a:lnTo>
                <a:lnTo>
                  <a:pt x="7108799" y="4622800"/>
                </a:lnTo>
                <a:lnTo>
                  <a:pt x="7106615" y="4610100"/>
                </a:lnTo>
                <a:lnTo>
                  <a:pt x="7106120" y="4610100"/>
                </a:lnTo>
                <a:lnTo>
                  <a:pt x="7106120" y="4635500"/>
                </a:lnTo>
                <a:lnTo>
                  <a:pt x="6106528" y="4635500"/>
                </a:lnTo>
                <a:lnTo>
                  <a:pt x="6772884" y="4445000"/>
                </a:lnTo>
                <a:lnTo>
                  <a:pt x="7106120" y="4635500"/>
                </a:lnTo>
                <a:lnTo>
                  <a:pt x="7106120" y="4610100"/>
                </a:lnTo>
                <a:lnTo>
                  <a:pt x="6785330" y="4445000"/>
                </a:lnTo>
                <a:lnTo>
                  <a:pt x="6800024" y="4419651"/>
                </a:lnTo>
                <a:lnTo>
                  <a:pt x="6896201" y="4241800"/>
                </a:lnTo>
                <a:lnTo>
                  <a:pt x="7106615" y="4610100"/>
                </a:lnTo>
                <a:lnTo>
                  <a:pt x="7108799" y="4610100"/>
                </a:lnTo>
                <a:lnTo>
                  <a:pt x="7113867" y="4622800"/>
                </a:lnTo>
                <a:lnTo>
                  <a:pt x="7113867" y="4584700"/>
                </a:lnTo>
                <a:lnTo>
                  <a:pt x="6921347" y="4241800"/>
                </a:lnTo>
                <a:lnTo>
                  <a:pt x="6913600" y="4216400"/>
                </a:lnTo>
                <a:lnTo>
                  <a:pt x="7792288" y="4368800"/>
                </a:lnTo>
                <a:lnTo>
                  <a:pt x="7792288" y="4330700"/>
                </a:lnTo>
                <a:lnTo>
                  <a:pt x="7787462" y="4330700"/>
                </a:lnTo>
                <a:lnTo>
                  <a:pt x="7787462" y="4343400"/>
                </a:lnTo>
                <a:lnTo>
                  <a:pt x="7759281" y="4343400"/>
                </a:lnTo>
                <a:lnTo>
                  <a:pt x="6991451" y="4216400"/>
                </a:lnTo>
                <a:lnTo>
                  <a:pt x="6906107" y="4203700"/>
                </a:lnTo>
                <a:lnTo>
                  <a:pt x="6902932" y="4203700"/>
                </a:lnTo>
                <a:lnTo>
                  <a:pt x="6885787" y="4178300"/>
                </a:lnTo>
                <a:lnTo>
                  <a:pt x="6885787" y="4216400"/>
                </a:lnTo>
                <a:lnTo>
                  <a:pt x="6778968" y="4419600"/>
                </a:lnTo>
                <a:lnTo>
                  <a:pt x="6764375" y="4343400"/>
                </a:lnTo>
                <a:lnTo>
                  <a:pt x="6764375" y="4432300"/>
                </a:lnTo>
                <a:lnTo>
                  <a:pt x="6739864" y="4432300"/>
                </a:lnTo>
                <a:lnTo>
                  <a:pt x="6739864" y="4445000"/>
                </a:lnTo>
                <a:lnTo>
                  <a:pt x="6056871" y="4635500"/>
                </a:lnTo>
                <a:lnTo>
                  <a:pt x="6038329" y="4610100"/>
                </a:lnTo>
                <a:lnTo>
                  <a:pt x="6038329" y="4648200"/>
                </a:lnTo>
                <a:lnTo>
                  <a:pt x="5075186" y="4800600"/>
                </a:lnTo>
                <a:lnTo>
                  <a:pt x="5652643" y="4368800"/>
                </a:lnTo>
                <a:lnTo>
                  <a:pt x="5663184" y="4368800"/>
                </a:lnTo>
                <a:lnTo>
                  <a:pt x="5664454" y="4343400"/>
                </a:lnTo>
                <a:lnTo>
                  <a:pt x="5710047" y="4305300"/>
                </a:lnTo>
                <a:lnTo>
                  <a:pt x="5718048" y="4318000"/>
                </a:lnTo>
                <a:lnTo>
                  <a:pt x="5754878" y="4318000"/>
                </a:lnTo>
                <a:lnTo>
                  <a:pt x="6038329" y="4648200"/>
                </a:lnTo>
                <a:lnTo>
                  <a:pt x="6038329" y="4610100"/>
                </a:lnTo>
                <a:lnTo>
                  <a:pt x="5772658" y="4318000"/>
                </a:lnTo>
                <a:lnTo>
                  <a:pt x="5781040" y="4318000"/>
                </a:lnTo>
                <a:lnTo>
                  <a:pt x="5788152" y="4305300"/>
                </a:lnTo>
                <a:lnTo>
                  <a:pt x="5793473" y="4305300"/>
                </a:lnTo>
                <a:lnTo>
                  <a:pt x="6739864" y="4445000"/>
                </a:lnTo>
                <a:lnTo>
                  <a:pt x="6739864" y="4432300"/>
                </a:lnTo>
                <a:lnTo>
                  <a:pt x="6367894" y="4381500"/>
                </a:lnTo>
                <a:lnTo>
                  <a:pt x="6670027" y="3911600"/>
                </a:lnTo>
                <a:lnTo>
                  <a:pt x="6764375" y="4432300"/>
                </a:lnTo>
                <a:lnTo>
                  <a:pt x="6764375" y="4343400"/>
                </a:lnTo>
                <a:lnTo>
                  <a:pt x="6690715" y="3924300"/>
                </a:lnTo>
                <a:lnTo>
                  <a:pt x="6885787" y="4216400"/>
                </a:lnTo>
                <a:lnTo>
                  <a:pt x="6885787" y="4178300"/>
                </a:lnTo>
                <a:lnTo>
                  <a:pt x="6706463" y="3924300"/>
                </a:lnTo>
                <a:lnTo>
                  <a:pt x="6696557" y="3911600"/>
                </a:lnTo>
                <a:lnTo>
                  <a:pt x="7759281" y="4343400"/>
                </a:lnTo>
                <a:lnTo>
                  <a:pt x="6747269" y="3911600"/>
                </a:lnTo>
                <a:lnTo>
                  <a:pt x="6717512" y="3898900"/>
                </a:lnTo>
                <a:lnTo>
                  <a:pt x="7386790" y="3937000"/>
                </a:lnTo>
                <a:lnTo>
                  <a:pt x="7387806" y="3924300"/>
                </a:lnTo>
                <a:lnTo>
                  <a:pt x="7787462" y="4343400"/>
                </a:lnTo>
                <a:lnTo>
                  <a:pt x="7787462" y="4330700"/>
                </a:lnTo>
                <a:lnTo>
                  <a:pt x="7601801" y="4127500"/>
                </a:lnTo>
                <a:lnTo>
                  <a:pt x="7601801" y="4114800"/>
                </a:lnTo>
                <a:lnTo>
                  <a:pt x="7601801" y="3835400"/>
                </a:lnTo>
                <a:lnTo>
                  <a:pt x="7808163" y="4013200"/>
                </a:lnTo>
                <a:lnTo>
                  <a:pt x="7808163" y="4000500"/>
                </a:lnTo>
                <a:lnTo>
                  <a:pt x="7633551" y="3835400"/>
                </a:lnTo>
                <a:lnTo>
                  <a:pt x="7601801" y="3810000"/>
                </a:lnTo>
                <a:lnTo>
                  <a:pt x="7601801" y="3543300"/>
                </a:lnTo>
                <a:lnTo>
                  <a:pt x="7808163" y="3695700"/>
                </a:lnTo>
                <a:lnTo>
                  <a:pt x="7808163" y="3683000"/>
                </a:lnTo>
                <a:lnTo>
                  <a:pt x="7621727" y="3543300"/>
                </a:lnTo>
                <a:lnTo>
                  <a:pt x="7601801" y="3530600"/>
                </a:lnTo>
                <a:lnTo>
                  <a:pt x="7600277" y="3530600"/>
                </a:lnTo>
                <a:lnTo>
                  <a:pt x="7584021" y="3517900"/>
                </a:lnTo>
                <a:lnTo>
                  <a:pt x="7584021" y="3543300"/>
                </a:lnTo>
                <a:lnTo>
                  <a:pt x="7584021" y="3797300"/>
                </a:lnTo>
                <a:lnTo>
                  <a:pt x="7584021" y="3822700"/>
                </a:lnTo>
                <a:lnTo>
                  <a:pt x="7584021" y="4114800"/>
                </a:lnTo>
                <a:lnTo>
                  <a:pt x="7402792" y="3924300"/>
                </a:lnTo>
                <a:lnTo>
                  <a:pt x="7402792" y="3670300"/>
                </a:lnTo>
                <a:lnTo>
                  <a:pt x="7584021" y="3822700"/>
                </a:lnTo>
                <a:lnTo>
                  <a:pt x="7584021" y="3797300"/>
                </a:lnTo>
                <a:lnTo>
                  <a:pt x="7435812" y="3670300"/>
                </a:lnTo>
                <a:lnTo>
                  <a:pt x="7402792" y="3644912"/>
                </a:lnTo>
                <a:lnTo>
                  <a:pt x="7402792" y="3403600"/>
                </a:lnTo>
                <a:lnTo>
                  <a:pt x="7584021" y="3543300"/>
                </a:lnTo>
                <a:lnTo>
                  <a:pt x="7584021" y="3517900"/>
                </a:lnTo>
                <a:lnTo>
                  <a:pt x="7416254" y="3403600"/>
                </a:lnTo>
                <a:lnTo>
                  <a:pt x="7643190" y="3403600"/>
                </a:lnTo>
                <a:lnTo>
                  <a:pt x="7643203" y="3429012"/>
                </a:lnTo>
                <a:lnTo>
                  <a:pt x="7884998" y="3619500"/>
                </a:lnTo>
                <a:lnTo>
                  <a:pt x="8425116" y="3619500"/>
                </a:lnTo>
                <a:lnTo>
                  <a:pt x="8425116" y="3606800"/>
                </a:lnTo>
                <a:lnTo>
                  <a:pt x="8425116" y="3492500"/>
                </a:lnTo>
                <a:lnTo>
                  <a:pt x="8810803" y="3683000"/>
                </a:lnTo>
                <a:lnTo>
                  <a:pt x="8810803" y="3670300"/>
                </a:lnTo>
                <a:lnTo>
                  <a:pt x="8779446" y="3657612"/>
                </a:lnTo>
                <a:lnTo>
                  <a:pt x="8779815" y="3657612"/>
                </a:lnTo>
                <a:lnTo>
                  <a:pt x="8779815" y="3644912"/>
                </a:lnTo>
                <a:lnTo>
                  <a:pt x="8779815" y="3568700"/>
                </a:lnTo>
                <a:lnTo>
                  <a:pt x="9011844" y="3670300"/>
                </a:lnTo>
                <a:lnTo>
                  <a:pt x="9015400" y="3670300"/>
                </a:lnTo>
                <a:lnTo>
                  <a:pt x="9015400" y="3657612"/>
                </a:lnTo>
                <a:lnTo>
                  <a:pt x="8813482" y="3568700"/>
                </a:lnTo>
                <a:lnTo>
                  <a:pt x="8779815" y="3556000"/>
                </a:lnTo>
                <a:lnTo>
                  <a:pt x="8779815" y="3276600"/>
                </a:lnTo>
                <a:lnTo>
                  <a:pt x="9013876" y="3365500"/>
                </a:lnTo>
                <a:lnTo>
                  <a:pt x="9015400" y="3365500"/>
                </a:lnTo>
                <a:lnTo>
                  <a:pt x="9015400" y="3352800"/>
                </a:lnTo>
                <a:lnTo>
                  <a:pt x="8813457" y="3276600"/>
                </a:lnTo>
                <a:lnTo>
                  <a:pt x="8779815" y="3263900"/>
                </a:lnTo>
                <a:lnTo>
                  <a:pt x="8779815" y="3048000"/>
                </a:lnTo>
                <a:lnTo>
                  <a:pt x="9015400" y="3124200"/>
                </a:lnTo>
                <a:lnTo>
                  <a:pt x="9015400" y="3098800"/>
                </a:lnTo>
                <a:lnTo>
                  <a:pt x="8845232" y="3048000"/>
                </a:lnTo>
                <a:lnTo>
                  <a:pt x="8765845" y="3022600"/>
                </a:lnTo>
                <a:lnTo>
                  <a:pt x="8765845" y="3035300"/>
                </a:lnTo>
                <a:lnTo>
                  <a:pt x="8762047" y="3035300"/>
                </a:lnTo>
                <a:lnTo>
                  <a:pt x="8762047" y="3251200"/>
                </a:lnTo>
                <a:lnTo>
                  <a:pt x="8762047" y="3263900"/>
                </a:lnTo>
                <a:lnTo>
                  <a:pt x="8762047" y="3543300"/>
                </a:lnTo>
                <a:lnTo>
                  <a:pt x="8762047" y="3556000"/>
                </a:lnTo>
                <a:lnTo>
                  <a:pt x="8762047" y="3644912"/>
                </a:lnTo>
                <a:lnTo>
                  <a:pt x="8564562" y="3543300"/>
                </a:lnTo>
                <a:lnTo>
                  <a:pt x="8564562" y="3479800"/>
                </a:lnTo>
                <a:lnTo>
                  <a:pt x="8762047" y="3556000"/>
                </a:lnTo>
                <a:lnTo>
                  <a:pt x="8762047" y="3543300"/>
                </a:lnTo>
                <a:lnTo>
                  <a:pt x="8620950" y="3479800"/>
                </a:lnTo>
                <a:lnTo>
                  <a:pt x="8564575" y="3441712"/>
                </a:lnTo>
                <a:lnTo>
                  <a:pt x="8564562" y="3187700"/>
                </a:lnTo>
                <a:lnTo>
                  <a:pt x="8762047" y="3263900"/>
                </a:lnTo>
                <a:lnTo>
                  <a:pt x="8762047" y="3251200"/>
                </a:lnTo>
                <a:lnTo>
                  <a:pt x="8604059" y="3187700"/>
                </a:lnTo>
                <a:lnTo>
                  <a:pt x="8564562" y="3175000"/>
                </a:lnTo>
                <a:lnTo>
                  <a:pt x="8564562" y="2984500"/>
                </a:lnTo>
                <a:lnTo>
                  <a:pt x="8765845" y="3035300"/>
                </a:lnTo>
                <a:lnTo>
                  <a:pt x="8765845" y="3022600"/>
                </a:lnTo>
                <a:lnTo>
                  <a:pt x="8619414" y="2984500"/>
                </a:lnTo>
                <a:lnTo>
                  <a:pt x="8546782" y="2959100"/>
                </a:lnTo>
                <a:lnTo>
                  <a:pt x="8546782" y="3543300"/>
                </a:lnTo>
                <a:lnTo>
                  <a:pt x="8449500" y="3492500"/>
                </a:lnTo>
                <a:lnTo>
                  <a:pt x="8425116" y="3479800"/>
                </a:lnTo>
                <a:lnTo>
                  <a:pt x="8425116" y="3403600"/>
                </a:lnTo>
                <a:lnTo>
                  <a:pt x="8546782" y="3454400"/>
                </a:lnTo>
                <a:lnTo>
                  <a:pt x="8546782" y="3441712"/>
                </a:lnTo>
                <a:lnTo>
                  <a:pt x="8455596" y="3403600"/>
                </a:lnTo>
                <a:lnTo>
                  <a:pt x="8425116" y="3390900"/>
                </a:lnTo>
                <a:lnTo>
                  <a:pt x="8425116" y="3352800"/>
                </a:lnTo>
                <a:lnTo>
                  <a:pt x="8407336" y="3340100"/>
                </a:lnTo>
                <a:lnTo>
                  <a:pt x="8407336" y="3352800"/>
                </a:lnTo>
                <a:lnTo>
                  <a:pt x="8407336" y="3606800"/>
                </a:lnTo>
                <a:lnTo>
                  <a:pt x="7897444" y="3606800"/>
                </a:lnTo>
                <a:lnTo>
                  <a:pt x="7897444" y="3581400"/>
                </a:lnTo>
                <a:lnTo>
                  <a:pt x="7897444" y="3352800"/>
                </a:lnTo>
                <a:lnTo>
                  <a:pt x="8407336" y="3352800"/>
                </a:lnTo>
                <a:lnTo>
                  <a:pt x="8407336" y="3340100"/>
                </a:lnTo>
                <a:lnTo>
                  <a:pt x="8399843" y="3327400"/>
                </a:lnTo>
                <a:lnTo>
                  <a:pt x="8399843" y="3136900"/>
                </a:lnTo>
                <a:lnTo>
                  <a:pt x="8546782" y="3187700"/>
                </a:lnTo>
                <a:lnTo>
                  <a:pt x="8546782" y="3175000"/>
                </a:lnTo>
                <a:lnTo>
                  <a:pt x="8436572" y="3136900"/>
                </a:lnTo>
                <a:lnTo>
                  <a:pt x="8399843" y="3124200"/>
                </a:lnTo>
                <a:lnTo>
                  <a:pt x="8399843" y="2921000"/>
                </a:lnTo>
                <a:lnTo>
                  <a:pt x="8546782" y="2971800"/>
                </a:lnTo>
                <a:lnTo>
                  <a:pt x="8546782" y="2959100"/>
                </a:lnTo>
                <a:lnTo>
                  <a:pt x="8438718" y="2921000"/>
                </a:lnTo>
                <a:lnTo>
                  <a:pt x="8383727" y="2908300"/>
                </a:lnTo>
                <a:lnTo>
                  <a:pt x="8383727" y="3327400"/>
                </a:lnTo>
                <a:lnTo>
                  <a:pt x="7879664" y="3327400"/>
                </a:lnTo>
                <a:lnTo>
                  <a:pt x="7879664" y="3352800"/>
                </a:lnTo>
                <a:lnTo>
                  <a:pt x="7879664" y="3581400"/>
                </a:lnTo>
                <a:lnTo>
                  <a:pt x="7660995" y="3429012"/>
                </a:lnTo>
                <a:lnTo>
                  <a:pt x="7660983" y="3403600"/>
                </a:lnTo>
                <a:lnTo>
                  <a:pt x="7660983" y="3238500"/>
                </a:lnTo>
                <a:lnTo>
                  <a:pt x="7879664" y="3352800"/>
                </a:lnTo>
                <a:lnTo>
                  <a:pt x="7879664" y="3327400"/>
                </a:lnTo>
                <a:lnTo>
                  <a:pt x="7704290" y="3238500"/>
                </a:lnTo>
                <a:lnTo>
                  <a:pt x="7677480" y="3225800"/>
                </a:lnTo>
                <a:lnTo>
                  <a:pt x="8128457" y="3225800"/>
                </a:lnTo>
                <a:lnTo>
                  <a:pt x="8383727" y="3327400"/>
                </a:lnTo>
                <a:lnTo>
                  <a:pt x="8383727" y="2908300"/>
                </a:lnTo>
                <a:lnTo>
                  <a:pt x="8382063" y="2908300"/>
                </a:lnTo>
                <a:lnTo>
                  <a:pt x="8382063" y="2921000"/>
                </a:lnTo>
                <a:lnTo>
                  <a:pt x="8382063" y="3111500"/>
                </a:lnTo>
                <a:lnTo>
                  <a:pt x="8382063" y="3124200"/>
                </a:lnTo>
                <a:lnTo>
                  <a:pt x="8382063" y="3314700"/>
                </a:lnTo>
                <a:lnTo>
                  <a:pt x="8260524" y="3263900"/>
                </a:lnTo>
                <a:lnTo>
                  <a:pt x="8260524" y="3073400"/>
                </a:lnTo>
                <a:lnTo>
                  <a:pt x="8382063" y="3124200"/>
                </a:lnTo>
                <a:lnTo>
                  <a:pt x="8382063" y="3111500"/>
                </a:lnTo>
                <a:lnTo>
                  <a:pt x="8301037" y="3073400"/>
                </a:lnTo>
                <a:lnTo>
                  <a:pt x="8260524" y="3060700"/>
                </a:lnTo>
                <a:lnTo>
                  <a:pt x="8260524" y="2882900"/>
                </a:lnTo>
                <a:lnTo>
                  <a:pt x="8382063" y="2921000"/>
                </a:lnTo>
                <a:lnTo>
                  <a:pt x="8382063" y="2908300"/>
                </a:lnTo>
                <a:lnTo>
                  <a:pt x="8303196" y="2882900"/>
                </a:lnTo>
                <a:lnTo>
                  <a:pt x="8254809" y="2870200"/>
                </a:lnTo>
                <a:lnTo>
                  <a:pt x="8242757" y="2870200"/>
                </a:lnTo>
                <a:lnTo>
                  <a:pt x="8242757" y="2882900"/>
                </a:lnTo>
                <a:lnTo>
                  <a:pt x="8242757" y="3060700"/>
                </a:lnTo>
                <a:lnTo>
                  <a:pt x="8242757" y="3073400"/>
                </a:lnTo>
                <a:lnTo>
                  <a:pt x="8242757" y="3263900"/>
                </a:lnTo>
                <a:lnTo>
                  <a:pt x="8160715" y="3225800"/>
                </a:lnTo>
                <a:lnTo>
                  <a:pt x="8133283" y="3200400"/>
                </a:lnTo>
                <a:lnTo>
                  <a:pt x="8000822" y="3200400"/>
                </a:lnTo>
                <a:lnTo>
                  <a:pt x="8000822" y="3073400"/>
                </a:lnTo>
                <a:lnTo>
                  <a:pt x="8242757" y="3073400"/>
                </a:lnTo>
                <a:lnTo>
                  <a:pt x="8242757" y="3060700"/>
                </a:lnTo>
                <a:lnTo>
                  <a:pt x="8000822" y="3060700"/>
                </a:lnTo>
                <a:lnTo>
                  <a:pt x="8000822" y="2882900"/>
                </a:lnTo>
                <a:lnTo>
                  <a:pt x="8242757" y="2882900"/>
                </a:lnTo>
                <a:lnTo>
                  <a:pt x="8242757" y="2870200"/>
                </a:lnTo>
                <a:lnTo>
                  <a:pt x="7983042" y="2870200"/>
                </a:lnTo>
                <a:lnTo>
                  <a:pt x="7983042" y="2882900"/>
                </a:lnTo>
                <a:lnTo>
                  <a:pt x="7983042" y="3060700"/>
                </a:lnTo>
                <a:lnTo>
                  <a:pt x="7983042" y="3073400"/>
                </a:lnTo>
                <a:lnTo>
                  <a:pt x="7983042" y="3200400"/>
                </a:lnTo>
                <a:lnTo>
                  <a:pt x="7741247" y="3200400"/>
                </a:lnTo>
                <a:lnTo>
                  <a:pt x="7741247" y="3073400"/>
                </a:lnTo>
                <a:lnTo>
                  <a:pt x="7983042" y="3073400"/>
                </a:lnTo>
                <a:lnTo>
                  <a:pt x="7983042" y="3060700"/>
                </a:lnTo>
                <a:lnTo>
                  <a:pt x="7741247" y="3060700"/>
                </a:lnTo>
                <a:lnTo>
                  <a:pt x="7741247" y="2882900"/>
                </a:lnTo>
                <a:lnTo>
                  <a:pt x="7983042" y="2882900"/>
                </a:lnTo>
                <a:lnTo>
                  <a:pt x="7983042" y="2870200"/>
                </a:lnTo>
                <a:lnTo>
                  <a:pt x="7723454" y="2870200"/>
                </a:lnTo>
                <a:lnTo>
                  <a:pt x="7723454" y="2882900"/>
                </a:lnTo>
                <a:lnTo>
                  <a:pt x="7723454" y="3060700"/>
                </a:lnTo>
                <a:lnTo>
                  <a:pt x="7723454" y="3073400"/>
                </a:lnTo>
                <a:lnTo>
                  <a:pt x="7723454" y="3200400"/>
                </a:lnTo>
                <a:lnTo>
                  <a:pt x="7643190" y="3200400"/>
                </a:lnTo>
                <a:lnTo>
                  <a:pt x="7643190" y="3302000"/>
                </a:lnTo>
                <a:lnTo>
                  <a:pt x="7643190" y="3314700"/>
                </a:lnTo>
                <a:lnTo>
                  <a:pt x="7643190" y="3390900"/>
                </a:lnTo>
                <a:lnTo>
                  <a:pt x="7481532" y="3390900"/>
                </a:lnTo>
                <a:lnTo>
                  <a:pt x="7481532" y="3314700"/>
                </a:lnTo>
                <a:lnTo>
                  <a:pt x="7643190" y="3314700"/>
                </a:lnTo>
                <a:lnTo>
                  <a:pt x="7643190" y="3302000"/>
                </a:lnTo>
                <a:lnTo>
                  <a:pt x="7481532" y="3302000"/>
                </a:lnTo>
                <a:lnTo>
                  <a:pt x="7481532" y="3073400"/>
                </a:lnTo>
                <a:lnTo>
                  <a:pt x="7723454" y="3073400"/>
                </a:lnTo>
                <a:lnTo>
                  <a:pt x="7723454" y="3060700"/>
                </a:lnTo>
                <a:lnTo>
                  <a:pt x="7481532" y="3060700"/>
                </a:lnTo>
                <a:lnTo>
                  <a:pt x="7481532" y="2882900"/>
                </a:lnTo>
                <a:lnTo>
                  <a:pt x="7723454" y="2882900"/>
                </a:lnTo>
                <a:lnTo>
                  <a:pt x="7723454" y="2870200"/>
                </a:lnTo>
                <a:lnTo>
                  <a:pt x="7463752" y="2870200"/>
                </a:lnTo>
                <a:lnTo>
                  <a:pt x="7463752" y="2882900"/>
                </a:lnTo>
                <a:lnTo>
                  <a:pt x="7463752" y="3060700"/>
                </a:lnTo>
                <a:lnTo>
                  <a:pt x="7463752" y="3073400"/>
                </a:lnTo>
                <a:lnTo>
                  <a:pt x="7463752" y="3302000"/>
                </a:lnTo>
                <a:lnTo>
                  <a:pt x="7463752" y="3314700"/>
                </a:lnTo>
                <a:lnTo>
                  <a:pt x="7463752" y="3390900"/>
                </a:lnTo>
                <a:lnTo>
                  <a:pt x="7385139" y="3390900"/>
                </a:lnTo>
                <a:lnTo>
                  <a:pt x="7385139" y="3632200"/>
                </a:lnTo>
                <a:lnTo>
                  <a:pt x="7385139" y="3759200"/>
                </a:lnTo>
                <a:lnTo>
                  <a:pt x="7385139" y="3771900"/>
                </a:lnTo>
                <a:lnTo>
                  <a:pt x="7385139" y="3924300"/>
                </a:lnTo>
                <a:lnTo>
                  <a:pt x="6943103" y="3898900"/>
                </a:lnTo>
                <a:lnTo>
                  <a:pt x="6722084" y="3886200"/>
                </a:lnTo>
                <a:lnTo>
                  <a:pt x="7231850" y="3771900"/>
                </a:lnTo>
                <a:lnTo>
                  <a:pt x="7385139" y="3771900"/>
                </a:lnTo>
                <a:lnTo>
                  <a:pt x="7385139" y="3759200"/>
                </a:lnTo>
                <a:lnTo>
                  <a:pt x="7239355" y="3759200"/>
                </a:lnTo>
                <a:lnTo>
                  <a:pt x="7239355" y="3746500"/>
                </a:lnTo>
                <a:lnTo>
                  <a:pt x="7239355" y="3543300"/>
                </a:lnTo>
                <a:lnTo>
                  <a:pt x="7385012" y="3543300"/>
                </a:lnTo>
                <a:lnTo>
                  <a:pt x="7385012" y="3530600"/>
                </a:lnTo>
                <a:lnTo>
                  <a:pt x="7239355" y="3530600"/>
                </a:lnTo>
                <a:lnTo>
                  <a:pt x="7239355" y="3314700"/>
                </a:lnTo>
                <a:lnTo>
                  <a:pt x="7463752" y="3314700"/>
                </a:lnTo>
                <a:lnTo>
                  <a:pt x="7463752" y="3302000"/>
                </a:lnTo>
                <a:lnTo>
                  <a:pt x="7239355" y="3302000"/>
                </a:lnTo>
                <a:lnTo>
                  <a:pt x="7239355" y="3073400"/>
                </a:lnTo>
                <a:lnTo>
                  <a:pt x="7463752" y="3073400"/>
                </a:lnTo>
                <a:lnTo>
                  <a:pt x="7463752" y="3060700"/>
                </a:lnTo>
                <a:lnTo>
                  <a:pt x="7239355" y="3060700"/>
                </a:lnTo>
                <a:lnTo>
                  <a:pt x="7239355" y="2882900"/>
                </a:lnTo>
                <a:lnTo>
                  <a:pt x="7463752" y="2882900"/>
                </a:lnTo>
                <a:lnTo>
                  <a:pt x="7463752" y="2870200"/>
                </a:lnTo>
                <a:lnTo>
                  <a:pt x="7232993" y="2870200"/>
                </a:lnTo>
                <a:lnTo>
                  <a:pt x="7221563" y="2857500"/>
                </a:lnTo>
                <a:lnTo>
                  <a:pt x="7221563" y="3746500"/>
                </a:lnTo>
                <a:lnTo>
                  <a:pt x="7215594" y="3733800"/>
                </a:lnTo>
                <a:lnTo>
                  <a:pt x="7215594" y="3759200"/>
                </a:lnTo>
                <a:lnTo>
                  <a:pt x="6689458" y="3886200"/>
                </a:lnTo>
                <a:lnTo>
                  <a:pt x="6695922" y="3873500"/>
                </a:lnTo>
                <a:lnTo>
                  <a:pt x="6899745" y="3429012"/>
                </a:lnTo>
                <a:lnTo>
                  <a:pt x="7102691" y="3632200"/>
                </a:lnTo>
                <a:lnTo>
                  <a:pt x="7102691" y="3644912"/>
                </a:lnTo>
                <a:lnTo>
                  <a:pt x="7105104" y="3644912"/>
                </a:lnTo>
                <a:lnTo>
                  <a:pt x="7215594" y="3759200"/>
                </a:lnTo>
                <a:lnTo>
                  <a:pt x="7215594" y="3733800"/>
                </a:lnTo>
                <a:lnTo>
                  <a:pt x="7120483" y="3632200"/>
                </a:lnTo>
                <a:lnTo>
                  <a:pt x="7120483" y="3619500"/>
                </a:lnTo>
                <a:lnTo>
                  <a:pt x="7120483" y="3441712"/>
                </a:lnTo>
                <a:lnTo>
                  <a:pt x="7221563" y="3543300"/>
                </a:lnTo>
                <a:lnTo>
                  <a:pt x="7221563" y="3517900"/>
                </a:lnTo>
                <a:lnTo>
                  <a:pt x="7137374" y="3441712"/>
                </a:lnTo>
                <a:lnTo>
                  <a:pt x="7120496" y="3429012"/>
                </a:lnTo>
                <a:lnTo>
                  <a:pt x="7120483" y="3238500"/>
                </a:lnTo>
                <a:lnTo>
                  <a:pt x="7221563" y="3314700"/>
                </a:lnTo>
                <a:lnTo>
                  <a:pt x="7221563" y="3289300"/>
                </a:lnTo>
                <a:lnTo>
                  <a:pt x="7140664" y="3238500"/>
                </a:lnTo>
                <a:lnTo>
                  <a:pt x="7120483" y="3225800"/>
                </a:lnTo>
                <a:lnTo>
                  <a:pt x="7120483" y="3009900"/>
                </a:lnTo>
                <a:lnTo>
                  <a:pt x="7221563" y="3073400"/>
                </a:lnTo>
                <a:lnTo>
                  <a:pt x="7221563" y="3048000"/>
                </a:lnTo>
                <a:lnTo>
                  <a:pt x="7145744" y="3009900"/>
                </a:lnTo>
                <a:lnTo>
                  <a:pt x="7120483" y="2997200"/>
                </a:lnTo>
                <a:lnTo>
                  <a:pt x="7120483" y="2819400"/>
                </a:lnTo>
                <a:lnTo>
                  <a:pt x="7221563" y="2882900"/>
                </a:lnTo>
                <a:lnTo>
                  <a:pt x="7221563" y="2857500"/>
                </a:lnTo>
                <a:lnTo>
                  <a:pt x="7147788" y="2819400"/>
                </a:lnTo>
                <a:lnTo>
                  <a:pt x="7102691" y="2806700"/>
                </a:lnTo>
                <a:lnTo>
                  <a:pt x="7102691" y="2819400"/>
                </a:lnTo>
                <a:lnTo>
                  <a:pt x="7102691" y="2984500"/>
                </a:lnTo>
                <a:lnTo>
                  <a:pt x="7102691" y="3619500"/>
                </a:lnTo>
                <a:lnTo>
                  <a:pt x="7000214" y="3505200"/>
                </a:lnTo>
                <a:lnTo>
                  <a:pt x="7000214" y="3492500"/>
                </a:lnTo>
                <a:lnTo>
                  <a:pt x="7000214" y="3352800"/>
                </a:lnTo>
                <a:lnTo>
                  <a:pt x="7102691" y="3429012"/>
                </a:lnTo>
                <a:lnTo>
                  <a:pt x="7102691" y="3416300"/>
                </a:lnTo>
                <a:lnTo>
                  <a:pt x="7029412" y="3352800"/>
                </a:lnTo>
                <a:lnTo>
                  <a:pt x="7000214" y="3314700"/>
                </a:lnTo>
                <a:lnTo>
                  <a:pt x="7000214" y="3136900"/>
                </a:lnTo>
                <a:lnTo>
                  <a:pt x="7102691" y="3225800"/>
                </a:lnTo>
                <a:lnTo>
                  <a:pt x="7102691" y="3200400"/>
                </a:lnTo>
                <a:lnTo>
                  <a:pt x="7017232" y="3136900"/>
                </a:lnTo>
                <a:lnTo>
                  <a:pt x="7000214" y="3124200"/>
                </a:lnTo>
                <a:lnTo>
                  <a:pt x="7000214" y="2933700"/>
                </a:lnTo>
                <a:lnTo>
                  <a:pt x="7102691" y="3009900"/>
                </a:lnTo>
                <a:lnTo>
                  <a:pt x="7102691" y="2984500"/>
                </a:lnTo>
                <a:lnTo>
                  <a:pt x="7025729" y="2933700"/>
                </a:lnTo>
                <a:lnTo>
                  <a:pt x="7000214" y="2921000"/>
                </a:lnTo>
                <a:lnTo>
                  <a:pt x="7000214" y="2768600"/>
                </a:lnTo>
                <a:lnTo>
                  <a:pt x="7102691" y="2819400"/>
                </a:lnTo>
                <a:lnTo>
                  <a:pt x="7102691" y="2806700"/>
                </a:lnTo>
                <a:lnTo>
                  <a:pt x="7034123" y="2768600"/>
                </a:lnTo>
                <a:lnTo>
                  <a:pt x="6982422" y="2743200"/>
                </a:lnTo>
                <a:lnTo>
                  <a:pt x="6982422" y="2768600"/>
                </a:lnTo>
                <a:lnTo>
                  <a:pt x="6982422" y="2908300"/>
                </a:lnTo>
                <a:lnTo>
                  <a:pt x="6982422" y="3492500"/>
                </a:lnTo>
                <a:lnTo>
                  <a:pt x="6931380" y="3429012"/>
                </a:lnTo>
                <a:lnTo>
                  <a:pt x="6905853" y="3403600"/>
                </a:lnTo>
                <a:lnTo>
                  <a:pt x="6905853" y="3263900"/>
                </a:lnTo>
                <a:lnTo>
                  <a:pt x="6982422" y="3327400"/>
                </a:lnTo>
                <a:lnTo>
                  <a:pt x="6982422" y="3302000"/>
                </a:lnTo>
                <a:lnTo>
                  <a:pt x="6936460" y="3263900"/>
                </a:lnTo>
                <a:lnTo>
                  <a:pt x="6905853" y="3238500"/>
                </a:lnTo>
                <a:lnTo>
                  <a:pt x="6905853" y="3060700"/>
                </a:lnTo>
                <a:lnTo>
                  <a:pt x="6982422" y="3124200"/>
                </a:lnTo>
                <a:lnTo>
                  <a:pt x="6982422" y="3111500"/>
                </a:lnTo>
                <a:lnTo>
                  <a:pt x="6925030" y="3060700"/>
                </a:lnTo>
                <a:lnTo>
                  <a:pt x="6905853" y="3048000"/>
                </a:lnTo>
                <a:lnTo>
                  <a:pt x="6905853" y="2882900"/>
                </a:lnTo>
                <a:lnTo>
                  <a:pt x="6982422" y="2921000"/>
                </a:lnTo>
                <a:lnTo>
                  <a:pt x="6982422" y="2908300"/>
                </a:lnTo>
                <a:lnTo>
                  <a:pt x="6931888" y="2882900"/>
                </a:lnTo>
                <a:lnTo>
                  <a:pt x="6905853" y="2870200"/>
                </a:lnTo>
                <a:lnTo>
                  <a:pt x="6905853" y="2730500"/>
                </a:lnTo>
                <a:lnTo>
                  <a:pt x="6982422" y="2768600"/>
                </a:lnTo>
                <a:lnTo>
                  <a:pt x="6982422" y="2743200"/>
                </a:lnTo>
                <a:lnTo>
                  <a:pt x="6949033" y="2730500"/>
                </a:lnTo>
                <a:lnTo>
                  <a:pt x="6920573" y="2717800"/>
                </a:lnTo>
                <a:lnTo>
                  <a:pt x="7130643" y="2717800"/>
                </a:lnTo>
                <a:lnTo>
                  <a:pt x="7130643" y="2743200"/>
                </a:lnTo>
                <a:lnTo>
                  <a:pt x="7286587" y="2806700"/>
                </a:lnTo>
                <a:lnTo>
                  <a:pt x="8309178" y="2806700"/>
                </a:lnTo>
                <a:lnTo>
                  <a:pt x="8530653" y="2882900"/>
                </a:lnTo>
                <a:lnTo>
                  <a:pt x="9141765" y="3060700"/>
                </a:lnTo>
                <a:lnTo>
                  <a:pt x="9144813" y="3048000"/>
                </a:lnTo>
                <a:lnTo>
                  <a:pt x="9144813" y="3060700"/>
                </a:lnTo>
                <a:lnTo>
                  <a:pt x="9615843" y="3060700"/>
                </a:lnTo>
                <a:lnTo>
                  <a:pt x="9615843" y="2984500"/>
                </a:lnTo>
                <a:lnTo>
                  <a:pt x="10155707" y="3111500"/>
                </a:lnTo>
                <a:lnTo>
                  <a:pt x="10155707" y="3098800"/>
                </a:lnTo>
                <a:lnTo>
                  <a:pt x="9784359" y="3009900"/>
                </a:lnTo>
                <a:lnTo>
                  <a:pt x="9788931" y="3009900"/>
                </a:lnTo>
                <a:lnTo>
                  <a:pt x="9788931" y="2768600"/>
                </a:lnTo>
                <a:lnTo>
                  <a:pt x="10394467" y="2870200"/>
                </a:lnTo>
                <a:lnTo>
                  <a:pt x="10394467" y="2857500"/>
                </a:lnTo>
                <a:lnTo>
                  <a:pt x="9875431" y="2768600"/>
                </a:lnTo>
                <a:lnTo>
                  <a:pt x="9788931" y="2755900"/>
                </a:lnTo>
                <a:lnTo>
                  <a:pt x="9788931" y="2590800"/>
                </a:lnTo>
                <a:lnTo>
                  <a:pt x="10394467" y="2654300"/>
                </a:lnTo>
                <a:lnTo>
                  <a:pt x="10394467" y="2641600"/>
                </a:lnTo>
                <a:lnTo>
                  <a:pt x="9894862" y="2590800"/>
                </a:lnTo>
                <a:lnTo>
                  <a:pt x="10299471" y="2590800"/>
                </a:lnTo>
                <a:lnTo>
                  <a:pt x="10573398" y="2616200"/>
                </a:lnTo>
                <a:lnTo>
                  <a:pt x="11091545" y="2616200"/>
                </a:lnTo>
                <a:lnTo>
                  <a:pt x="11414887" y="2641600"/>
                </a:lnTo>
                <a:lnTo>
                  <a:pt x="11414887" y="2628900"/>
                </a:lnTo>
                <a:lnTo>
                  <a:pt x="11368278" y="2628900"/>
                </a:lnTo>
                <a:lnTo>
                  <a:pt x="11368278" y="2501900"/>
                </a:lnTo>
                <a:lnTo>
                  <a:pt x="11493881" y="2514600"/>
                </a:lnTo>
                <a:lnTo>
                  <a:pt x="11493881" y="2489200"/>
                </a:lnTo>
                <a:lnTo>
                  <a:pt x="11350498" y="2489200"/>
                </a:lnTo>
                <a:lnTo>
                  <a:pt x="11350498" y="2628900"/>
                </a:lnTo>
                <a:lnTo>
                  <a:pt x="11334369" y="2628900"/>
                </a:lnTo>
                <a:lnTo>
                  <a:pt x="11334369" y="2095500"/>
                </a:lnTo>
                <a:lnTo>
                  <a:pt x="11679682" y="2095500"/>
                </a:lnTo>
                <a:lnTo>
                  <a:pt x="11679682" y="2082800"/>
                </a:lnTo>
                <a:lnTo>
                  <a:pt x="11553825" y="2082800"/>
                </a:lnTo>
                <a:lnTo>
                  <a:pt x="11553825" y="1930400"/>
                </a:lnTo>
                <a:lnTo>
                  <a:pt x="11536045" y="1930400"/>
                </a:lnTo>
                <a:lnTo>
                  <a:pt x="11536045" y="1955800"/>
                </a:lnTo>
                <a:lnTo>
                  <a:pt x="11536045" y="2082800"/>
                </a:lnTo>
                <a:lnTo>
                  <a:pt x="11316589" y="2082800"/>
                </a:lnTo>
                <a:lnTo>
                  <a:pt x="11316589" y="2095500"/>
                </a:lnTo>
                <a:lnTo>
                  <a:pt x="11316589" y="2628900"/>
                </a:lnTo>
                <a:lnTo>
                  <a:pt x="11241405" y="2616200"/>
                </a:lnTo>
                <a:lnTo>
                  <a:pt x="11241405" y="2120900"/>
                </a:lnTo>
                <a:lnTo>
                  <a:pt x="11237468" y="2108200"/>
                </a:lnTo>
                <a:lnTo>
                  <a:pt x="11227689" y="2108200"/>
                </a:lnTo>
                <a:lnTo>
                  <a:pt x="11223625" y="2120900"/>
                </a:lnTo>
                <a:lnTo>
                  <a:pt x="11223625" y="2616200"/>
                </a:lnTo>
                <a:lnTo>
                  <a:pt x="11173841" y="2616200"/>
                </a:lnTo>
                <a:lnTo>
                  <a:pt x="11173841" y="2603500"/>
                </a:lnTo>
                <a:lnTo>
                  <a:pt x="11173841" y="2120900"/>
                </a:lnTo>
                <a:lnTo>
                  <a:pt x="11169917" y="2108200"/>
                </a:lnTo>
                <a:lnTo>
                  <a:pt x="11160125" y="2108200"/>
                </a:lnTo>
                <a:lnTo>
                  <a:pt x="11156074" y="2120900"/>
                </a:lnTo>
                <a:lnTo>
                  <a:pt x="11156074" y="2603500"/>
                </a:lnTo>
                <a:lnTo>
                  <a:pt x="11106277" y="2603500"/>
                </a:lnTo>
                <a:lnTo>
                  <a:pt x="11106277" y="2120900"/>
                </a:lnTo>
                <a:lnTo>
                  <a:pt x="11102353" y="2108200"/>
                </a:lnTo>
                <a:lnTo>
                  <a:pt x="11092561" y="2108200"/>
                </a:lnTo>
                <a:lnTo>
                  <a:pt x="11088510" y="2120900"/>
                </a:lnTo>
                <a:lnTo>
                  <a:pt x="11088510" y="2400300"/>
                </a:lnTo>
                <a:lnTo>
                  <a:pt x="11073778" y="2400300"/>
                </a:lnTo>
                <a:lnTo>
                  <a:pt x="11073778" y="2413000"/>
                </a:lnTo>
                <a:lnTo>
                  <a:pt x="11073778" y="2603500"/>
                </a:lnTo>
                <a:lnTo>
                  <a:pt x="10869943" y="2603500"/>
                </a:lnTo>
                <a:lnTo>
                  <a:pt x="10869943" y="2413000"/>
                </a:lnTo>
                <a:lnTo>
                  <a:pt x="11073778" y="2413000"/>
                </a:lnTo>
                <a:lnTo>
                  <a:pt x="11073778" y="2400300"/>
                </a:lnTo>
                <a:lnTo>
                  <a:pt x="11038713" y="2387600"/>
                </a:lnTo>
                <a:lnTo>
                  <a:pt x="11038713" y="2120900"/>
                </a:lnTo>
                <a:lnTo>
                  <a:pt x="11034789" y="2108200"/>
                </a:lnTo>
                <a:lnTo>
                  <a:pt x="11024997" y="2108200"/>
                </a:lnTo>
                <a:lnTo>
                  <a:pt x="11021073" y="2120900"/>
                </a:lnTo>
                <a:lnTo>
                  <a:pt x="11021073" y="2387600"/>
                </a:lnTo>
                <a:lnTo>
                  <a:pt x="10971276" y="2387600"/>
                </a:lnTo>
                <a:lnTo>
                  <a:pt x="10971276" y="2108200"/>
                </a:lnTo>
                <a:lnTo>
                  <a:pt x="10953509" y="2108200"/>
                </a:lnTo>
                <a:lnTo>
                  <a:pt x="10953509" y="2387600"/>
                </a:lnTo>
                <a:lnTo>
                  <a:pt x="10903712" y="2387600"/>
                </a:lnTo>
                <a:lnTo>
                  <a:pt x="10903712" y="2108200"/>
                </a:lnTo>
                <a:lnTo>
                  <a:pt x="10885945" y="2108200"/>
                </a:lnTo>
                <a:lnTo>
                  <a:pt x="10885945" y="2387600"/>
                </a:lnTo>
                <a:lnTo>
                  <a:pt x="10852163" y="2387600"/>
                </a:lnTo>
                <a:lnTo>
                  <a:pt x="10852163" y="2413000"/>
                </a:lnTo>
                <a:lnTo>
                  <a:pt x="10852163" y="2603500"/>
                </a:lnTo>
                <a:lnTo>
                  <a:pt x="10591190" y="2603500"/>
                </a:lnTo>
                <a:lnTo>
                  <a:pt x="10591190" y="2413000"/>
                </a:lnTo>
                <a:lnTo>
                  <a:pt x="10852163" y="2413000"/>
                </a:lnTo>
                <a:lnTo>
                  <a:pt x="10852163" y="2387600"/>
                </a:lnTo>
                <a:lnTo>
                  <a:pt x="10836148" y="2387600"/>
                </a:lnTo>
                <a:lnTo>
                  <a:pt x="10836148" y="2108200"/>
                </a:lnTo>
                <a:lnTo>
                  <a:pt x="10818381" y="2108200"/>
                </a:lnTo>
                <a:lnTo>
                  <a:pt x="10818381" y="2387600"/>
                </a:lnTo>
                <a:lnTo>
                  <a:pt x="10787393" y="2374900"/>
                </a:lnTo>
                <a:lnTo>
                  <a:pt x="10787393" y="2400300"/>
                </a:lnTo>
                <a:lnTo>
                  <a:pt x="10573398" y="2400300"/>
                </a:lnTo>
                <a:lnTo>
                  <a:pt x="10573398" y="2603500"/>
                </a:lnTo>
                <a:lnTo>
                  <a:pt x="10434968" y="2590800"/>
                </a:lnTo>
                <a:lnTo>
                  <a:pt x="10434968" y="2400300"/>
                </a:lnTo>
                <a:lnTo>
                  <a:pt x="10573398" y="2400300"/>
                </a:lnTo>
                <a:lnTo>
                  <a:pt x="10497337" y="2387600"/>
                </a:lnTo>
                <a:lnTo>
                  <a:pt x="10693044" y="2387600"/>
                </a:lnTo>
                <a:lnTo>
                  <a:pt x="10787393" y="2400300"/>
                </a:lnTo>
                <a:lnTo>
                  <a:pt x="10787393" y="2374900"/>
                </a:lnTo>
                <a:lnTo>
                  <a:pt x="10768609" y="2374900"/>
                </a:lnTo>
                <a:lnTo>
                  <a:pt x="10768609" y="2082800"/>
                </a:lnTo>
                <a:lnTo>
                  <a:pt x="11316589" y="2095500"/>
                </a:lnTo>
                <a:lnTo>
                  <a:pt x="11316589" y="2082800"/>
                </a:lnTo>
                <a:lnTo>
                  <a:pt x="11292091" y="2082800"/>
                </a:lnTo>
                <a:lnTo>
                  <a:pt x="11292091" y="1955800"/>
                </a:lnTo>
                <a:lnTo>
                  <a:pt x="11536045" y="1955800"/>
                </a:lnTo>
                <a:lnTo>
                  <a:pt x="11536045" y="1930400"/>
                </a:lnTo>
                <a:lnTo>
                  <a:pt x="11471529" y="1930400"/>
                </a:lnTo>
                <a:lnTo>
                  <a:pt x="11471529" y="1193800"/>
                </a:lnTo>
                <a:lnTo>
                  <a:pt x="11586134" y="1168400"/>
                </a:lnTo>
                <a:lnTo>
                  <a:pt x="11700751" y="1143000"/>
                </a:lnTo>
                <a:lnTo>
                  <a:pt x="11700751" y="1130300"/>
                </a:lnTo>
                <a:lnTo>
                  <a:pt x="11471529" y="1168400"/>
                </a:lnTo>
                <a:lnTo>
                  <a:pt x="11471529" y="1028700"/>
                </a:lnTo>
                <a:lnTo>
                  <a:pt x="11547932" y="1016000"/>
                </a:lnTo>
                <a:lnTo>
                  <a:pt x="11700751" y="990600"/>
                </a:lnTo>
                <a:lnTo>
                  <a:pt x="11700751" y="977900"/>
                </a:lnTo>
                <a:lnTo>
                  <a:pt x="11471529" y="1016000"/>
                </a:lnTo>
                <a:lnTo>
                  <a:pt x="11471529" y="876300"/>
                </a:lnTo>
                <a:lnTo>
                  <a:pt x="11547932" y="863600"/>
                </a:lnTo>
                <a:lnTo>
                  <a:pt x="11700751" y="838200"/>
                </a:lnTo>
                <a:lnTo>
                  <a:pt x="11700751" y="825500"/>
                </a:lnTo>
                <a:lnTo>
                  <a:pt x="11471529" y="863600"/>
                </a:lnTo>
                <a:lnTo>
                  <a:pt x="11471529" y="736600"/>
                </a:lnTo>
                <a:lnTo>
                  <a:pt x="11528920" y="723900"/>
                </a:lnTo>
                <a:lnTo>
                  <a:pt x="11700751" y="685800"/>
                </a:lnTo>
                <a:lnTo>
                  <a:pt x="11700751" y="660400"/>
                </a:lnTo>
                <a:lnTo>
                  <a:pt x="11471529" y="723900"/>
                </a:lnTo>
                <a:lnTo>
                  <a:pt x="11471529" y="647700"/>
                </a:lnTo>
                <a:lnTo>
                  <a:pt x="11700751" y="596900"/>
                </a:lnTo>
                <a:lnTo>
                  <a:pt x="11700751" y="584200"/>
                </a:lnTo>
                <a:lnTo>
                  <a:pt x="11453749" y="647700"/>
                </a:lnTo>
                <a:lnTo>
                  <a:pt x="11453749" y="723900"/>
                </a:lnTo>
                <a:lnTo>
                  <a:pt x="11453749" y="736600"/>
                </a:lnTo>
                <a:lnTo>
                  <a:pt x="11453749" y="1828800"/>
                </a:lnTo>
                <a:lnTo>
                  <a:pt x="11441176" y="1828800"/>
                </a:lnTo>
                <a:lnTo>
                  <a:pt x="11441176" y="1841500"/>
                </a:lnTo>
                <a:lnTo>
                  <a:pt x="11441176" y="1930400"/>
                </a:lnTo>
                <a:lnTo>
                  <a:pt x="11274298" y="1930400"/>
                </a:lnTo>
                <a:lnTo>
                  <a:pt x="11274298" y="1955800"/>
                </a:lnTo>
                <a:lnTo>
                  <a:pt x="11274298" y="2082800"/>
                </a:lnTo>
                <a:lnTo>
                  <a:pt x="10869943" y="2082800"/>
                </a:lnTo>
                <a:lnTo>
                  <a:pt x="10869943" y="1955800"/>
                </a:lnTo>
                <a:lnTo>
                  <a:pt x="11274298" y="1955800"/>
                </a:lnTo>
                <a:lnTo>
                  <a:pt x="11274298" y="1930400"/>
                </a:lnTo>
                <a:lnTo>
                  <a:pt x="11218164" y="1930400"/>
                </a:lnTo>
                <a:lnTo>
                  <a:pt x="11218164" y="1841500"/>
                </a:lnTo>
                <a:lnTo>
                  <a:pt x="11441176" y="1841500"/>
                </a:lnTo>
                <a:lnTo>
                  <a:pt x="11441176" y="1828800"/>
                </a:lnTo>
                <a:lnTo>
                  <a:pt x="11249914" y="1828800"/>
                </a:lnTo>
                <a:lnTo>
                  <a:pt x="11249914" y="1219200"/>
                </a:lnTo>
                <a:lnTo>
                  <a:pt x="11351832" y="1206500"/>
                </a:lnTo>
                <a:lnTo>
                  <a:pt x="11453749" y="1193800"/>
                </a:lnTo>
                <a:lnTo>
                  <a:pt x="11453749" y="1168400"/>
                </a:lnTo>
                <a:lnTo>
                  <a:pt x="11249914" y="1206500"/>
                </a:lnTo>
                <a:lnTo>
                  <a:pt x="11249914" y="1079500"/>
                </a:lnTo>
                <a:lnTo>
                  <a:pt x="11300866" y="1066800"/>
                </a:lnTo>
                <a:lnTo>
                  <a:pt x="11453749" y="1028700"/>
                </a:lnTo>
                <a:lnTo>
                  <a:pt x="11453749" y="1016000"/>
                </a:lnTo>
                <a:lnTo>
                  <a:pt x="11249914" y="1066800"/>
                </a:lnTo>
                <a:lnTo>
                  <a:pt x="11249914" y="914400"/>
                </a:lnTo>
                <a:lnTo>
                  <a:pt x="11351832" y="901700"/>
                </a:lnTo>
                <a:lnTo>
                  <a:pt x="11453749" y="889000"/>
                </a:lnTo>
                <a:lnTo>
                  <a:pt x="11453749" y="863600"/>
                </a:lnTo>
                <a:lnTo>
                  <a:pt x="11249914" y="901700"/>
                </a:lnTo>
                <a:lnTo>
                  <a:pt x="11249914" y="774700"/>
                </a:lnTo>
                <a:lnTo>
                  <a:pt x="11317859" y="762000"/>
                </a:lnTo>
                <a:lnTo>
                  <a:pt x="11453749" y="736600"/>
                </a:lnTo>
                <a:lnTo>
                  <a:pt x="11453749" y="723900"/>
                </a:lnTo>
                <a:lnTo>
                  <a:pt x="11249914" y="762000"/>
                </a:lnTo>
                <a:lnTo>
                  <a:pt x="11249914" y="698500"/>
                </a:lnTo>
                <a:lnTo>
                  <a:pt x="11453749" y="647700"/>
                </a:lnTo>
                <a:lnTo>
                  <a:pt x="11357610" y="660400"/>
                </a:lnTo>
                <a:lnTo>
                  <a:pt x="11357610" y="533400"/>
                </a:lnTo>
                <a:lnTo>
                  <a:pt x="12144096" y="342900"/>
                </a:lnTo>
                <a:lnTo>
                  <a:pt x="12144096" y="330200"/>
                </a:lnTo>
                <a:lnTo>
                  <a:pt x="11339830" y="520700"/>
                </a:lnTo>
                <a:lnTo>
                  <a:pt x="11339830" y="660400"/>
                </a:lnTo>
                <a:lnTo>
                  <a:pt x="11350371" y="660400"/>
                </a:lnTo>
                <a:lnTo>
                  <a:pt x="11232134" y="698500"/>
                </a:lnTo>
                <a:lnTo>
                  <a:pt x="11232134" y="1828800"/>
                </a:lnTo>
                <a:lnTo>
                  <a:pt x="11200384" y="1828800"/>
                </a:lnTo>
                <a:lnTo>
                  <a:pt x="11200384" y="1841500"/>
                </a:lnTo>
                <a:lnTo>
                  <a:pt x="11200384" y="1930400"/>
                </a:lnTo>
                <a:lnTo>
                  <a:pt x="10955414" y="1930400"/>
                </a:lnTo>
                <a:lnTo>
                  <a:pt x="10955414" y="1841500"/>
                </a:lnTo>
                <a:lnTo>
                  <a:pt x="11200384" y="1841500"/>
                </a:lnTo>
                <a:lnTo>
                  <a:pt x="11200384" y="1828800"/>
                </a:lnTo>
                <a:lnTo>
                  <a:pt x="10937634" y="1828800"/>
                </a:lnTo>
                <a:lnTo>
                  <a:pt x="10937634" y="1930400"/>
                </a:lnTo>
                <a:lnTo>
                  <a:pt x="10852163" y="1930400"/>
                </a:lnTo>
                <a:lnTo>
                  <a:pt x="10852163" y="2082800"/>
                </a:lnTo>
                <a:lnTo>
                  <a:pt x="10750817" y="2057400"/>
                </a:lnTo>
                <a:lnTo>
                  <a:pt x="10750817" y="2374900"/>
                </a:lnTo>
                <a:lnTo>
                  <a:pt x="10513073" y="2374900"/>
                </a:lnTo>
                <a:lnTo>
                  <a:pt x="10513073" y="1257300"/>
                </a:lnTo>
                <a:lnTo>
                  <a:pt x="10495305" y="1257300"/>
                </a:lnTo>
                <a:lnTo>
                  <a:pt x="10495305" y="2362200"/>
                </a:lnTo>
                <a:lnTo>
                  <a:pt x="10417200" y="2362200"/>
                </a:lnTo>
                <a:lnTo>
                  <a:pt x="10417200" y="2400300"/>
                </a:lnTo>
                <a:lnTo>
                  <a:pt x="10417200" y="2590800"/>
                </a:lnTo>
                <a:lnTo>
                  <a:pt x="10306202" y="2565400"/>
                </a:lnTo>
                <a:lnTo>
                  <a:pt x="10306202" y="2387600"/>
                </a:lnTo>
                <a:lnTo>
                  <a:pt x="10417200" y="2400300"/>
                </a:lnTo>
                <a:lnTo>
                  <a:pt x="10417200" y="2362200"/>
                </a:lnTo>
                <a:lnTo>
                  <a:pt x="10288422" y="2362200"/>
                </a:lnTo>
                <a:lnTo>
                  <a:pt x="10288422" y="2374900"/>
                </a:lnTo>
                <a:lnTo>
                  <a:pt x="10288422" y="2565400"/>
                </a:lnTo>
                <a:lnTo>
                  <a:pt x="10242829" y="2565400"/>
                </a:lnTo>
                <a:lnTo>
                  <a:pt x="10242829" y="2374900"/>
                </a:lnTo>
                <a:lnTo>
                  <a:pt x="10288422" y="2374900"/>
                </a:lnTo>
                <a:lnTo>
                  <a:pt x="10288422" y="2362200"/>
                </a:lnTo>
                <a:lnTo>
                  <a:pt x="10242829" y="2362200"/>
                </a:lnTo>
                <a:lnTo>
                  <a:pt x="10242829" y="2171700"/>
                </a:lnTo>
                <a:lnTo>
                  <a:pt x="10495305" y="2171700"/>
                </a:lnTo>
                <a:lnTo>
                  <a:pt x="10495305" y="2159000"/>
                </a:lnTo>
                <a:lnTo>
                  <a:pt x="10242829" y="2159000"/>
                </a:lnTo>
                <a:lnTo>
                  <a:pt x="10242829" y="2019300"/>
                </a:lnTo>
                <a:lnTo>
                  <a:pt x="10495305" y="2019300"/>
                </a:lnTo>
                <a:lnTo>
                  <a:pt x="10495305" y="2006600"/>
                </a:lnTo>
                <a:lnTo>
                  <a:pt x="10242829" y="2006600"/>
                </a:lnTo>
                <a:lnTo>
                  <a:pt x="10242829" y="1841500"/>
                </a:lnTo>
                <a:lnTo>
                  <a:pt x="10495305" y="1841500"/>
                </a:lnTo>
                <a:lnTo>
                  <a:pt x="10495305" y="1828800"/>
                </a:lnTo>
                <a:lnTo>
                  <a:pt x="10242829" y="1828800"/>
                </a:lnTo>
                <a:lnTo>
                  <a:pt x="10242829" y="1651000"/>
                </a:lnTo>
                <a:lnTo>
                  <a:pt x="10495305" y="1651000"/>
                </a:lnTo>
                <a:lnTo>
                  <a:pt x="10495305" y="1638300"/>
                </a:lnTo>
                <a:lnTo>
                  <a:pt x="10242829" y="1638300"/>
                </a:lnTo>
                <a:lnTo>
                  <a:pt x="10242829" y="1473200"/>
                </a:lnTo>
                <a:lnTo>
                  <a:pt x="10495305" y="1473200"/>
                </a:lnTo>
                <a:lnTo>
                  <a:pt x="10495305" y="1460500"/>
                </a:lnTo>
                <a:lnTo>
                  <a:pt x="10242829" y="1460500"/>
                </a:lnTo>
                <a:lnTo>
                  <a:pt x="10242829" y="1270000"/>
                </a:lnTo>
                <a:lnTo>
                  <a:pt x="10495305" y="1270000"/>
                </a:lnTo>
                <a:lnTo>
                  <a:pt x="10495305" y="1257300"/>
                </a:lnTo>
                <a:lnTo>
                  <a:pt x="10287152" y="1257300"/>
                </a:lnTo>
                <a:lnTo>
                  <a:pt x="10287152" y="939800"/>
                </a:lnTo>
                <a:lnTo>
                  <a:pt x="10269372" y="939800"/>
                </a:lnTo>
                <a:lnTo>
                  <a:pt x="10269372" y="952500"/>
                </a:lnTo>
                <a:lnTo>
                  <a:pt x="10269372" y="1092200"/>
                </a:lnTo>
                <a:lnTo>
                  <a:pt x="10269372" y="1104900"/>
                </a:lnTo>
                <a:lnTo>
                  <a:pt x="10269372" y="1257300"/>
                </a:lnTo>
                <a:lnTo>
                  <a:pt x="10225176" y="1257300"/>
                </a:lnTo>
                <a:lnTo>
                  <a:pt x="10225176" y="2565400"/>
                </a:lnTo>
                <a:lnTo>
                  <a:pt x="9981082" y="2565400"/>
                </a:lnTo>
                <a:lnTo>
                  <a:pt x="9981082" y="2374900"/>
                </a:lnTo>
                <a:lnTo>
                  <a:pt x="10225176" y="2374900"/>
                </a:lnTo>
                <a:lnTo>
                  <a:pt x="10225176" y="2362200"/>
                </a:lnTo>
                <a:lnTo>
                  <a:pt x="9981082" y="2362200"/>
                </a:lnTo>
                <a:lnTo>
                  <a:pt x="9981082" y="2171700"/>
                </a:lnTo>
                <a:lnTo>
                  <a:pt x="10225049" y="2171700"/>
                </a:lnTo>
                <a:lnTo>
                  <a:pt x="10225049" y="2159000"/>
                </a:lnTo>
                <a:lnTo>
                  <a:pt x="9981082" y="2159000"/>
                </a:lnTo>
                <a:lnTo>
                  <a:pt x="9981082" y="2019300"/>
                </a:lnTo>
                <a:lnTo>
                  <a:pt x="10225049" y="2019300"/>
                </a:lnTo>
                <a:lnTo>
                  <a:pt x="10225049" y="2006600"/>
                </a:lnTo>
                <a:lnTo>
                  <a:pt x="9981082" y="2006600"/>
                </a:lnTo>
                <a:lnTo>
                  <a:pt x="9981082" y="1841500"/>
                </a:lnTo>
                <a:lnTo>
                  <a:pt x="10225176" y="1841500"/>
                </a:lnTo>
                <a:lnTo>
                  <a:pt x="10225176" y="1828800"/>
                </a:lnTo>
                <a:lnTo>
                  <a:pt x="9981082" y="1828800"/>
                </a:lnTo>
                <a:lnTo>
                  <a:pt x="9981082" y="1651000"/>
                </a:lnTo>
                <a:lnTo>
                  <a:pt x="10225176" y="1651000"/>
                </a:lnTo>
                <a:lnTo>
                  <a:pt x="10225176" y="1638300"/>
                </a:lnTo>
                <a:lnTo>
                  <a:pt x="9981082" y="1638300"/>
                </a:lnTo>
                <a:lnTo>
                  <a:pt x="9981082" y="1473200"/>
                </a:lnTo>
                <a:lnTo>
                  <a:pt x="10225049" y="1473200"/>
                </a:lnTo>
                <a:lnTo>
                  <a:pt x="10225049" y="1460500"/>
                </a:lnTo>
                <a:lnTo>
                  <a:pt x="9981082" y="1460500"/>
                </a:lnTo>
                <a:lnTo>
                  <a:pt x="9981082" y="1282700"/>
                </a:lnTo>
                <a:lnTo>
                  <a:pt x="9963315" y="1282700"/>
                </a:lnTo>
                <a:lnTo>
                  <a:pt x="9963315" y="2565400"/>
                </a:lnTo>
                <a:lnTo>
                  <a:pt x="9876447" y="2565400"/>
                </a:lnTo>
                <a:lnTo>
                  <a:pt x="9771164" y="2565400"/>
                </a:lnTo>
                <a:lnTo>
                  <a:pt x="9771164" y="2781300"/>
                </a:lnTo>
                <a:lnTo>
                  <a:pt x="9771164" y="3009900"/>
                </a:lnTo>
                <a:lnTo>
                  <a:pt x="9704489" y="2984500"/>
                </a:lnTo>
                <a:lnTo>
                  <a:pt x="9704489" y="2781300"/>
                </a:lnTo>
                <a:lnTo>
                  <a:pt x="9770021" y="2794000"/>
                </a:lnTo>
                <a:lnTo>
                  <a:pt x="9771164" y="2781300"/>
                </a:lnTo>
                <a:lnTo>
                  <a:pt x="9704489" y="2768600"/>
                </a:lnTo>
                <a:lnTo>
                  <a:pt x="9704489" y="2552700"/>
                </a:lnTo>
                <a:lnTo>
                  <a:pt x="9876447" y="2565400"/>
                </a:lnTo>
                <a:lnTo>
                  <a:pt x="9833902" y="2552700"/>
                </a:lnTo>
                <a:lnTo>
                  <a:pt x="9704489" y="2540000"/>
                </a:lnTo>
                <a:lnTo>
                  <a:pt x="9704489" y="2362200"/>
                </a:lnTo>
                <a:lnTo>
                  <a:pt x="9963315" y="2374900"/>
                </a:lnTo>
                <a:lnTo>
                  <a:pt x="9963315" y="2362200"/>
                </a:lnTo>
                <a:lnTo>
                  <a:pt x="9704489" y="2349500"/>
                </a:lnTo>
                <a:lnTo>
                  <a:pt x="9704489" y="2159000"/>
                </a:lnTo>
                <a:lnTo>
                  <a:pt x="9963315" y="2171700"/>
                </a:lnTo>
                <a:lnTo>
                  <a:pt x="9963315" y="2159000"/>
                </a:lnTo>
                <a:lnTo>
                  <a:pt x="9704489" y="2146300"/>
                </a:lnTo>
                <a:lnTo>
                  <a:pt x="9704489" y="2019300"/>
                </a:lnTo>
                <a:lnTo>
                  <a:pt x="9963315" y="2019300"/>
                </a:lnTo>
                <a:lnTo>
                  <a:pt x="9963315" y="2006600"/>
                </a:lnTo>
                <a:lnTo>
                  <a:pt x="9755162" y="2006600"/>
                </a:lnTo>
                <a:lnTo>
                  <a:pt x="9755162" y="1841500"/>
                </a:lnTo>
                <a:lnTo>
                  <a:pt x="9963315" y="1841500"/>
                </a:lnTo>
                <a:lnTo>
                  <a:pt x="9963315" y="1828800"/>
                </a:lnTo>
                <a:lnTo>
                  <a:pt x="9755162" y="1828800"/>
                </a:lnTo>
                <a:lnTo>
                  <a:pt x="9755162" y="1651000"/>
                </a:lnTo>
                <a:lnTo>
                  <a:pt x="9963315" y="1651000"/>
                </a:lnTo>
                <a:lnTo>
                  <a:pt x="9963315" y="1638300"/>
                </a:lnTo>
                <a:lnTo>
                  <a:pt x="9737382" y="1638300"/>
                </a:lnTo>
                <a:lnTo>
                  <a:pt x="9737382" y="1651000"/>
                </a:lnTo>
                <a:lnTo>
                  <a:pt x="9737382" y="1828800"/>
                </a:lnTo>
                <a:lnTo>
                  <a:pt x="9737382" y="1841500"/>
                </a:lnTo>
                <a:lnTo>
                  <a:pt x="9737382" y="2006600"/>
                </a:lnTo>
                <a:lnTo>
                  <a:pt x="9686709" y="2006600"/>
                </a:lnTo>
                <a:lnTo>
                  <a:pt x="9686709" y="2984500"/>
                </a:lnTo>
                <a:lnTo>
                  <a:pt x="9615843" y="2971800"/>
                </a:lnTo>
                <a:lnTo>
                  <a:pt x="9615843" y="2870200"/>
                </a:lnTo>
                <a:lnTo>
                  <a:pt x="9598063" y="2870200"/>
                </a:lnTo>
                <a:lnTo>
                  <a:pt x="9598063" y="2882900"/>
                </a:lnTo>
                <a:lnTo>
                  <a:pt x="9598063" y="3048000"/>
                </a:lnTo>
                <a:lnTo>
                  <a:pt x="9153703" y="3048000"/>
                </a:lnTo>
                <a:lnTo>
                  <a:pt x="9153703" y="2882900"/>
                </a:lnTo>
                <a:lnTo>
                  <a:pt x="9598063" y="2882900"/>
                </a:lnTo>
                <a:lnTo>
                  <a:pt x="9598063" y="2870200"/>
                </a:lnTo>
                <a:lnTo>
                  <a:pt x="9538881" y="2857500"/>
                </a:lnTo>
                <a:lnTo>
                  <a:pt x="9538881" y="2870200"/>
                </a:lnTo>
                <a:lnTo>
                  <a:pt x="9135923" y="2870200"/>
                </a:lnTo>
                <a:lnTo>
                  <a:pt x="9135923" y="2882900"/>
                </a:lnTo>
                <a:lnTo>
                  <a:pt x="9135923" y="3048000"/>
                </a:lnTo>
                <a:lnTo>
                  <a:pt x="8319592" y="2806700"/>
                </a:lnTo>
                <a:lnTo>
                  <a:pt x="8319592" y="2794000"/>
                </a:lnTo>
                <a:lnTo>
                  <a:pt x="8319592" y="2679700"/>
                </a:lnTo>
                <a:lnTo>
                  <a:pt x="9135923" y="2882900"/>
                </a:lnTo>
                <a:lnTo>
                  <a:pt x="9135923" y="2870200"/>
                </a:lnTo>
                <a:lnTo>
                  <a:pt x="8360842" y="2679700"/>
                </a:lnTo>
                <a:lnTo>
                  <a:pt x="8309178" y="2667000"/>
                </a:lnTo>
                <a:lnTo>
                  <a:pt x="8301799" y="2667000"/>
                </a:lnTo>
                <a:lnTo>
                  <a:pt x="8301799" y="2679700"/>
                </a:lnTo>
                <a:lnTo>
                  <a:pt x="8301799" y="2794000"/>
                </a:lnTo>
                <a:lnTo>
                  <a:pt x="7299934" y="2794000"/>
                </a:lnTo>
                <a:lnTo>
                  <a:pt x="7299934" y="2679700"/>
                </a:lnTo>
                <a:lnTo>
                  <a:pt x="8301799" y="2679700"/>
                </a:lnTo>
                <a:lnTo>
                  <a:pt x="8301799" y="2667000"/>
                </a:lnTo>
                <a:lnTo>
                  <a:pt x="7299934" y="2667000"/>
                </a:lnTo>
                <a:lnTo>
                  <a:pt x="7299934" y="2654300"/>
                </a:lnTo>
                <a:lnTo>
                  <a:pt x="7282142" y="2654300"/>
                </a:lnTo>
                <a:lnTo>
                  <a:pt x="7282142" y="2667000"/>
                </a:lnTo>
                <a:lnTo>
                  <a:pt x="7282142" y="2794000"/>
                </a:lnTo>
                <a:lnTo>
                  <a:pt x="7148411" y="2743200"/>
                </a:lnTo>
                <a:lnTo>
                  <a:pt x="7148411" y="2717800"/>
                </a:lnTo>
                <a:lnTo>
                  <a:pt x="7149554" y="2717800"/>
                </a:lnTo>
                <a:lnTo>
                  <a:pt x="7149554" y="2692400"/>
                </a:lnTo>
                <a:lnTo>
                  <a:pt x="7148411" y="2692400"/>
                </a:lnTo>
                <a:lnTo>
                  <a:pt x="7148411" y="2616200"/>
                </a:lnTo>
                <a:lnTo>
                  <a:pt x="7282142" y="2667000"/>
                </a:lnTo>
                <a:lnTo>
                  <a:pt x="7282142" y="2654300"/>
                </a:lnTo>
                <a:lnTo>
                  <a:pt x="7198982" y="2616200"/>
                </a:lnTo>
                <a:lnTo>
                  <a:pt x="7171271" y="2603500"/>
                </a:lnTo>
                <a:lnTo>
                  <a:pt x="8289747" y="2603500"/>
                </a:lnTo>
                <a:lnTo>
                  <a:pt x="9538881" y="2870200"/>
                </a:lnTo>
                <a:lnTo>
                  <a:pt x="9538881" y="2857500"/>
                </a:lnTo>
                <a:lnTo>
                  <a:pt x="9482747" y="2844800"/>
                </a:lnTo>
                <a:lnTo>
                  <a:pt x="9482874" y="2743200"/>
                </a:lnTo>
                <a:lnTo>
                  <a:pt x="9686709" y="2781300"/>
                </a:lnTo>
                <a:lnTo>
                  <a:pt x="9686709" y="2768600"/>
                </a:lnTo>
                <a:lnTo>
                  <a:pt x="9550819" y="2743200"/>
                </a:lnTo>
                <a:lnTo>
                  <a:pt x="9482874" y="2730500"/>
                </a:lnTo>
                <a:lnTo>
                  <a:pt x="9482874" y="2527300"/>
                </a:lnTo>
                <a:lnTo>
                  <a:pt x="9686709" y="2540000"/>
                </a:lnTo>
                <a:lnTo>
                  <a:pt x="9686709" y="2527300"/>
                </a:lnTo>
                <a:lnTo>
                  <a:pt x="9482874" y="2514600"/>
                </a:lnTo>
                <a:lnTo>
                  <a:pt x="9482874" y="2349500"/>
                </a:lnTo>
                <a:lnTo>
                  <a:pt x="9686709" y="2362200"/>
                </a:lnTo>
                <a:lnTo>
                  <a:pt x="9686709" y="2349500"/>
                </a:lnTo>
                <a:lnTo>
                  <a:pt x="9482874" y="2336800"/>
                </a:lnTo>
                <a:lnTo>
                  <a:pt x="9482874" y="2146300"/>
                </a:lnTo>
                <a:lnTo>
                  <a:pt x="9686709" y="2159000"/>
                </a:lnTo>
                <a:lnTo>
                  <a:pt x="9686709" y="2146300"/>
                </a:lnTo>
                <a:lnTo>
                  <a:pt x="9482874" y="2133600"/>
                </a:lnTo>
                <a:lnTo>
                  <a:pt x="9482874" y="2019300"/>
                </a:lnTo>
                <a:lnTo>
                  <a:pt x="9686709" y="2019300"/>
                </a:lnTo>
                <a:lnTo>
                  <a:pt x="9686709" y="2006600"/>
                </a:lnTo>
                <a:lnTo>
                  <a:pt x="9514497" y="2006600"/>
                </a:lnTo>
                <a:lnTo>
                  <a:pt x="9514497" y="1841500"/>
                </a:lnTo>
                <a:lnTo>
                  <a:pt x="9737382" y="1841500"/>
                </a:lnTo>
                <a:lnTo>
                  <a:pt x="9737382" y="1828800"/>
                </a:lnTo>
                <a:lnTo>
                  <a:pt x="9514497" y="1828800"/>
                </a:lnTo>
                <a:lnTo>
                  <a:pt x="9514497" y="1651000"/>
                </a:lnTo>
                <a:lnTo>
                  <a:pt x="9737382" y="1651000"/>
                </a:lnTo>
                <a:lnTo>
                  <a:pt x="9737382" y="1638300"/>
                </a:lnTo>
                <a:lnTo>
                  <a:pt x="9704489" y="1638300"/>
                </a:lnTo>
                <a:lnTo>
                  <a:pt x="9704489" y="1511300"/>
                </a:lnTo>
                <a:lnTo>
                  <a:pt x="9790760" y="1498600"/>
                </a:lnTo>
                <a:lnTo>
                  <a:pt x="9963315" y="1473200"/>
                </a:lnTo>
                <a:lnTo>
                  <a:pt x="9963315" y="1460500"/>
                </a:lnTo>
                <a:lnTo>
                  <a:pt x="9704489" y="1498600"/>
                </a:lnTo>
                <a:lnTo>
                  <a:pt x="9704489" y="1333500"/>
                </a:lnTo>
                <a:lnTo>
                  <a:pt x="9865716" y="1295400"/>
                </a:lnTo>
                <a:lnTo>
                  <a:pt x="9919462" y="1282700"/>
                </a:lnTo>
                <a:lnTo>
                  <a:pt x="9973208" y="1270000"/>
                </a:lnTo>
                <a:lnTo>
                  <a:pt x="10225049" y="1270000"/>
                </a:lnTo>
                <a:lnTo>
                  <a:pt x="10225049" y="1257300"/>
                </a:lnTo>
                <a:lnTo>
                  <a:pt x="10080282" y="1257300"/>
                </a:lnTo>
                <a:lnTo>
                  <a:pt x="10080282" y="1104900"/>
                </a:lnTo>
                <a:lnTo>
                  <a:pt x="10269372" y="1104900"/>
                </a:lnTo>
                <a:lnTo>
                  <a:pt x="10269372" y="1092200"/>
                </a:lnTo>
                <a:lnTo>
                  <a:pt x="10080282" y="1092200"/>
                </a:lnTo>
                <a:lnTo>
                  <a:pt x="10080282" y="952500"/>
                </a:lnTo>
                <a:lnTo>
                  <a:pt x="10269372" y="952500"/>
                </a:lnTo>
                <a:lnTo>
                  <a:pt x="10269372" y="939800"/>
                </a:lnTo>
                <a:lnTo>
                  <a:pt x="10062489" y="939800"/>
                </a:lnTo>
                <a:lnTo>
                  <a:pt x="10062489" y="952500"/>
                </a:lnTo>
                <a:lnTo>
                  <a:pt x="10062489" y="1092200"/>
                </a:lnTo>
                <a:lnTo>
                  <a:pt x="10062489" y="1104900"/>
                </a:lnTo>
                <a:lnTo>
                  <a:pt x="10062489" y="1257300"/>
                </a:lnTo>
                <a:lnTo>
                  <a:pt x="9972192" y="1257300"/>
                </a:lnTo>
                <a:lnTo>
                  <a:pt x="9881895" y="1282700"/>
                </a:lnTo>
                <a:lnTo>
                  <a:pt x="9881895" y="1104900"/>
                </a:lnTo>
                <a:lnTo>
                  <a:pt x="10062489" y="1104900"/>
                </a:lnTo>
                <a:lnTo>
                  <a:pt x="10062489" y="1092200"/>
                </a:lnTo>
                <a:lnTo>
                  <a:pt x="9881895" y="1092200"/>
                </a:lnTo>
                <a:lnTo>
                  <a:pt x="9881895" y="952500"/>
                </a:lnTo>
                <a:lnTo>
                  <a:pt x="10062489" y="952500"/>
                </a:lnTo>
                <a:lnTo>
                  <a:pt x="10062489" y="939800"/>
                </a:lnTo>
                <a:lnTo>
                  <a:pt x="9864128" y="939800"/>
                </a:lnTo>
                <a:lnTo>
                  <a:pt x="9864128" y="952500"/>
                </a:lnTo>
                <a:lnTo>
                  <a:pt x="9864128" y="1092200"/>
                </a:lnTo>
                <a:lnTo>
                  <a:pt x="9864128" y="1104900"/>
                </a:lnTo>
                <a:lnTo>
                  <a:pt x="9864128" y="1282700"/>
                </a:lnTo>
                <a:lnTo>
                  <a:pt x="9742589" y="1295400"/>
                </a:lnTo>
                <a:lnTo>
                  <a:pt x="9742589" y="1117600"/>
                </a:lnTo>
                <a:lnTo>
                  <a:pt x="9864128" y="1104900"/>
                </a:lnTo>
                <a:lnTo>
                  <a:pt x="9864128" y="1092200"/>
                </a:lnTo>
                <a:lnTo>
                  <a:pt x="9742589" y="1104900"/>
                </a:lnTo>
                <a:lnTo>
                  <a:pt x="9742589" y="977900"/>
                </a:lnTo>
                <a:lnTo>
                  <a:pt x="9864128" y="952500"/>
                </a:lnTo>
                <a:lnTo>
                  <a:pt x="9864128" y="939800"/>
                </a:lnTo>
                <a:lnTo>
                  <a:pt x="9724809" y="965200"/>
                </a:lnTo>
                <a:lnTo>
                  <a:pt x="9724809" y="977900"/>
                </a:lnTo>
                <a:lnTo>
                  <a:pt x="9724809" y="1117600"/>
                </a:lnTo>
                <a:lnTo>
                  <a:pt x="9724809" y="1130300"/>
                </a:lnTo>
                <a:lnTo>
                  <a:pt x="9724809" y="1320800"/>
                </a:lnTo>
                <a:lnTo>
                  <a:pt x="9686709" y="1320800"/>
                </a:lnTo>
                <a:lnTo>
                  <a:pt x="9686709" y="1333500"/>
                </a:lnTo>
                <a:lnTo>
                  <a:pt x="9686709" y="1498600"/>
                </a:lnTo>
                <a:lnTo>
                  <a:pt x="9686709" y="1511300"/>
                </a:lnTo>
                <a:lnTo>
                  <a:pt x="9686709" y="1638300"/>
                </a:lnTo>
                <a:lnTo>
                  <a:pt x="9496717" y="1638300"/>
                </a:lnTo>
                <a:lnTo>
                  <a:pt x="9496717" y="1651000"/>
                </a:lnTo>
                <a:lnTo>
                  <a:pt x="9496717" y="1828800"/>
                </a:lnTo>
                <a:lnTo>
                  <a:pt x="9496717" y="1841500"/>
                </a:lnTo>
                <a:lnTo>
                  <a:pt x="9496717" y="2006600"/>
                </a:lnTo>
                <a:lnTo>
                  <a:pt x="9465107" y="2006600"/>
                </a:lnTo>
                <a:lnTo>
                  <a:pt x="9465107" y="2019300"/>
                </a:lnTo>
                <a:lnTo>
                  <a:pt x="9465107" y="2844800"/>
                </a:lnTo>
                <a:lnTo>
                  <a:pt x="9265450" y="2794000"/>
                </a:lnTo>
                <a:lnTo>
                  <a:pt x="9265450" y="2019300"/>
                </a:lnTo>
                <a:lnTo>
                  <a:pt x="9465107" y="2019300"/>
                </a:lnTo>
                <a:lnTo>
                  <a:pt x="9465107" y="2006600"/>
                </a:lnTo>
                <a:lnTo>
                  <a:pt x="9265450" y="2006600"/>
                </a:lnTo>
                <a:lnTo>
                  <a:pt x="9265450" y="1841500"/>
                </a:lnTo>
                <a:lnTo>
                  <a:pt x="9496717" y="1841500"/>
                </a:lnTo>
                <a:lnTo>
                  <a:pt x="9496717" y="1828800"/>
                </a:lnTo>
                <a:lnTo>
                  <a:pt x="9265450" y="1828800"/>
                </a:lnTo>
                <a:lnTo>
                  <a:pt x="9265450" y="1651000"/>
                </a:lnTo>
                <a:lnTo>
                  <a:pt x="9496717" y="1651000"/>
                </a:lnTo>
                <a:lnTo>
                  <a:pt x="9496717" y="1638300"/>
                </a:lnTo>
                <a:lnTo>
                  <a:pt x="9482874" y="1638300"/>
                </a:lnTo>
                <a:lnTo>
                  <a:pt x="9482874" y="1536700"/>
                </a:lnTo>
                <a:lnTo>
                  <a:pt x="9584792" y="1524000"/>
                </a:lnTo>
                <a:lnTo>
                  <a:pt x="9686709" y="1511300"/>
                </a:lnTo>
                <a:lnTo>
                  <a:pt x="9686709" y="1498600"/>
                </a:lnTo>
                <a:lnTo>
                  <a:pt x="9482874" y="1524000"/>
                </a:lnTo>
                <a:lnTo>
                  <a:pt x="9482874" y="1371600"/>
                </a:lnTo>
                <a:lnTo>
                  <a:pt x="9686709" y="1333500"/>
                </a:lnTo>
                <a:lnTo>
                  <a:pt x="9686709" y="1320800"/>
                </a:lnTo>
                <a:lnTo>
                  <a:pt x="9630702" y="1333500"/>
                </a:lnTo>
                <a:lnTo>
                  <a:pt x="9630702" y="1143000"/>
                </a:lnTo>
                <a:lnTo>
                  <a:pt x="9724809" y="1130300"/>
                </a:lnTo>
                <a:lnTo>
                  <a:pt x="9724809" y="1117600"/>
                </a:lnTo>
                <a:lnTo>
                  <a:pt x="9630702" y="1130300"/>
                </a:lnTo>
                <a:lnTo>
                  <a:pt x="9630702" y="1003300"/>
                </a:lnTo>
                <a:lnTo>
                  <a:pt x="9724809" y="977900"/>
                </a:lnTo>
                <a:lnTo>
                  <a:pt x="9724809" y="965200"/>
                </a:lnTo>
                <a:lnTo>
                  <a:pt x="9612922" y="990600"/>
                </a:lnTo>
                <a:lnTo>
                  <a:pt x="9612922" y="1333500"/>
                </a:lnTo>
                <a:lnTo>
                  <a:pt x="9465107" y="1358900"/>
                </a:lnTo>
                <a:lnTo>
                  <a:pt x="9465107" y="1638300"/>
                </a:lnTo>
                <a:lnTo>
                  <a:pt x="9265450" y="1638300"/>
                </a:lnTo>
                <a:lnTo>
                  <a:pt x="9265450" y="1257300"/>
                </a:lnTo>
                <a:lnTo>
                  <a:pt x="9247683" y="1257300"/>
                </a:lnTo>
                <a:lnTo>
                  <a:pt x="9247683" y="2794000"/>
                </a:lnTo>
                <a:lnTo>
                  <a:pt x="9055532" y="2755900"/>
                </a:lnTo>
                <a:lnTo>
                  <a:pt x="9247683" y="2755900"/>
                </a:lnTo>
                <a:lnTo>
                  <a:pt x="9247683" y="2743200"/>
                </a:lnTo>
                <a:lnTo>
                  <a:pt x="9007919" y="2743200"/>
                </a:lnTo>
                <a:lnTo>
                  <a:pt x="9007919" y="2590800"/>
                </a:lnTo>
                <a:lnTo>
                  <a:pt x="9247683" y="2590800"/>
                </a:lnTo>
                <a:lnTo>
                  <a:pt x="9247683" y="2565400"/>
                </a:lnTo>
                <a:lnTo>
                  <a:pt x="9007919" y="2565400"/>
                </a:lnTo>
                <a:lnTo>
                  <a:pt x="9007919" y="2400300"/>
                </a:lnTo>
                <a:lnTo>
                  <a:pt x="9247683" y="2400300"/>
                </a:lnTo>
                <a:lnTo>
                  <a:pt x="9247683" y="2387600"/>
                </a:lnTo>
                <a:lnTo>
                  <a:pt x="9007919" y="2387600"/>
                </a:lnTo>
                <a:lnTo>
                  <a:pt x="9007919" y="2209800"/>
                </a:lnTo>
                <a:lnTo>
                  <a:pt x="9247683" y="2209800"/>
                </a:lnTo>
                <a:lnTo>
                  <a:pt x="9247683" y="2184400"/>
                </a:lnTo>
                <a:lnTo>
                  <a:pt x="9007919" y="2184400"/>
                </a:lnTo>
                <a:lnTo>
                  <a:pt x="9007919" y="2019300"/>
                </a:lnTo>
                <a:lnTo>
                  <a:pt x="9247683" y="2019300"/>
                </a:lnTo>
                <a:lnTo>
                  <a:pt x="9247683" y="2006600"/>
                </a:lnTo>
                <a:lnTo>
                  <a:pt x="9007919" y="2006600"/>
                </a:lnTo>
                <a:lnTo>
                  <a:pt x="9007919" y="1841500"/>
                </a:lnTo>
                <a:lnTo>
                  <a:pt x="9247683" y="1841500"/>
                </a:lnTo>
                <a:lnTo>
                  <a:pt x="9247683" y="1828800"/>
                </a:lnTo>
                <a:lnTo>
                  <a:pt x="9007919" y="1828800"/>
                </a:lnTo>
                <a:lnTo>
                  <a:pt x="9007919" y="1651000"/>
                </a:lnTo>
                <a:lnTo>
                  <a:pt x="9247683" y="1651000"/>
                </a:lnTo>
                <a:lnTo>
                  <a:pt x="9247683" y="1638300"/>
                </a:lnTo>
                <a:lnTo>
                  <a:pt x="9007919" y="1638300"/>
                </a:lnTo>
                <a:lnTo>
                  <a:pt x="9007919" y="1473200"/>
                </a:lnTo>
                <a:lnTo>
                  <a:pt x="9247683" y="1473200"/>
                </a:lnTo>
                <a:lnTo>
                  <a:pt x="9247683" y="1460500"/>
                </a:lnTo>
                <a:lnTo>
                  <a:pt x="9007919" y="1460500"/>
                </a:lnTo>
                <a:lnTo>
                  <a:pt x="9007919" y="1270000"/>
                </a:lnTo>
                <a:lnTo>
                  <a:pt x="9247683" y="1270000"/>
                </a:lnTo>
                <a:lnTo>
                  <a:pt x="9247683" y="1257300"/>
                </a:lnTo>
                <a:lnTo>
                  <a:pt x="9050071" y="1257300"/>
                </a:lnTo>
                <a:lnTo>
                  <a:pt x="9050071" y="939800"/>
                </a:lnTo>
                <a:lnTo>
                  <a:pt x="9032291" y="939800"/>
                </a:lnTo>
                <a:lnTo>
                  <a:pt x="9032291" y="952500"/>
                </a:lnTo>
                <a:lnTo>
                  <a:pt x="9032291" y="1104900"/>
                </a:lnTo>
                <a:lnTo>
                  <a:pt x="9032291" y="1117600"/>
                </a:lnTo>
                <a:lnTo>
                  <a:pt x="9032291" y="1257300"/>
                </a:lnTo>
                <a:lnTo>
                  <a:pt x="8990127" y="1257300"/>
                </a:lnTo>
                <a:lnTo>
                  <a:pt x="8990127" y="2743200"/>
                </a:lnTo>
                <a:lnTo>
                  <a:pt x="8733472" y="2679700"/>
                </a:lnTo>
                <a:lnTo>
                  <a:pt x="8733472" y="2590800"/>
                </a:lnTo>
                <a:lnTo>
                  <a:pt x="8990127" y="2590800"/>
                </a:lnTo>
                <a:lnTo>
                  <a:pt x="8990127" y="2565400"/>
                </a:lnTo>
                <a:lnTo>
                  <a:pt x="8733472" y="2565400"/>
                </a:lnTo>
                <a:lnTo>
                  <a:pt x="8733472" y="2400300"/>
                </a:lnTo>
                <a:lnTo>
                  <a:pt x="8990127" y="2400300"/>
                </a:lnTo>
                <a:lnTo>
                  <a:pt x="8990127" y="2387600"/>
                </a:lnTo>
                <a:lnTo>
                  <a:pt x="8733472" y="2387600"/>
                </a:lnTo>
                <a:lnTo>
                  <a:pt x="8733472" y="2209800"/>
                </a:lnTo>
                <a:lnTo>
                  <a:pt x="8990127" y="2209800"/>
                </a:lnTo>
                <a:lnTo>
                  <a:pt x="8990127" y="2184400"/>
                </a:lnTo>
                <a:lnTo>
                  <a:pt x="8733472" y="2184400"/>
                </a:lnTo>
                <a:lnTo>
                  <a:pt x="8733472" y="2019300"/>
                </a:lnTo>
                <a:lnTo>
                  <a:pt x="8990127" y="2019300"/>
                </a:lnTo>
                <a:lnTo>
                  <a:pt x="8990127" y="2006600"/>
                </a:lnTo>
                <a:lnTo>
                  <a:pt x="8733472" y="2006600"/>
                </a:lnTo>
                <a:lnTo>
                  <a:pt x="8733472" y="1841500"/>
                </a:lnTo>
                <a:lnTo>
                  <a:pt x="8990127" y="1841500"/>
                </a:lnTo>
                <a:lnTo>
                  <a:pt x="8990127" y="1828800"/>
                </a:lnTo>
                <a:lnTo>
                  <a:pt x="8733472" y="1828800"/>
                </a:lnTo>
                <a:lnTo>
                  <a:pt x="8733472" y="1651000"/>
                </a:lnTo>
                <a:lnTo>
                  <a:pt x="8990127" y="1651000"/>
                </a:lnTo>
                <a:lnTo>
                  <a:pt x="8990127" y="1638300"/>
                </a:lnTo>
                <a:lnTo>
                  <a:pt x="8733472" y="1638300"/>
                </a:lnTo>
                <a:lnTo>
                  <a:pt x="8733472" y="1473200"/>
                </a:lnTo>
                <a:lnTo>
                  <a:pt x="8990127" y="1473200"/>
                </a:lnTo>
                <a:lnTo>
                  <a:pt x="8990127" y="1460500"/>
                </a:lnTo>
                <a:lnTo>
                  <a:pt x="8733472" y="1460500"/>
                </a:lnTo>
                <a:lnTo>
                  <a:pt x="8733472" y="1270000"/>
                </a:lnTo>
                <a:lnTo>
                  <a:pt x="8990127" y="1270000"/>
                </a:lnTo>
                <a:lnTo>
                  <a:pt x="8990127" y="1257300"/>
                </a:lnTo>
                <a:lnTo>
                  <a:pt x="8843200" y="1257300"/>
                </a:lnTo>
                <a:lnTo>
                  <a:pt x="8843200" y="1117600"/>
                </a:lnTo>
                <a:lnTo>
                  <a:pt x="9032291" y="1117600"/>
                </a:lnTo>
                <a:lnTo>
                  <a:pt x="9032291" y="1104900"/>
                </a:lnTo>
                <a:lnTo>
                  <a:pt x="8843200" y="1104900"/>
                </a:lnTo>
                <a:lnTo>
                  <a:pt x="8843200" y="952500"/>
                </a:lnTo>
                <a:lnTo>
                  <a:pt x="9032291" y="952500"/>
                </a:lnTo>
                <a:lnTo>
                  <a:pt x="9032291" y="939800"/>
                </a:lnTo>
                <a:lnTo>
                  <a:pt x="8825408" y="939800"/>
                </a:lnTo>
                <a:lnTo>
                  <a:pt x="8825408" y="952500"/>
                </a:lnTo>
                <a:lnTo>
                  <a:pt x="8825408" y="1104900"/>
                </a:lnTo>
                <a:lnTo>
                  <a:pt x="8825408" y="1117600"/>
                </a:lnTo>
                <a:lnTo>
                  <a:pt x="8825408" y="1257300"/>
                </a:lnTo>
                <a:lnTo>
                  <a:pt x="8724570" y="1257300"/>
                </a:lnTo>
                <a:lnTo>
                  <a:pt x="8717216" y="1270000"/>
                </a:lnTo>
                <a:lnTo>
                  <a:pt x="8715680" y="1270000"/>
                </a:lnTo>
                <a:lnTo>
                  <a:pt x="8715680" y="1282700"/>
                </a:lnTo>
                <a:lnTo>
                  <a:pt x="8715680" y="2679700"/>
                </a:lnTo>
                <a:lnTo>
                  <a:pt x="8353526" y="2603500"/>
                </a:lnTo>
                <a:lnTo>
                  <a:pt x="8293176" y="2590800"/>
                </a:lnTo>
                <a:lnTo>
                  <a:pt x="8235137" y="2590800"/>
                </a:lnTo>
                <a:lnTo>
                  <a:pt x="8235137" y="2501900"/>
                </a:lnTo>
                <a:lnTo>
                  <a:pt x="8439086" y="2540000"/>
                </a:lnTo>
                <a:lnTo>
                  <a:pt x="8439086" y="2616200"/>
                </a:lnTo>
                <a:lnTo>
                  <a:pt x="8456866" y="2616200"/>
                </a:lnTo>
                <a:lnTo>
                  <a:pt x="8456866" y="2540000"/>
                </a:lnTo>
                <a:lnTo>
                  <a:pt x="8715680" y="2590800"/>
                </a:lnTo>
                <a:lnTo>
                  <a:pt x="8715680" y="2565400"/>
                </a:lnTo>
                <a:lnTo>
                  <a:pt x="8543138" y="2540000"/>
                </a:lnTo>
                <a:lnTo>
                  <a:pt x="8456866" y="2527300"/>
                </a:lnTo>
                <a:lnTo>
                  <a:pt x="8456866" y="2374900"/>
                </a:lnTo>
                <a:lnTo>
                  <a:pt x="8715680" y="2400300"/>
                </a:lnTo>
                <a:lnTo>
                  <a:pt x="8715680" y="2387600"/>
                </a:lnTo>
                <a:lnTo>
                  <a:pt x="8586267" y="2374900"/>
                </a:lnTo>
                <a:lnTo>
                  <a:pt x="8456866" y="2362200"/>
                </a:lnTo>
                <a:lnTo>
                  <a:pt x="8456866" y="2184400"/>
                </a:lnTo>
                <a:lnTo>
                  <a:pt x="8715680" y="2209800"/>
                </a:lnTo>
                <a:lnTo>
                  <a:pt x="8715680" y="2184400"/>
                </a:lnTo>
                <a:lnTo>
                  <a:pt x="8456866" y="2171700"/>
                </a:lnTo>
                <a:lnTo>
                  <a:pt x="8456866" y="2019300"/>
                </a:lnTo>
                <a:lnTo>
                  <a:pt x="8715680" y="2019300"/>
                </a:lnTo>
                <a:lnTo>
                  <a:pt x="8715680" y="2006600"/>
                </a:lnTo>
                <a:lnTo>
                  <a:pt x="8456866" y="2006600"/>
                </a:lnTo>
                <a:lnTo>
                  <a:pt x="8456866" y="1854200"/>
                </a:lnTo>
                <a:lnTo>
                  <a:pt x="8715680" y="1841500"/>
                </a:lnTo>
                <a:lnTo>
                  <a:pt x="8715680" y="1828800"/>
                </a:lnTo>
                <a:lnTo>
                  <a:pt x="8456866" y="1841500"/>
                </a:lnTo>
                <a:lnTo>
                  <a:pt x="8456866" y="1676400"/>
                </a:lnTo>
                <a:lnTo>
                  <a:pt x="8586267" y="1663700"/>
                </a:lnTo>
                <a:lnTo>
                  <a:pt x="8715680" y="1651000"/>
                </a:lnTo>
                <a:lnTo>
                  <a:pt x="8715680" y="1638300"/>
                </a:lnTo>
                <a:lnTo>
                  <a:pt x="8456866" y="1663700"/>
                </a:lnTo>
                <a:lnTo>
                  <a:pt x="8456866" y="1511300"/>
                </a:lnTo>
                <a:lnTo>
                  <a:pt x="8543138" y="1498600"/>
                </a:lnTo>
                <a:lnTo>
                  <a:pt x="8715680" y="1473200"/>
                </a:lnTo>
                <a:lnTo>
                  <a:pt x="8715680" y="1460500"/>
                </a:lnTo>
                <a:lnTo>
                  <a:pt x="8456866" y="1498600"/>
                </a:lnTo>
                <a:lnTo>
                  <a:pt x="8456866" y="1346200"/>
                </a:lnTo>
                <a:lnTo>
                  <a:pt x="8586267" y="1320800"/>
                </a:lnTo>
                <a:lnTo>
                  <a:pt x="8715680" y="1282700"/>
                </a:lnTo>
                <a:lnTo>
                  <a:pt x="8715680" y="1270000"/>
                </a:lnTo>
                <a:lnTo>
                  <a:pt x="8644687" y="1282700"/>
                </a:lnTo>
                <a:lnTo>
                  <a:pt x="8644687" y="1117600"/>
                </a:lnTo>
                <a:lnTo>
                  <a:pt x="8825408" y="1117600"/>
                </a:lnTo>
                <a:lnTo>
                  <a:pt x="8825408" y="1104900"/>
                </a:lnTo>
                <a:lnTo>
                  <a:pt x="8644687" y="1104900"/>
                </a:lnTo>
                <a:lnTo>
                  <a:pt x="8644687" y="952500"/>
                </a:lnTo>
                <a:lnTo>
                  <a:pt x="8825408" y="952500"/>
                </a:lnTo>
                <a:lnTo>
                  <a:pt x="8825408" y="939800"/>
                </a:lnTo>
                <a:lnTo>
                  <a:pt x="8626919" y="939800"/>
                </a:lnTo>
                <a:lnTo>
                  <a:pt x="8626919" y="952500"/>
                </a:lnTo>
                <a:lnTo>
                  <a:pt x="8626919" y="1104900"/>
                </a:lnTo>
                <a:lnTo>
                  <a:pt x="8626919" y="1117600"/>
                </a:lnTo>
                <a:lnTo>
                  <a:pt x="8626919" y="1282700"/>
                </a:lnTo>
                <a:lnTo>
                  <a:pt x="8505380" y="1320800"/>
                </a:lnTo>
                <a:lnTo>
                  <a:pt x="8505380" y="1155700"/>
                </a:lnTo>
                <a:lnTo>
                  <a:pt x="8545893" y="1143000"/>
                </a:lnTo>
                <a:lnTo>
                  <a:pt x="8626919" y="1117600"/>
                </a:lnTo>
                <a:lnTo>
                  <a:pt x="8626919" y="1104900"/>
                </a:lnTo>
                <a:lnTo>
                  <a:pt x="8505380" y="1143000"/>
                </a:lnTo>
                <a:lnTo>
                  <a:pt x="8505380" y="990600"/>
                </a:lnTo>
                <a:lnTo>
                  <a:pt x="8626919" y="952500"/>
                </a:lnTo>
                <a:lnTo>
                  <a:pt x="8626919" y="939800"/>
                </a:lnTo>
                <a:lnTo>
                  <a:pt x="8487600" y="977900"/>
                </a:lnTo>
                <a:lnTo>
                  <a:pt x="8487600" y="990600"/>
                </a:lnTo>
                <a:lnTo>
                  <a:pt x="8487600" y="1143000"/>
                </a:lnTo>
                <a:lnTo>
                  <a:pt x="8487600" y="1155700"/>
                </a:lnTo>
                <a:lnTo>
                  <a:pt x="8487600" y="1320800"/>
                </a:lnTo>
                <a:lnTo>
                  <a:pt x="8439086" y="1333500"/>
                </a:lnTo>
                <a:lnTo>
                  <a:pt x="8439086" y="2527300"/>
                </a:lnTo>
                <a:lnTo>
                  <a:pt x="8303120" y="2501900"/>
                </a:lnTo>
                <a:lnTo>
                  <a:pt x="8235137" y="2489200"/>
                </a:lnTo>
                <a:lnTo>
                  <a:pt x="8235137" y="2349500"/>
                </a:lnTo>
                <a:lnTo>
                  <a:pt x="8439086" y="2374900"/>
                </a:lnTo>
                <a:lnTo>
                  <a:pt x="8439086" y="2362200"/>
                </a:lnTo>
                <a:lnTo>
                  <a:pt x="8337105" y="2349500"/>
                </a:lnTo>
                <a:lnTo>
                  <a:pt x="8235137" y="2336800"/>
                </a:lnTo>
                <a:lnTo>
                  <a:pt x="8235137" y="2184400"/>
                </a:lnTo>
                <a:lnTo>
                  <a:pt x="8439086" y="2184400"/>
                </a:lnTo>
                <a:lnTo>
                  <a:pt x="8439086" y="2171700"/>
                </a:lnTo>
                <a:lnTo>
                  <a:pt x="8235137" y="2171700"/>
                </a:lnTo>
                <a:lnTo>
                  <a:pt x="8235137" y="2019300"/>
                </a:lnTo>
                <a:lnTo>
                  <a:pt x="8439086" y="2019300"/>
                </a:lnTo>
                <a:lnTo>
                  <a:pt x="8439086" y="2006600"/>
                </a:lnTo>
                <a:lnTo>
                  <a:pt x="8235137" y="2006600"/>
                </a:lnTo>
                <a:lnTo>
                  <a:pt x="8235137" y="1866900"/>
                </a:lnTo>
                <a:lnTo>
                  <a:pt x="8439086" y="1854200"/>
                </a:lnTo>
                <a:lnTo>
                  <a:pt x="8439086" y="1841500"/>
                </a:lnTo>
                <a:lnTo>
                  <a:pt x="8235137" y="1854200"/>
                </a:lnTo>
                <a:lnTo>
                  <a:pt x="8235137" y="1714500"/>
                </a:lnTo>
                <a:lnTo>
                  <a:pt x="8303120" y="1701800"/>
                </a:lnTo>
                <a:lnTo>
                  <a:pt x="8439086" y="1676400"/>
                </a:lnTo>
                <a:lnTo>
                  <a:pt x="8439086" y="1663700"/>
                </a:lnTo>
                <a:lnTo>
                  <a:pt x="8235137" y="1701800"/>
                </a:lnTo>
                <a:lnTo>
                  <a:pt x="8235137" y="1549400"/>
                </a:lnTo>
                <a:lnTo>
                  <a:pt x="8303120" y="1536700"/>
                </a:lnTo>
                <a:lnTo>
                  <a:pt x="8439086" y="1511300"/>
                </a:lnTo>
                <a:lnTo>
                  <a:pt x="8439086" y="1498600"/>
                </a:lnTo>
                <a:lnTo>
                  <a:pt x="8235137" y="1536700"/>
                </a:lnTo>
                <a:lnTo>
                  <a:pt x="8235137" y="1384300"/>
                </a:lnTo>
                <a:lnTo>
                  <a:pt x="8439086" y="1346200"/>
                </a:lnTo>
                <a:lnTo>
                  <a:pt x="8439086" y="1333500"/>
                </a:lnTo>
                <a:lnTo>
                  <a:pt x="8393493" y="1346200"/>
                </a:lnTo>
                <a:lnTo>
                  <a:pt x="8393493" y="1193800"/>
                </a:lnTo>
                <a:lnTo>
                  <a:pt x="8440610" y="1168400"/>
                </a:lnTo>
                <a:lnTo>
                  <a:pt x="8487600" y="1155700"/>
                </a:lnTo>
                <a:lnTo>
                  <a:pt x="8487600" y="1143000"/>
                </a:lnTo>
                <a:lnTo>
                  <a:pt x="8393493" y="1168400"/>
                </a:lnTo>
                <a:lnTo>
                  <a:pt x="8393493" y="1016000"/>
                </a:lnTo>
                <a:lnTo>
                  <a:pt x="8487600" y="990600"/>
                </a:lnTo>
                <a:lnTo>
                  <a:pt x="8487600" y="977900"/>
                </a:lnTo>
                <a:lnTo>
                  <a:pt x="8375726" y="1016000"/>
                </a:lnTo>
                <a:lnTo>
                  <a:pt x="8375726" y="1346200"/>
                </a:lnTo>
                <a:lnTo>
                  <a:pt x="8217344" y="1384300"/>
                </a:lnTo>
                <a:lnTo>
                  <a:pt x="8217344" y="2590800"/>
                </a:lnTo>
                <a:lnTo>
                  <a:pt x="8024063" y="2590800"/>
                </a:lnTo>
                <a:lnTo>
                  <a:pt x="8024063" y="1993900"/>
                </a:lnTo>
                <a:lnTo>
                  <a:pt x="8006283" y="1993900"/>
                </a:lnTo>
                <a:lnTo>
                  <a:pt x="8006283" y="2006600"/>
                </a:lnTo>
                <a:lnTo>
                  <a:pt x="8006283" y="2590800"/>
                </a:lnTo>
                <a:lnTo>
                  <a:pt x="7960690" y="2590800"/>
                </a:lnTo>
                <a:lnTo>
                  <a:pt x="7960690" y="2044700"/>
                </a:lnTo>
                <a:lnTo>
                  <a:pt x="7956753" y="2032000"/>
                </a:lnTo>
                <a:lnTo>
                  <a:pt x="7946847" y="2032000"/>
                </a:lnTo>
                <a:lnTo>
                  <a:pt x="7942910" y="2044700"/>
                </a:lnTo>
                <a:lnTo>
                  <a:pt x="7942910" y="2590800"/>
                </a:lnTo>
                <a:lnTo>
                  <a:pt x="7901635" y="2590800"/>
                </a:lnTo>
                <a:lnTo>
                  <a:pt x="7901635" y="2044700"/>
                </a:lnTo>
                <a:lnTo>
                  <a:pt x="7897698" y="2032000"/>
                </a:lnTo>
                <a:lnTo>
                  <a:pt x="7887792" y="2032000"/>
                </a:lnTo>
                <a:lnTo>
                  <a:pt x="7883855" y="2044700"/>
                </a:lnTo>
                <a:lnTo>
                  <a:pt x="7883855" y="2590800"/>
                </a:lnTo>
                <a:lnTo>
                  <a:pt x="7842453" y="2590800"/>
                </a:lnTo>
                <a:lnTo>
                  <a:pt x="7842453" y="2044700"/>
                </a:lnTo>
                <a:lnTo>
                  <a:pt x="7838516" y="2032000"/>
                </a:lnTo>
                <a:lnTo>
                  <a:pt x="7828737" y="2032000"/>
                </a:lnTo>
                <a:lnTo>
                  <a:pt x="7824686" y="2044700"/>
                </a:lnTo>
                <a:lnTo>
                  <a:pt x="7824686" y="2590800"/>
                </a:lnTo>
                <a:lnTo>
                  <a:pt x="7783411" y="2590800"/>
                </a:lnTo>
                <a:lnTo>
                  <a:pt x="7783411" y="2044700"/>
                </a:lnTo>
                <a:lnTo>
                  <a:pt x="7779461" y="2032000"/>
                </a:lnTo>
                <a:lnTo>
                  <a:pt x="7769568" y="2032000"/>
                </a:lnTo>
                <a:lnTo>
                  <a:pt x="7765618" y="2044700"/>
                </a:lnTo>
                <a:lnTo>
                  <a:pt x="7765618" y="2590800"/>
                </a:lnTo>
                <a:lnTo>
                  <a:pt x="7724343" y="2590800"/>
                </a:lnTo>
                <a:lnTo>
                  <a:pt x="7724343" y="2044700"/>
                </a:lnTo>
                <a:lnTo>
                  <a:pt x="7720279" y="2032000"/>
                </a:lnTo>
                <a:lnTo>
                  <a:pt x="7710500" y="2032000"/>
                </a:lnTo>
                <a:lnTo>
                  <a:pt x="7706576" y="2044700"/>
                </a:lnTo>
                <a:lnTo>
                  <a:pt x="7706576" y="2590800"/>
                </a:lnTo>
                <a:lnTo>
                  <a:pt x="7665161" y="2590800"/>
                </a:lnTo>
                <a:lnTo>
                  <a:pt x="7665161" y="2044700"/>
                </a:lnTo>
                <a:lnTo>
                  <a:pt x="7661237" y="2032000"/>
                </a:lnTo>
                <a:lnTo>
                  <a:pt x="7651318" y="2032000"/>
                </a:lnTo>
                <a:lnTo>
                  <a:pt x="7647394" y="2044700"/>
                </a:lnTo>
                <a:lnTo>
                  <a:pt x="7647394" y="2590800"/>
                </a:lnTo>
                <a:lnTo>
                  <a:pt x="7606119" y="2590800"/>
                </a:lnTo>
                <a:lnTo>
                  <a:pt x="7606119" y="2044700"/>
                </a:lnTo>
                <a:lnTo>
                  <a:pt x="7602042" y="2032000"/>
                </a:lnTo>
                <a:lnTo>
                  <a:pt x="7592276" y="2032000"/>
                </a:lnTo>
                <a:lnTo>
                  <a:pt x="7588326" y="2044700"/>
                </a:lnTo>
                <a:lnTo>
                  <a:pt x="7588326" y="2590800"/>
                </a:lnTo>
                <a:lnTo>
                  <a:pt x="7546937" y="2590800"/>
                </a:lnTo>
                <a:lnTo>
                  <a:pt x="7546937" y="2044700"/>
                </a:lnTo>
                <a:lnTo>
                  <a:pt x="7543000" y="2032000"/>
                </a:lnTo>
                <a:lnTo>
                  <a:pt x="7533094" y="2032000"/>
                </a:lnTo>
                <a:lnTo>
                  <a:pt x="7529157" y="2044700"/>
                </a:lnTo>
                <a:lnTo>
                  <a:pt x="7529157" y="2590800"/>
                </a:lnTo>
                <a:lnTo>
                  <a:pt x="7487882" y="2590800"/>
                </a:lnTo>
                <a:lnTo>
                  <a:pt x="7487882" y="2044700"/>
                </a:lnTo>
                <a:lnTo>
                  <a:pt x="7483818" y="2032000"/>
                </a:lnTo>
                <a:lnTo>
                  <a:pt x="7474026" y="2032000"/>
                </a:lnTo>
                <a:lnTo>
                  <a:pt x="7470102" y="2044700"/>
                </a:lnTo>
                <a:lnTo>
                  <a:pt x="7470102" y="2590800"/>
                </a:lnTo>
                <a:lnTo>
                  <a:pt x="7416000" y="2590800"/>
                </a:lnTo>
                <a:lnTo>
                  <a:pt x="7416000" y="2006600"/>
                </a:lnTo>
                <a:lnTo>
                  <a:pt x="8006283" y="2006600"/>
                </a:lnTo>
                <a:lnTo>
                  <a:pt x="8006283" y="1993900"/>
                </a:lnTo>
                <a:lnTo>
                  <a:pt x="7398220" y="1993900"/>
                </a:lnTo>
                <a:lnTo>
                  <a:pt x="7398220" y="2006600"/>
                </a:lnTo>
                <a:lnTo>
                  <a:pt x="7398220" y="2590800"/>
                </a:lnTo>
                <a:lnTo>
                  <a:pt x="7347420" y="2590800"/>
                </a:lnTo>
                <a:lnTo>
                  <a:pt x="7347420" y="2044700"/>
                </a:lnTo>
                <a:lnTo>
                  <a:pt x="7343483" y="2032000"/>
                </a:lnTo>
                <a:lnTo>
                  <a:pt x="7333577" y="2032000"/>
                </a:lnTo>
                <a:lnTo>
                  <a:pt x="7329640" y="2044700"/>
                </a:lnTo>
                <a:lnTo>
                  <a:pt x="7329640" y="2590800"/>
                </a:lnTo>
                <a:lnTo>
                  <a:pt x="7314654" y="2590800"/>
                </a:lnTo>
                <a:lnTo>
                  <a:pt x="7314654" y="2489200"/>
                </a:lnTo>
                <a:lnTo>
                  <a:pt x="7306272" y="2489200"/>
                </a:lnTo>
                <a:lnTo>
                  <a:pt x="7306272" y="2044700"/>
                </a:lnTo>
                <a:lnTo>
                  <a:pt x="7302335" y="2032000"/>
                </a:lnTo>
                <a:lnTo>
                  <a:pt x="7296874" y="2032000"/>
                </a:lnTo>
                <a:lnTo>
                  <a:pt x="7296874" y="2501900"/>
                </a:lnTo>
                <a:lnTo>
                  <a:pt x="7296874" y="2590800"/>
                </a:lnTo>
                <a:lnTo>
                  <a:pt x="7130643" y="2590800"/>
                </a:lnTo>
                <a:lnTo>
                  <a:pt x="7130643" y="2692400"/>
                </a:lnTo>
                <a:lnTo>
                  <a:pt x="6888073" y="2692400"/>
                </a:lnTo>
                <a:lnTo>
                  <a:pt x="6888073" y="3302000"/>
                </a:lnTo>
                <a:lnTo>
                  <a:pt x="6888073" y="3314700"/>
                </a:lnTo>
                <a:lnTo>
                  <a:pt x="6888073" y="3403600"/>
                </a:lnTo>
                <a:lnTo>
                  <a:pt x="6677253" y="3873500"/>
                </a:lnTo>
                <a:lnTo>
                  <a:pt x="6659613" y="3797300"/>
                </a:lnTo>
                <a:lnTo>
                  <a:pt x="6659613" y="3873500"/>
                </a:lnTo>
                <a:lnTo>
                  <a:pt x="6657949" y="3873500"/>
                </a:lnTo>
                <a:lnTo>
                  <a:pt x="6657949" y="3898900"/>
                </a:lnTo>
                <a:lnTo>
                  <a:pt x="6349733" y="4381500"/>
                </a:lnTo>
                <a:lnTo>
                  <a:pt x="5892546" y="4305300"/>
                </a:lnTo>
                <a:lnTo>
                  <a:pt x="5801106" y="4292600"/>
                </a:lnTo>
                <a:lnTo>
                  <a:pt x="5802490" y="4292600"/>
                </a:lnTo>
                <a:lnTo>
                  <a:pt x="5803506" y="4279976"/>
                </a:lnTo>
                <a:lnTo>
                  <a:pt x="5799074" y="4267200"/>
                </a:lnTo>
                <a:lnTo>
                  <a:pt x="5787009" y="4254500"/>
                </a:lnTo>
                <a:lnTo>
                  <a:pt x="5768975" y="4241800"/>
                </a:lnTo>
                <a:lnTo>
                  <a:pt x="5724779" y="4241800"/>
                </a:lnTo>
                <a:lnTo>
                  <a:pt x="5706872" y="4254500"/>
                </a:lnTo>
                <a:lnTo>
                  <a:pt x="5694680" y="4267200"/>
                </a:lnTo>
                <a:lnTo>
                  <a:pt x="5690235" y="4279976"/>
                </a:lnTo>
                <a:lnTo>
                  <a:pt x="5690235" y="4292600"/>
                </a:lnTo>
                <a:lnTo>
                  <a:pt x="5693410" y="4292600"/>
                </a:lnTo>
                <a:lnTo>
                  <a:pt x="5698490" y="4305300"/>
                </a:lnTo>
                <a:lnTo>
                  <a:pt x="5646293" y="4343400"/>
                </a:lnTo>
                <a:lnTo>
                  <a:pt x="5629402" y="4343400"/>
                </a:lnTo>
                <a:lnTo>
                  <a:pt x="5046865" y="4800600"/>
                </a:lnTo>
                <a:lnTo>
                  <a:pt x="5028196" y="4787900"/>
                </a:lnTo>
                <a:lnTo>
                  <a:pt x="5028196" y="4800600"/>
                </a:lnTo>
                <a:lnTo>
                  <a:pt x="5021084" y="4800600"/>
                </a:lnTo>
                <a:lnTo>
                  <a:pt x="5021084" y="4813300"/>
                </a:lnTo>
                <a:lnTo>
                  <a:pt x="4311929" y="5410200"/>
                </a:lnTo>
                <a:lnTo>
                  <a:pt x="4281589" y="5397500"/>
                </a:lnTo>
                <a:lnTo>
                  <a:pt x="4225582" y="5372100"/>
                </a:lnTo>
                <a:lnTo>
                  <a:pt x="4225582" y="5397500"/>
                </a:lnTo>
                <a:lnTo>
                  <a:pt x="3199942" y="5092700"/>
                </a:lnTo>
                <a:lnTo>
                  <a:pt x="3270389" y="5080000"/>
                </a:lnTo>
                <a:lnTo>
                  <a:pt x="3481755" y="5041900"/>
                </a:lnTo>
                <a:lnTo>
                  <a:pt x="4225582" y="5397500"/>
                </a:lnTo>
                <a:lnTo>
                  <a:pt x="4225582" y="5372100"/>
                </a:lnTo>
                <a:lnTo>
                  <a:pt x="3523919" y="5041900"/>
                </a:lnTo>
                <a:lnTo>
                  <a:pt x="3493693" y="5029200"/>
                </a:lnTo>
                <a:lnTo>
                  <a:pt x="3583432" y="5016500"/>
                </a:lnTo>
                <a:lnTo>
                  <a:pt x="5019306" y="4813300"/>
                </a:lnTo>
                <a:lnTo>
                  <a:pt x="5021084" y="4813300"/>
                </a:lnTo>
                <a:lnTo>
                  <a:pt x="5021084" y="4800600"/>
                </a:lnTo>
                <a:lnTo>
                  <a:pt x="3491153" y="5016500"/>
                </a:lnTo>
                <a:lnTo>
                  <a:pt x="4289869" y="4279976"/>
                </a:lnTo>
                <a:lnTo>
                  <a:pt x="4354563" y="4279976"/>
                </a:lnTo>
                <a:lnTo>
                  <a:pt x="5028196" y="4800600"/>
                </a:lnTo>
                <a:lnTo>
                  <a:pt x="5028196" y="4787900"/>
                </a:lnTo>
                <a:lnTo>
                  <a:pt x="4369422" y="4279976"/>
                </a:lnTo>
                <a:lnTo>
                  <a:pt x="4369282" y="4279976"/>
                </a:lnTo>
                <a:lnTo>
                  <a:pt x="4376585" y="4267200"/>
                </a:lnTo>
                <a:lnTo>
                  <a:pt x="4381779" y="4267200"/>
                </a:lnTo>
                <a:lnTo>
                  <a:pt x="4384446" y="4254500"/>
                </a:lnTo>
                <a:lnTo>
                  <a:pt x="5629402" y="4343400"/>
                </a:lnTo>
                <a:lnTo>
                  <a:pt x="4543958" y="4254500"/>
                </a:lnTo>
                <a:lnTo>
                  <a:pt x="4386478" y="4241800"/>
                </a:lnTo>
                <a:lnTo>
                  <a:pt x="4605375" y="4216400"/>
                </a:lnTo>
                <a:lnTo>
                  <a:pt x="5698515" y="4089565"/>
                </a:lnTo>
                <a:lnTo>
                  <a:pt x="5716740" y="4089565"/>
                </a:lnTo>
                <a:lnTo>
                  <a:pt x="5718048" y="4076700"/>
                </a:lnTo>
                <a:lnTo>
                  <a:pt x="5790438" y="4064000"/>
                </a:lnTo>
                <a:lnTo>
                  <a:pt x="6657949" y="3898900"/>
                </a:lnTo>
                <a:lnTo>
                  <a:pt x="6657949" y="3873500"/>
                </a:lnTo>
                <a:lnTo>
                  <a:pt x="6654381" y="3860800"/>
                </a:lnTo>
                <a:lnTo>
                  <a:pt x="6654381" y="3886200"/>
                </a:lnTo>
                <a:lnTo>
                  <a:pt x="6609562" y="3886200"/>
                </a:lnTo>
                <a:lnTo>
                  <a:pt x="6609562" y="3898900"/>
                </a:lnTo>
                <a:lnTo>
                  <a:pt x="5745607" y="4064000"/>
                </a:lnTo>
                <a:lnTo>
                  <a:pt x="5765038" y="4051300"/>
                </a:lnTo>
                <a:lnTo>
                  <a:pt x="5998845" y="3886200"/>
                </a:lnTo>
                <a:lnTo>
                  <a:pt x="6609562" y="3898900"/>
                </a:lnTo>
                <a:lnTo>
                  <a:pt x="6609562" y="3886200"/>
                </a:lnTo>
                <a:lnTo>
                  <a:pt x="6012167" y="3873500"/>
                </a:lnTo>
                <a:lnTo>
                  <a:pt x="6024486" y="3860800"/>
                </a:lnTo>
                <a:lnTo>
                  <a:pt x="6222479" y="3632200"/>
                </a:lnTo>
                <a:lnTo>
                  <a:pt x="6272009" y="3568700"/>
                </a:lnTo>
                <a:lnTo>
                  <a:pt x="6302489" y="3568700"/>
                </a:lnTo>
                <a:lnTo>
                  <a:pt x="6654381" y="3886200"/>
                </a:lnTo>
                <a:lnTo>
                  <a:pt x="6654381" y="3860800"/>
                </a:lnTo>
                <a:lnTo>
                  <a:pt x="6316078" y="3568700"/>
                </a:lnTo>
                <a:lnTo>
                  <a:pt x="6319380" y="3556000"/>
                </a:lnTo>
                <a:lnTo>
                  <a:pt x="6321285" y="3556000"/>
                </a:lnTo>
                <a:lnTo>
                  <a:pt x="6318745" y="3543300"/>
                </a:lnTo>
                <a:lnTo>
                  <a:pt x="6312014" y="3530600"/>
                </a:lnTo>
                <a:lnTo>
                  <a:pt x="6267183" y="3530600"/>
                </a:lnTo>
                <a:lnTo>
                  <a:pt x="6260452" y="3543300"/>
                </a:lnTo>
                <a:lnTo>
                  <a:pt x="6257912" y="3556000"/>
                </a:lnTo>
                <a:lnTo>
                  <a:pt x="6260325" y="3556000"/>
                </a:lnTo>
                <a:lnTo>
                  <a:pt x="6202413" y="3632200"/>
                </a:lnTo>
                <a:lnTo>
                  <a:pt x="6192761" y="3632200"/>
                </a:lnTo>
                <a:lnTo>
                  <a:pt x="6192748" y="3644912"/>
                </a:lnTo>
                <a:lnTo>
                  <a:pt x="5999340" y="3860800"/>
                </a:lnTo>
                <a:lnTo>
                  <a:pt x="5981827" y="3797300"/>
                </a:lnTo>
                <a:lnTo>
                  <a:pt x="5981827" y="3873500"/>
                </a:lnTo>
                <a:lnTo>
                  <a:pt x="5980303" y="3873500"/>
                </a:lnTo>
                <a:lnTo>
                  <a:pt x="5980303" y="3886200"/>
                </a:lnTo>
                <a:lnTo>
                  <a:pt x="5735828" y="4051300"/>
                </a:lnTo>
                <a:lnTo>
                  <a:pt x="5850890" y="3822700"/>
                </a:lnTo>
                <a:lnTo>
                  <a:pt x="5980303" y="3886200"/>
                </a:lnTo>
                <a:lnTo>
                  <a:pt x="5980303" y="3873500"/>
                </a:lnTo>
                <a:lnTo>
                  <a:pt x="5878182" y="3822700"/>
                </a:lnTo>
                <a:lnTo>
                  <a:pt x="5852668" y="3810000"/>
                </a:lnTo>
                <a:lnTo>
                  <a:pt x="5836412" y="3797300"/>
                </a:lnTo>
                <a:lnTo>
                  <a:pt x="5836412" y="3810000"/>
                </a:lnTo>
                <a:lnTo>
                  <a:pt x="5719064" y="4051300"/>
                </a:lnTo>
                <a:lnTo>
                  <a:pt x="5703824" y="3924300"/>
                </a:lnTo>
                <a:lnTo>
                  <a:pt x="5703824" y="4064000"/>
                </a:lnTo>
                <a:lnTo>
                  <a:pt x="5646940" y="4064000"/>
                </a:lnTo>
                <a:lnTo>
                  <a:pt x="5646940" y="4076700"/>
                </a:lnTo>
                <a:lnTo>
                  <a:pt x="4382795" y="4216400"/>
                </a:lnTo>
                <a:lnTo>
                  <a:pt x="4374540" y="4203700"/>
                </a:lnTo>
                <a:lnTo>
                  <a:pt x="4362475" y="4203700"/>
                </a:lnTo>
                <a:lnTo>
                  <a:pt x="4347362" y="4191000"/>
                </a:lnTo>
                <a:lnTo>
                  <a:pt x="4313847" y="4191000"/>
                </a:lnTo>
                <a:lnTo>
                  <a:pt x="4299356" y="4203700"/>
                </a:lnTo>
                <a:lnTo>
                  <a:pt x="4287558" y="4203700"/>
                </a:lnTo>
                <a:lnTo>
                  <a:pt x="4279430" y="4216400"/>
                </a:lnTo>
                <a:lnTo>
                  <a:pt x="4279430" y="4267200"/>
                </a:lnTo>
                <a:lnTo>
                  <a:pt x="3467912" y="5016500"/>
                </a:lnTo>
                <a:lnTo>
                  <a:pt x="3460546" y="5003800"/>
                </a:lnTo>
                <a:lnTo>
                  <a:pt x="3460546" y="5029200"/>
                </a:lnTo>
                <a:lnTo>
                  <a:pt x="3169221" y="5080000"/>
                </a:lnTo>
                <a:lnTo>
                  <a:pt x="2906217" y="5016500"/>
                </a:lnTo>
                <a:lnTo>
                  <a:pt x="2853626" y="5003800"/>
                </a:lnTo>
                <a:lnTo>
                  <a:pt x="2848546" y="4978400"/>
                </a:lnTo>
                <a:lnTo>
                  <a:pt x="2836354" y="4965700"/>
                </a:lnTo>
                <a:lnTo>
                  <a:pt x="2818701" y="4953000"/>
                </a:lnTo>
                <a:lnTo>
                  <a:pt x="2775153" y="4953000"/>
                </a:lnTo>
                <a:lnTo>
                  <a:pt x="2757233" y="4965700"/>
                </a:lnTo>
                <a:lnTo>
                  <a:pt x="2745041" y="4978400"/>
                </a:lnTo>
                <a:lnTo>
                  <a:pt x="2740596" y="5003800"/>
                </a:lnTo>
                <a:lnTo>
                  <a:pt x="2741358" y="5003800"/>
                </a:lnTo>
                <a:lnTo>
                  <a:pt x="2481148" y="5143500"/>
                </a:lnTo>
                <a:lnTo>
                  <a:pt x="2692844" y="4457700"/>
                </a:lnTo>
                <a:lnTo>
                  <a:pt x="2724213" y="4457700"/>
                </a:lnTo>
                <a:lnTo>
                  <a:pt x="2731719" y="4445000"/>
                </a:lnTo>
                <a:lnTo>
                  <a:pt x="3460546" y="5029200"/>
                </a:lnTo>
                <a:lnTo>
                  <a:pt x="3460546" y="5003800"/>
                </a:lnTo>
                <a:lnTo>
                  <a:pt x="3052635" y="4686300"/>
                </a:lnTo>
                <a:lnTo>
                  <a:pt x="4278782" y="4267200"/>
                </a:lnTo>
                <a:lnTo>
                  <a:pt x="4279430" y="4267200"/>
                </a:lnTo>
                <a:lnTo>
                  <a:pt x="4279430" y="4216400"/>
                </a:lnTo>
                <a:lnTo>
                  <a:pt x="4278909" y="4216400"/>
                </a:lnTo>
                <a:lnTo>
                  <a:pt x="4235221" y="4203700"/>
                </a:lnTo>
                <a:lnTo>
                  <a:pt x="4235221" y="4241800"/>
                </a:lnTo>
                <a:lnTo>
                  <a:pt x="3120428" y="4279912"/>
                </a:lnTo>
                <a:lnTo>
                  <a:pt x="3245535" y="4127500"/>
                </a:lnTo>
                <a:lnTo>
                  <a:pt x="3294811" y="4127500"/>
                </a:lnTo>
                <a:lnTo>
                  <a:pt x="3303435" y="4114800"/>
                </a:lnTo>
                <a:lnTo>
                  <a:pt x="3308235" y="4089565"/>
                </a:lnTo>
                <a:lnTo>
                  <a:pt x="3308794" y="4089565"/>
                </a:lnTo>
                <a:lnTo>
                  <a:pt x="3392182" y="4114800"/>
                </a:lnTo>
                <a:lnTo>
                  <a:pt x="3362426" y="4089565"/>
                </a:lnTo>
                <a:lnTo>
                  <a:pt x="3362922" y="4089565"/>
                </a:lnTo>
                <a:lnTo>
                  <a:pt x="3307257" y="4076700"/>
                </a:lnTo>
                <a:lnTo>
                  <a:pt x="3301923" y="4076700"/>
                </a:lnTo>
                <a:lnTo>
                  <a:pt x="3293287" y="4064000"/>
                </a:lnTo>
                <a:lnTo>
                  <a:pt x="3241598" y="4064000"/>
                </a:lnTo>
                <a:lnTo>
                  <a:pt x="3233089" y="4076700"/>
                </a:lnTo>
                <a:lnTo>
                  <a:pt x="3230054" y="4089565"/>
                </a:lnTo>
                <a:lnTo>
                  <a:pt x="3231438" y="4114800"/>
                </a:lnTo>
                <a:lnTo>
                  <a:pt x="3233851" y="4114800"/>
                </a:lnTo>
                <a:lnTo>
                  <a:pt x="3226993" y="4127500"/>
                </a:lnTo>
                <a:lnTo>
                  <a:pt x="3226739" y="4114800"/>
                </a:lnTo>
                <a:lnTo>
                  <a:pt x="3216338" y="4114800"/>
                </a:lnTo>
                <a:lnTo>
                  <a:pt x="3216338" y="4140200"/>
                </a:lnTo>
                <a:lnTo>
                  <a:pt x="3098660" y="4279976"/>
                </a:lnTo>
                <a:lnTo>
                  <a:pt x="3097288" y="4279976"/>
                </a:lnTo>
                <a:lnTo>
                  <a:pt x="2122627" y="4330700"/>
                </a:lnTo>
                <a:lnTo>
                  <a:pt x="2858706" y="4152900"/>
                </a:lnTo>
                <a:lnTo>
                  <a:pt x="2862643" y="4152900"/>
                </a:lnTo>
                <a:lnTo>
                  <a:pt x="3216338" y="4140200"/>
                </a:lnTo>
                <a:lnTo>
                  <a:pt x="3216338" y="4114800"/>
                </a:lnTo>
                <a:lnTo>
                  <a:pt x="2891091" y="4140200"/>
                </a:lnTo>
                <a:lnTo>
                  <a:pt x="3073704" y="4038600"/>
                </a:lnTo>
                <a:lnTo>
                  <a:pt x="3964724" y="4038600"/>
                </a:lnTo>
                <a:lnTo>
                  <a:pt x="3789972" y="4076700"/>
                </a:lnTo>
                <a:lnTo>
                  <a:pt x="3412604" y="4089565"/>
                </a:lnTo>
                <a:lnTo>
                  <a:pt x="3417239" y="4089565"/>
                </a:lnTo>
                <a:lnTo>
                  <a:pt x="3417328" y="4114800"/>
                </a:lnTo>
                <a:lnTo>
                  <a:pt x="4235221" y="4241800"/>
                </a:lnTo>
                <a:lnTo>
                  <a:pt x="4235221" y="4203700"/>
                </a:lnTo>
                <a:lnTo>
                  <a:pt x="4220756" y="4203700"/>
                </a:lnTo>
                <a:lnTo>
                  <a:pt x="4220756" y="4216400"/>
                </a:lnTo>
                <a:lnTo>
                  <a:pt x="3476929" y="4114800"/>
                </a:lnTo>
                <a:lnTo>
                  <a:pt x="3788283" y="4089565"/>
                </a:lnTo>
                <a:lnTo>
                  <a:pt x="3790772" y="4089565"/>
                </a:lnTo>
                <a:lnTo>
                  <a:pt x="4220756" y="4216400"/>
                </a:lnTo>
                <a:lnTo>
                  <a:pt x="4220756" y="4203700"/>
                </a:lnTo>
                <a:lnTo>
                  <a:pt x="3879469" y="4089565"/>
                </a:lnTo>
                <a:lnTo>
                  <a:pt x="3834549" y="4076700"/>
                </a:lnTo>
                <a:lnTo>
                  <a:pt x="4288650" y="4064000"/>
                </a:lnTo>
                <a:lnTo>
                  <a:pt x="5196852" y="4038600"/>
                </a:lnTo>
                <a:lnTo>
                  <a:pt x="5646940" y="4076700"/>
                </a:lnTo>
                <a:lnTo>
                  <a:pt x="5646940" y="4064000"/>
                </a:lnTo>
                <a:lnTo>
                  <a:pt x="5361521" y="4038600"/>
                </a:lnTo>
                <a:lnTo>
                  <a:pt x="5218823" y="4025900"/>
                </a:lnTo>
                <a:lnTo>
                  <a:pt x="5230850" y="4013200"/>
                </a:lnTo>
                <a:lnTo>
                  <a:pt x="5351145" y="3886200"/>
                </a:lnTo>
                <a:lnTo>
                  <a:pt x="5351145" y="3810000"/>
                </a:lnTo>
                <a:lnTo>
                  <a:pt x="5417439" y="3810000"/>
                </a:lnTo>
                <a:lnTo>
                  <a:pt x="5431663" y="3797300"/>
                </a:lnTo>
                <a:lnTo>
                  <a:pt x="5445887" y="3784600"/>
                </a:lnTo>
                <a:lnTo>
                  <a:pt x="5488559" y="3746500"/>
                </a:lnTo>
                <a:lnTo>
                  <a:pt x="5531104" y="3695700"/>
                </a:lnTo>
                <a:lnTo>
                  <a:pt x="5545328" y="3683000"/>
                </a:lnTo>
                <a:lnTo>
                  <a:pt x="5545582" y="3683000"/>
                </a:lnTo>
                <a:lnTo>
                  <a:pt x="5570715" y="3657612"/>
                </a:lnTo>
                <a:lnTo>
                  <a:pt x="5596001" y="3632200"/>
                </a:lnTo>
                <a:lnTo>
                  <a:pt x="5621274" y="3606800"/>
                </a:lnTo>
                <a:lnTo>
                  <a:pt x="5621528" y="3606800"/>
                </a:lnTo>
                <a:lnTo>
                  <a:pt x="5644896" y="3581400"/>
                </a:lnTo>
                <a:lnTo>
                  <a:pt x="5703824" y="4064000"/>
                </a:lnTo>
                <a:lnTo>
                  <a:pt x="5703824" y="3924300"/>
                </a:lnTo>
                <a:lnTo>
                  <a:pt x="5664073" y="3581400"/>
                </a:lnTo>
                <a:lnTo>
                  <a:pt x="5836412" y="3810000"/>
                </a:lnTo>
                <a:lnTo>
                  <a:pt x="5836412" y="3797300"/>
                </a:lnTo>
                <a:lnTo>
                  <a:pt x="5672709" y="3568700"/>
                </a:lnTo>
                <a:lnTo>
                  <a:pt x="5908802" y="3644912"/>
                </a:lnTo>
                <a:lnTo>
                  <a:pt x="5914009" y="3644912"/>
                </a:lnTo>
                <a:lnTo>
                  <a:pt x="5981827" y="3873500"/>
                </a:lnTo>
                <a:lnTo>
                  <a:pt x="5981827" y="3797300"/>
                </a:lnTo>
                <a:lnTo>
                  <a:pt x="5933567" y="3657612"/>
                </a:lnTo>
                <a:lnTo>
                  <a:pt x="5942838" y="3657612"/>
                </a:lnTo>
                <a:lnTo>
                  <a:pt x="5936869" y="3644912"/>
                </a:lnTo>
                <a:lnTo>
                  <a:pt x="6192748" y="3644912"/>
                </a:lnTo>
                <a:lnTo>
                  <a:pt x="6192748" y="3632200"/>
                </a:lnTo>
                <a:lnTo>
                  <a:pt x="5956795" y="3632200"/>
                </a:lnTo>
                <a:lnTo>
                  <a:pt x="6310871" y="3479800"/>
                </a:lnTo>
                <a:lnTo>
                  <a:pt x="6321158" y="3479800"/>
                </a:lnTo>
                <a:lnTo>
                  <a:pt x="6340716" y="3492500"/>
                </a:lnTo>
                <a:lnTo>
                  <a:pt x="6337770" y="3479800"/>
                </a:lnTo>
                <a:lnTo>
                  <a:pt x="6331940" y="3454400"/>
                </a:lnTo>
                <a:lnTo>
                  <a:pt x="6402489" y="3441712"/>
                </a:lnTo>
                <a:lnTo>
                  <a:pt x="6543776" y="3416300"/>
                </a:lnTo>
                <a:lnTo>
                  <a:pt x="6659613" y="3873500"/>
                </a:lnTo>
                <a:lnTo>
                  <a:pt x="6659613" y="3797300"/>
                </a:lnTo>
                <a:lnTo>
                  <a:pt x="6560909" y="3416300"/>
                </a:lnTo>
                <a:lnTo>
                  <a:pt x="6562699" y="3416300"/>
                </a:lnTo>
                <a:lnTo>
                  <a:pt x="6597358" y="3403600"/>
                </a:lnTo>
                <a:lnTo>
                  <a:pt x="6770471" y="3327400"/>
                </a:lnTo>
                <a:lnTo>
                  <a:pt x="6805142" y="3314700"/>
                </a:lnTo>
                <a:lnTo>
                  <a:pt x="6888073" y="3314700"/>
                </a:lnTo>
                <a:lnTo>
                  <a:pt x="6888073" y="3302000"/>
                </a:lnTo>
                <a:lnTo>
                  <a:pt x="6812000" y="3302000"/>
                </a:lnTo>
                <a:lnTo>
                  <a:pt x="6812000" y="2501900"/>
                </a:lnTo>
                <a:lnTo>
                  <a:pt x="7296874" y="2501900"/>
                </a:lnTo>
                <a:lnTo>
                  <a:pt x="7296874" y="2032000"/>
                </a:lnTo>
                <a:lnTo>
                  <a:pt x="7292429" y="2032000"/>
                </a:lnTo>
                <a:lnTo>
                  <a:pt x="7288504" y="2044700"/>
                </a:lnTo>
                <a:lnTo>
                  <a:pt x="7288504" y="2489200"/>
                </a:lnTo>
                <a:lnTo>
                  <a:pt x="7264997" y="2476500"/>
                </a:lnTo>
                <a:lnTo>
                  <a:pt x="7265124" y="2044700"/>
                </a:lnTo>
                <a:lnTo>
                  <a:pt x="7261187" y="2032000"/>
                </a:lnTo>
                <a:lnTo>
                  <a:pt x="7251281" y="2032000"/>
                </a:lnTo>
                <a:lnTo>
                  <a:pt x="7250392" y="2044700"/>
                </a:lnTo>
                <a:lnTo>
                  <a:pt x="7250392" y="2489200"/>
                </a:lnTo>
                <a:lnTo>
                  <a:pt x="6794220" y="2489200"/>
                </a:lnTo>
                <a:lnTo>
                  <a:pt x="6794220" y="3289300"/>
                </a:lnTo>
                <a:lnTo>
                  <a:pt x="6789521" y="3289300"/>
                </a:lnTo>
                <a:lnTo>
                  <a:pt x="6789521" y="3302000"/>
                </a:lnTo>
                <a:lnTo>
                  <a:pt x="6755612" y="3314700"/>
                </a:lnTo>
                <a:lnTo>
                  <a:pt x="6730606" y="3314700"/>
                </a:lnTo>
                <a:lnTo>
                  <a:pt x="6730606" y="3327400"/>
                </a:lnTo>
                <a:lnTo>
                  <a:pt x="6554584" y="3403600"/>
                </a:lnTo>
                <a:lnTo>
                  <a:pt x="6537668" y="3378200"/>
                </a:lnTo>
                <a:lnTo>
                  <a:pt x="6537668" y="3403600"/>
                </a:lnTo>
                <a:lnTo>
                  <a:pt x="6333464" y="3441712"/>
                </a:lnTo>
                <a:lnTo>
                  <a:pt x="6338544" y="3429012"/>
                </a:lnTo>
                <a:lnTo>
                  <a:pt x="6413868" y="3225800"/>
                </a:lnTo>
                <a:lnTo>
                  <a:pt x="6420853" y="3225800"/>
                </a:lnTo>
                <a:lnTo>
                  <a:pt x="6463512" y="3289300"/>
                </a:lnTo>
                <a:lnTo>
                  <a:pt x="6465303" y="3289300"/>
                </a:lnTo>
                <a:lnTo>
                  <a:pt x="6537668" y="3403600"/>
                </a:lnTo>
                <a:lnTo>
                  <a:pt x="6537668" y="3378200"/>
                </a:lnTo>
                <a:lnTo>
                  <a:pt x="6510744" y="3327400"/>
                </a:lnTo>
                <a:lnTo>
                  <a:pt x="6730606" y="3327400"/>
                </a:lnTo>
                <a:lnTo>
                  <a:pt x="6730606" y="3314700"/>
                </a:lnTo>
                <a:lnTo>
                  <a:pt x="6501498" y="3314700"/>
                </a:lnTo>
                <a:lnTo>
                  <a:pt x="6484213" y="3289300"/>
                </a:lnTo>
                <a:lnTo>
                  <a:pt x="6496532" y="3276600"/>
                </a:lnTo>
                <a:lnTo>
                  <a:pt x="6620103" y="3136900"/>
                </a:lnTo>
                <a:lnTo>
                  <a:pt x="6789521" y="3302000"/>
                </a:lnTo>
                <a:lnTo>
                  <a:pt x="6789521" y="3289300"/>
                </a:lnTo>
                <a:lnTo>
                  <a:pt x="6642328" y="3136900"/>
                </a:lnTo>
                <a:lnTo>
                  <a:pt x="6628485" y="3124200"/>
                </a:lnTo>
                <a:lnTo>
                  <a:pt x="6628485" y="3073400"/>
                </a:lnTo>
                <a:lnTo>
                  <a:pt x="6792315" y="3238500"/>
                </a:lnTo>
                <a:lnTo>
                  <a:pt x="6794220" y="3238500"/>
                </a:lnTo>
                <a:lnTo>
                  <a:pt x="6794220" y="3225800"/>
                </a:lnTo>
                <a:lnTo>
                  <a:pt x="6656184" y="3073400"/>
                </a:lnTo>
                <a:lnTo>
                  <a:pt x="6628485" y="3048000"/>
                </a:lnTo>
                <a:lnTo>
                  <a:pt x="6628485" y="3009900"/>
                </a:lnTo>
                <a:lnTo>
                  <a:pt x="6792455" y="3162300"/>
                </a:lnTo>
                <a:lnTo>
                  <a:pt x="6794220" y="3162300"/>
                </a:lnTo>
                <a:lnTo>
                  <a:pt x="6794220" y="3136900"/>
                </a:lnTo>
                <a:lnTo>
                  <a:pt x="6645122" y="3009900"/>
                </a:lnTo>
                <a:lnTo>
                  <a:pt x="6628485" y="2997200"/>
                </a:lnTo>
                <a:lnTo>
                  <a:pt x="6628485" y="2946400"/>
                </a:lnTo>
                <a:lnTo>
                  <a:pt x="6792696" y="3073400"/>
                </a:lnTo>
                <a:lnTo>
                  <a:pt x="6794220" y="3073400"/>
                </a:lnTo>
                <a:lnTo>
                  <a:pt x="6794220" y="3060700"/>
                </a:lnTo>
                <a:lnTo>
                  <a:pt x="6661632" y="2946400"/>
                </a:lnTo>
                <a:lnTo>
                  <a:pt x="6628485" y="2921000"/>
                </a:lnTo>
                <a:lnTo>
                  <a:pt x="6628485" y="2882900"/>
                </a:lnTo>
                <a:lnTo>
                  <a:pt x="6629006" y="2882900"/>
                </a:lnTo>
                <a:lnTo>
                  <a:pt x="6792950" y="3009900"/>
                </a:lnTo>
                <a:lnTo>
                  <a:pt x="6794220" y="3009900"/>
                </a:lnTo>
                <a:lnTo>
                  <a:pt x="6794220" y="2997200"/>
                </a:lnTo>
                <a:lnTo>
                  <a:pt x="6654254" y="2882900"/>
                </a:lnTo>
                <a:lnTo>
                  <a:pt x="6628485" y="2870200"/>
                </a:lnTo>
                <a:lnTo>
                  <a:pt x="6628485" y="2806700"/>
                </a:lnTo>
                <a:lnTo>
                  <a:pt x="6793204" y="2933700"/>
                </a:lnTo>
                <a:lnTo>
                  <a:pt x="6794220" y="2933700"/>
                </a:lnTo>
                <a:lnTo>
                  <a:pt x="6794220" y="2921000"/>
                </a:lnTo>
                <a:lnTo>
                  <a:pt x="6746341" y="2882900"/>
                </a:lnTo>
                <a:lnTo>
                  <a:pt x="6648183" y="2806700"/>
                </a:lnTo>
                <a:lnTo>
                  <a:pt x="6628485" y="2794000"/>
                </a:lnTo>
                <a:lnTo>
                  <a:pt x="6628485" y="2755900"/>
                </a:lnTo>
                <a:lnTo>
                  <a:pt x="6793458" y="2857500"/>
                </a:lnTo>
                <a:lnTo>
                  <a:pt x="6794220" y="2857500"/>
                </a:lnTo>
                <a:lnTo>
                  <a:pt x="6794220" y="2844800"/>
                </a:lnTo>
                <a:lnTo>
                  <a:pt x="6652222" y="2755900"/>
                </a:lnTo>
                <a:lnTo>
                  <a:pt x="6628485" y="2743200"/>
                </a:lnTo>
                <a:lnTo>
                  <a:pt x="6628485" y="2679700"/>
                </a:lnTo>
                <a:lnTo>
                  <a:pt x="6793839" y="2781300"/>
                </a:lnTo>
                <a:lnTo>
                  <a:pt x="6794220" y="2781300"/>
                </a:lnTo>
                <a:lnTo>
                  <a:pt x="6794220" y="2768600"/>
                </a:lnTo>
                <a:lnTo>
                  <a:pt x="6652222" y="2679700"/>
                </a:lnTo>
                <a:lnTo>
                  <a:pt x="6628485" y="2667000"/>
                </a:lnTo>
                <a:lnTo>
                  <a:pt x="6628485" y="2628900"/>
                </a:lnTo>
                <a:lnTo>
                  <a:pt x="6794220" y="2717800"/>
                </a:lnTo>
                <a:lnTo>
                  <a:pt x="6794220" y="2692400"/>
                </a:lnTo>
                <a:lnTo>
                  <a:pt x="6675831" y="2628900"/>
                </a:lnTo>
                <a:lnTo>
                  <a:pt x="6628485" y="2603500"/>
                </a:lnTo>
                <a:lnTo>
                  <a:pt x="6628485" y="2552700"/>
                </a:lnTo>
                <a:lnTo>
                  <a:pt x="6794220" y="2628900"/>
                </a:lnTo>
                <a:lnTo>
                  <a:pt x="6794220" y="2616200"/>
                </a:lnTo>
                <a:lnTo>
                  <a:pt x="6661632" y="2552700"/>
                </a:lnTo>
                <a:lnTo>
                  <a:pt x="6628485" y="2540000"/>
                </a:lnTo>
                <a:lnTo>
                  <a:pt x="6628485" y="2489200"/>
                </a:lnTo>
                <a:lnTo>
                  <a:pt x="6794220" y="2552700"/>
                </a:lnTo>
                <a:lnTo>
                  <a:pt x="6794220" y="2540000"/>
                </a:lnTo>
                <a:lnTo>
                  <a:pt x="6661632" y="2489200"/>
                </a:lnTo>
                <a:lnTo>
                  <a:pt x="6628485" y="2476500"/>
                </a:lnTo>
                <a:lnTo>
                  <a:pt x="6628485" y="2438400"/>
                </a:lnTo>
                <a:lnTo>
                  <a:pt x="6794220" y="2501900"/>
                </a:lnTo>
                <a:lnTo>
                  <a:pt x="6794220" y="2489200"/>
                </a:lnTo>
                <a:lnTo>
                  <a:pt x="6661251" y="2438400"/>
                </a:lnTo>
                <a:lnTo>
                  <a:pt x="7054951" y="2438400"/>
                </a:lnTo>
                <a:lnTo>
                  <a:pt x="7125424" y="2463800"/>
                </a:lnTo>
                <a:lnTo>
                  <a:pt x="7135965" y="2463800"/>
                </a:lnTo>
                <a:lnTo>
                  <a:pt x="7250392" y="2489200"/>
                </a:lnTo>
                <a:lnTo>
                  <a:pt x="7250392" y="2044700"/>
                </a:lnTo>
                <a:lnTo>
                  <a:pt x="7247356" y="2044700"/>
                </a:lnTo>
                <a:lnTo>
                  <a:pt x="7247356" y="2476500"/>
                </a:lnTo>
                <a:lnTo>
                  <a:pt x="7223976" y="2476500"/>
                </a:lnTo>
                <a:lnTo>
                  <a:pt x="7223976" y="2044700"/>
                </a:lnTo>
                <a:lnTo>
                  <a:pt x="7219924" y="2032000"/>
                </a:lnTo>
                <a:lnTo>
                  <a:pt x="7210133" y="2032000"/>
                </a:lnTo>
                <a:lnTo>
                  <a:pt x="7206208" y="2044700"/>
                </a:lnTo>
                <a:lnTo>
                  <a:pt x="7206208" y="2463800"/>
                </a:lnTo>
                <a:lnTo>
                  <a:pt x="7182701" y="2463800"/>
                </a:lnTo>
                <a:lnTo>
                  <a:pt x="7182701" y="2044700"/>
                </a:lnTo>
                <a:lnTo>
                  <a:pt x="7178776" y="2032000"/>
                </a:lnTo>
                <a:lnTo>
                  <a:pt x="7168985" y="2032000"/>
                </a:lnTo>
                <a:lnTo>
                  <a:pt x="7164933" y="2044700"/>
                </a:lnTo>
                <a:lnTo>
                  <a:pt x="7164933" y="2463800"/>
                </a:lnTo>
                <a:lnTo>
                  <a:pt x="7141553" y="2438400"/>
                </a:lnTo>
                <a:lnTo>
                  <a:pt x="7141553" y="2044700"/>
                </a:lnTo>
                <a:lnTo>
                  <a:pt x="7137628" y="2032000"/>
                </a:lnTo>
                <a:lnTo>
                  <a:pt x="7127837" y="2032000"/>
                </a:lnTo>
                <a:lnTo>
                  <a:pt x="7123785" y="2044700"/>
                </a:lnTo>
                <a:lnTo>
                  <a:pt x="7123785" y="2438400"/>
                </a:lnTo>
                <a:lnTo>
                  <a:pt x="7099262" y="2425700"/>
                </a:lnTo>
                <a:lnTo>
                  <a:pt x="7099262" y="2006600"/>
                </a:lnTo>
                <a:lnTo>
                  <a:pt x="7398220" y="2006600"/>
                </a:lnTo>
                <a:lnTo>
                  <a:pt x="7398220" y="1993900"/>
                </a:lnTo>
                <a:lnTo>
                  <a:pt x="7081621" y="1993900"/>
                </a:lnTo>
                <a:lnTo>
                  <a:pt x="7081621" y="2425700"/>
                </a:lnTo>
                <a:lnTo>
                  <a:pt x="6610705" y="2425700"/>
                </a:lnTo>
                <a:lnTo>
                  <a:pt x="6610705" y="3124200"/>
                </a:lnTo>
                <a:lnTo>
                  <a:pt x="6474942" y="3276600"/>
                </a:lnTo>
                <a:lnTo>
                  <a:pt x="6437490" y="3225800"/>
                </a:lnTo>
                <a:lnTo>
                  <a:pt x="6444856" y="3225800"/>
                </a:lnTo>
                <a:lnTo>
                  <a:pt x="6449669" y="3200400"/>
                </a:lnTo>
                <a:lnTo>
                  <a:pt x="6447142" y="3187700"/>
                </a:lnTo>
                <a:lnTo>
                  <a:pt x="6440398" y="3175000"/>
                </a:lnTo>
                <a:lnTo>
                  <a:pt x="6399263" y="3175000"/>
                </a:lnTo>
                <a:lnTo>
                  <a:pt x="6397358" y="3187700"/>
                </a:lnTo>
                <a:lnTo>
                  <a:pt x="6397358" y="3225800"/>
                </a:lnTo>
                <a:lnTo>
                  <a:pt x="6320256" y="3429000"/>
                </a:lnTo>
                <a:lnTo>
                  <a:pt x="6300584" y="3378200"/>
                </a:lnTo>
                <a:lnTo>
                  <a:pt x="6300584" y="3429012"/>
                </a:lnTo>
                <a:lnTo>
                  <a:pt x="6297028" y="3429012"/>
                </a:lnTo>
                <a:lnTo>
                  <a:pt x="6297028" y="3454400"/>
                </a:lnTo>
                <a:lnTo>
                  <a:pt x="6269596" y="3467100"/>
                </a:lnTo>
                <a:lnTo>
                  <a:pt x="6269596" y="3479800"/>
                </a:lnTo>
                <a:lnTo>
                  <a:pt x="5940552" y="3632200"/>
                </a:lnTo>
                <a:lnTo>
                  <a:pt x="6017882" y="3492500"/>
                </a:lnTo>
                <a:lnTo>
                  <a:pt x="6269596" y="3479800"/>
                </a:lnTo>
                <a:lnTo>
                  <a:pt x="6269596" y="3467100"/>
                </a:lnTo>
                <a:lnTo>
                  <a:pt x="6017260" y="3479800"/>
                </a:lnTo>
                <a:lnTo>
                  <a:pt x="6002147" y="3454400"/>
                </a:lnTo>
                <a:lnTo>
                  <a:pt x="6002147" y="3492500"/>
                </a:lnTo>
                <a:lnTo>
                  <a:pt x="5919597" y="3632200"/>
                </a:lnTo>
                <a:lnTo>
                  <a:pt x="5899023" y="3606800"/>
                </a:lnTo>
                <a:lnTo>
                  <a:pt x="5899023" y="3632200"/>
                </a:lnTo>
                <a:lnTo>
                  <a:pt x="5700268" y="3568700"/>
                </a:lnTo>
                <a:lnTo>
                  <a:pt x="5660517" y="3556000"/>
                </a:lnTo>
                <a:lnTo>
                  <a:pt x="5660517" y="3454400"/>
                </a:lnTo>
                <a:lnTo>
                  <a:pt x="5757672" y="3454400"/>
                </a:lnTo>
                <a:lnTo>
                  <a:pt x="5899023" y="3632200"/>
                </a:lnTo>
                <a:lnTo>
                  <a:pt x="5899023" y="3606800"/>
                </a:lnTo>
                <a:lnTo>
                  <a:pt x="5784723" y="3454400"/>
                </a:lnTo>
                <a:lnTo>
                  <a:pt x="5773420" y="3441712"/>
                </a:lnTo>
                <a:lnTo>
                  <a:pt x="5787123" y="3429012"/>
                </a:lnTo>
                <a:lnTo>
                  <a:pt x="5897245" y="3314700"/>
                </a:lnTo>
                <a:lnTo>
                  <a:pt x="6002147" y="3492500"/>
                </a:lnTo>
                <a:lnTo>
                  <a:pt x="6002147" y="3454400"/>
                </a:lnTo>
                <a:lnTo>
                  <a:pt x="5918314" y="3314700"/>
                </a:lnTo>
                <a:lnTo>
                  <a:pt x="6297028" y="3454400"/>
                </a:lnTo>
                <a:lnTo>
                  <a:pt x="6297028" y="3429012"/>
                </a:lnTo>
                <a:lnTo>
                  <a:pt x="6282677" y="3416300"/>
                </a:lnTo>
                <a:lnTo>
                  <a:pt x="6282677" y="3429012"/>
                </a:lnTo>
                <a:lnTo>
                  <a:pt x="5945136" y="3314700"/>
                </a:lnTo>
                <a:lnTo>
                  <a:pt x="5907646" y="3302000"/>
                </a:lnTo>
                <a:lnTo>
                  <a:pt x="5907646" y="3263900"/>
                </a:lnTo>
                <a:lnTo>
                  <a:pt x="5939650" y="3263900"/>
                </a:lnTo>
                <a:lnTo>
                  <a:pt x="5954255" y="3251200"/>
                </a:lnTo>
                <a:lnTo>
                  <a:pt x="5968860" y="3238500"/>
                </a:lnTo>
                <a:lnTo>
                  <a:pt x="5983465" y="3225800"/>
                </a:lnTo>
                <a:lnTo>
                  <a:pt x="6021832" y="3225800"/>
                </a:lnTo>
                <a:lnTo>
                  <a:pt x="6282677" y="3429012"/>
                </a:lnTo>
                <a:lnTo>
                  <a:pt x="6282677" y="3416300"/>
                </a:lnTo>
                <a:lnTo>
                  <a:pt x="6038723" y="3225800"/>
                </a:lnTo>
                <a:lnTo>
                  <a:pt x="6228702" y="3251200"/>
                </a:lnTo>
                <a:lnTo>
                  <a:pt x="6300584" y="3429012"/>
                </a:lnTo>
                <a:lnTo>
                  <a:pt x="6300584" y="3378200"/>
                </a:lnTo>
                <a:lnTo>
                  <a:pt x="6246736" y="3251200"/>
                </a:lnTo>
                <a:lnTo>
                  <a:pt x="6293853" y="3238500"/>
                </a:lnTo>
                <a:lnTo>
                  <a:pt x="6387947" y="3200400"/>
                </a:lnTo>
                <a:lnTo>
                  <a:pt x="6389738" y="3200400"/>
                </a:lnTo>
                <a:lnTo>
                  <a:pt x="6393040" y="3225800"/>
                </a:lnTo>
                <a:lnTo>
                  <a:pt x="6397358" y="3225800"/>
                </a:lnTo>
                <a:lnTo>
                  <a:pt x="6397358" y="3187700"/>
                </a:lnTo>
                <a:lnTo>
                  <a:pt x="6388087" y="3187700"/>
                </a:lnTo>
                <a:lnTo>
                  <a:pt x="6235179" y="3238500"/>
                </a:lnTo>
                <a:lnTo>
                  <a:pt x="6168504" y="3225800"/>
                </a:lnTo>
                <a:lnTo>
                  <a:pt x="6035294" y="3187700"/>
                </a:lnTo>
                <a:lnTo>
                  <a:pt x="6032868" y="3187700"/>
                </a:lnTo>
                <a:lnTo>
                  <a:pt x="6027026" y="3175000"/>
                </a:lnTo>
                <a:lnTo>
                  <a:pt x="6007989" y="3175000"/>
                </a:lnTo>
                <a:lnTo>
                  <a:pt x="6007989" y="2273300"/>
                </a:lnTo>
                <a:lnTo>
                  <a:pt x="5990196" y="2273300"/>
                </a:lnTo>
                <a:lnTo>
                  <a:pt x="5990196" y="2286000"/>
                </a:lnTo>
                <a:lnTo>
                  <a:pt x="5990196" y="3175000"/>
                </a:lnTo>
                <a:lnTo>
                  <a:pt x="5979541" y="3175000"/>
                </a:lnTo>
                <a:lnTo>
                  <a:pt x="5972035" y="3187700"/>
                </a:lnTo>
                <a:lnTo>
                  <a:pt x="5972035" y="3200400"/>
                </a:lnTo>
                <a:lnTo>
                  <a:pt x="5973305" y="3200400"/>
                </a:lnTo>
                <a:lnTo>
                  <a:pt x="5939650" y="3238500"/>
                </a:lnTo>
                <a:lnTo>
                  <a:pt x="5939650" y="2298700"/>
                </a:lnTo>
                <a:lnTo>
                  <a:pt x="5990196" y="2286000"/>
                </a:lnTo>
                <a:lnTo>
                  <a:pt x="5990196" y="2273300"/>
                </a:lnTo>
                <a:lnTo>
                  <a:pt x="5921883" y="2273300"/>
                </a:lnTo>
                <a:lnTo>
                  <a:pt x="5921883" y="2298700"/>
                </a:lnTo>
                <a:lnTo>
                  <a:pt x="5921883" y="3251200"/>
                </a:lnTo>
                <a:lnTo>
                  <a:pt x="5907646" y="3251200"/>
                </a:lnTo>
                <a:lnTo>
                  <a:pt x="5907646" y="2540000"/>
                </a:lnTo>
                <a:lnTo>
                  <a:pt x="5891771" y="2540000"/>
                </a:lnTo>
                <a:lnTo>
                  <a:pt x="5891771" y="2489200"/>
                </a:lnTo>
                <a:lnTo>
                  <a:pt x="5889879" y="2489200"/>
                </a:lnTo>
                <a:lnTo>
                  <a:pt x="5889879" y="2552700"/>
                </a:lnTo>
                <a:lnTo>
                  <a:pt x="5889879" y="3289300"/>
                </a:lnTo>
                <a:lnTo>
                  <a:pt x="5879198" y="3289300"/>
                </a:lnTo>
                <a:lnTo>
                  <a:pt x="5888215" y="3302000"/>
                </a:lnTo>
                <a:lnTo>
                  <a:pt x="5769356" y="3429000"/>
                </a:lnTo>
                <a:lnTo>
                  <a:pt x="5769356" y="2616200"/>
                </a:lnTo>
                <a:lnTo>
                  <a:pt x="5799455" y="2603500"/>
                </a:lnTo>
                <a:lnTo>
                  <a:pt x="5889879" y="2552700"/>
                </a:lnTo>
                <a:lnTo>
                  <a:pt x="5889879" y="2489200"/>
                </a:lnTo>
                <a:lnTo>
                  <a:pt x="5874004" y="2489200"/>
                </a:lnTo>
                <a:lnTo>
                  <a:pt x="5874004" y="2501900"/>
                </a:lnTo>
                <a:lnTo>
                  <a:pt x="5874004" y="2540000"/>
                </a:lnTo>
                <a:lnTo>
                  <a:pt x="5857748" y="2540000"/>
                </a:lnTo>
                <a:lnTo>
                  <a:pt x="5857748" y="2552700"/>
                </a:lnTo>
                <a:lnTo>
                  <a:pt x="5758307" y="2603500"/>
                </a:lnTo>
                <a:lnTo>
                  <a:pt x="5751576" y="2603500"/>
                </a:lnTo>
                <a:lnTo>
                  <a:pt x="5751576" y="2616200"/>
                </a:lnTo>
                <a:lnTo>
                  <a:pt x="5751576" y="3441712"/>
                </a:lnTo>
                <a:lnTo>
                  <a:pt x="5660517" y="3441712"/>
                </a:lnTo>
                <a:lnTo>
                  <a:pt x="5660517" y="2616200"/>
                </a:lnTo>
                <a:lnTo>
                  <a:pt x="5751576" y="2616200"/>
                </a:lnTo>
                <a:lnTo>
                  <a:pt x="5751576" y="2603500"/>
                </a:lnTo>
                <a:lnTo>
                  <a:pt x="5660517" y="2603500"/>
                </a:lnTo>
                <a:lnTo>
                  <a:pt x="5660517" y="2552700"/>
                </a:lnTo>
                <a:lnTo>
                  <a:pt x="5857748" y="2552700"/>
                </a:lnTo>
                <a:lnTo>
                  <a:pt x="5857748" y="2540000"/>
                </a:lnTo>
                <a:lnTo>
                  <a:pt x="5660517" y="2540000"/>
                </a:lnTo>
                <a:lnTo>
                  <a:pt x="5660517" y="2501900"/>
                </a:lnTo>
                <a:lnTo>
                  <a:pt x="5874004" y="2501900"/>
                </a:lnTo>
                <a:lnTo>
                  <a:pt x="5874004" y="2489200"/>
                </a:lnTo>
                <a:lnTo>
                  <a:pt x="5660517" y="2489200"/>
                </a:lnTo>
                <a:lnTo>
                  <a:pt x="5660517" y="2476500"/>
                </a:lnTo>
                <a:lnTo>
                  <a:pt x="5891771" y="2476500"/>
                </a:lnTo>
                <a:lnTo>
                  <a:pt x="5891771" y="2463800"/>
                </a:lnTo>
                <a:lnTo>
                  <a:pt x="5891771" y="2413000"/>
                </a:lnTo>
                <a:lnTo>
                  <a:pt x="5874004" y="2413000"/>
                </a:lnTo>
                <a:lnTo>
                  <a:pt x="5874004" y="2425700"/>
                </a:lnTo>
                <a:lnTo>
                  <a:pt x="5874004" y="2463800"/>
                </a:lnTo>
                <a:lnTo>
                  <a:pt x="5660517" y="2463800"/>
                </a:lnTo>
                <a:lnTo>
                  <a:pt x="5660517" y="2425700"/>
                </a:lnTo>
                <a:lnTo>
                  <a:pt x="5874004" y="2425700"/>
                </a:lnTo>
                <a:lnTo>
                  <a:pt x="5874004" y="2413000"/>
                </a:lnTo>
                <a:lnTo>
                  <a:pt x="5660517" y="2413000"/>
                </a:lnTo>
                <a:lnTo>
                  <a:pt x="5660517" y="2400300"/>
                </a:lnTo>
                <a:lnTo>
                  <a:pt x="5891771" y="2400300"/>
                </a:lnTo>
                <a:lnTo>
                  <a:pt x="5891771" y="2387600"/>
                </a:lnTo>
                <a:lnTo>
                  <a:pt x="5891771" y="2336800"/>
                </a:lnTo>
                <a:lnTo>
                  <a:pt x="5874004" y="2336800"/>
                </a:lnTo>
                <a:lnTo>
                  <a:pt x="5874004" y="2349500"/>
                </a:lnTo>
                <a:lnTo>
                  <a:pt x="5874004" y="2387600"/>
                </a:lnTo>
                <a:lnTo>
                  <a:pt x="5660517" y="2387600"/>
                </a:lnTo>
                <a:lnTo>
                  <a:pt x="5660517" y="2349500"/>
                </a:lnTo>
                <a:lnTo>
                  <a:pt x="5874004" y="2349500"/>
                </a:lnTo>
                <a:lnTo>
                  <a:pt x="5874004" y="2336800"/>
                </a:lnTo>
                <a:lnTo>
                  <a:pt x="5660517" y="2336800"/>
                </a:lnTo>
                <a:lnTo>
                  <a:pt x="5660517" y="2298700"/>
                </a:lnTo>
                <a:lnTo>
                  <a:pt x="5921883" y="2298700"/>
                </a:lnTo>
                <a:lnTo>
                  <a:pt x="5921883" y="2273300"/>
                </a:lnTo>
                <a:lnTo>
                  <a:pt x="5660517" y="2273300"/>
                </a:lnTo>
                <a:lnTo>
                  <a:pt x="5660517" y="2108200"/>
                </a:lnTo>
                <a:lnTo>
                  <a:pt x="5655945" y="2108200"/>
                </a:lnTo>
                <a:lnTo>
                  <a:pt x="5642737" y="2095500"/>
                </a:lnTo>
                <a:lnTo>
                  <a:pt x="5642737" y="2120900"/>
                </a:lnTo>
                <a:lnTo>
                  <a:pt x="5642737" y="3556000"/>
                </a:lnTo>
                <a:lnTo>
                  <a:pt x="5642483" y="3556000"/>
                </a:lnTo>
                <a:lnTo>
                  <a:pt x="5621528" y="3581400"/>
                </a:lnTo>
                <a:lnTo>
                  <a:pt x="5621528" y="2120900"/>
                </a:lnTo>
                <a:lnTo>
                  <a:pt x="5642737" y="2120900"/>
                </a:lnTo>
                <a:lnTo>
                  <a:pt x="5642737" y="2095500"/>
                </a:lnTo>
                <a:lnTo>
                  <a:pt x="5635244" y="2082800"/>
                </a:lnTo>
                <a:lnTo>
                  <a:pt x="5635244" y="2108200"/>
                </a:lnTo>
                <a:lnTo>
                  <a:pt x="5603748" y="2108200"/>
                </a:lnTo>
                <a:lnTo>
                  <a:pt x="5603748" y="2120900"/>
                </a:lnTo>
                <a:lnTo>
                  <a:pt x="5603748" y="3606800"/>
                </a:lnTo>
                <a:lnTo>
                  <a:pt x="5583555" y="3632200"/>
                </a:lnTo>
                <a:lnTo>
                  <a:pt x="5583555" y="2120900"/>
                </a:lnTo>
                <a:lnTo>
                  <a:pt x="5603748" y="2120900"/>
                </a:lnTo>
                <a:lnTo>
                  <a:pt x="5603748" y="2108200"/>
                </a:lnTo>
                <a:lnTo>
                  <a:pt x="5565775" y="2108200"/>
                </a:lnTo>
                <a:lnTo>
                  <a:pt x="5565762" y="2120900"/>
                </a:lnTo>
                <a:lnTo>
                  <a:pt x="5565762" y="3644912"/>
                </a:lnTo>
                <a:lnTo>
                  <a:pt x="5545582" y="3657612"/>
                </a:lnTo>
                <a:lnTo>
                  <a:pt x="5545582" y="2120900"/>
                </a:lnTo>
                <a:lnTo>
                  <a:pt x="5565762" y="2120900"/>
                </a:lnTo>
                <a:lnTo>
                  <a:pt x="5565762" y="2108200"/>
                </a:lnTo>
                <a:lnTo>
                  <a:pt x="5527814" y="2108200"/>
                </a:lnTo>
                <a:lnTo>
                  <a:pt x="5527814" y="2120900"/>
                </a:lnTo>
                <a:lnTo>
                  <a:pt x="5527814" y="3683000"/>
                </a:lnTo>
                <a:lnTo>
                  <a:pt x="5507609" y="3695700"/>
                </a:lnTo>
                <a:lnTo>
                  <a:pt x="5507609" y="2120900"/>
                </a:lnTo>
                <a:lnTo>
                  <a:pt x="5527814" y="2120900"/>
                </a:lnTo>
                <a:lnTo>
                  <a:pt x="5527814" y="2108200"/>
                </a:lnTo>
                <a:lnTo>
                  <a:pt x="5489829" y="2120900"/>
                </a:lnTo>
                <a:lnTo>
                  <a:pt x="5489829" y="2133600"/>
                </a:lnTo>
                <a:lnTo>
                  <a:pt x="5489829" y="3708400"/>
                </a:lnTo>
                <a:lnTo>
                  <a:pt x="5469521" y="3746500"/>
                </a:lnTo>
                <a:lnTo>
                  <a:pt x="5469521" y="2133600"/>
                </a:lnTo>
                <a:lnTo>
                  <a:pt x="5489829" y="2133600"/>
                </a:lnTo>
                <a:lnTo>
                  <a:pt x="5489829" y="2120900"/>
                </a:lnTo>
                <a:lnTo>
                  <a:pt x="5451729" y="2120900"/>
                </a:lnTo>
                <a:lnTo>
                  <a:pt x="5451729" y="2133600"/>
                </a:lnTo>
                <a:lnTo>
                  <a:pt x="5451729" y="3759200"/>
                </a:lnTo>
                <a:lnTo>
                  <a:pt x="5422011" y="3784600"/>
                </a:lnTo>
                <a:lnTo>
                  <a:pt x="5422011" y="2133600"/>
                </a:lnTo>
                <a:lnTo>
                  <a:pt x="5451729" y="2133600"/>
                </a:lnTo>
                <a:lnTo>
                  <a:pt x="5451729" y="2120900"/>
                </a:lnTo>
                <a:lnTo>
                  <a:pt x="5418836" y="2120900"/>
                </a:lnTo>
                <a:lnTo>
                  <a:pt x="5404243" y="2095500"/>
                </a:lnTo>
                <a:lnTo>
                  <a:pt x="5404243" y="2133600"/>
                </a:lnTo>
                <a:lnTo>
                  <a:pt x="5404243" y="3797300"/>
                </a:lnTo>
                <a:lnTo>
                  <a:pt x="5359793" y="3797300"/>
                </a:lnTo>
                <a:lnTo>
                  <a:pt x="5359793" y="2133600"/>
                </a:lnTo>
                <a:lnTo>
                  <a:pt x="5404243" y="2133600"/>
                </a:lnTo>
                <a:lnTo>
                  <a:pt x="5404243" y="2095500"/>
                </a:lnTo>
                <a:lnTo>
                  <a:pt x="5399798" y="2082800"/>
                </a:lnTo>
                <a:lnTo>
                  <a:pt x="5399798" y="2120900"/>
                </a:lnTo>
                <a:lnTo>
                  <a:pt x="5342001" y="2120900"/>
                </a:lnTo>
                <a:lnTo>
                  <a:pt x="5342001" y="2133600"/>
                </a:lnTo>
                <a:lnTo>
                  <a:pt x="5342001" y="2768600"/>
                </a:lnTo>
                <a:lnTo>
                  <a:pt x="5333377" y="2768600"/>
                </a:lnTo>
                <a:lnTo>
                  <a:pt x="5333377" y="3886200"/>
                </a:lnTo>
                <a:lnTo>
                  <a:pt x="5205996" y="4013200"/>
                </a:lnTo>
                <a:lnTo>
                  <a:pt x="5205996" y="3797300"/>
                </a:lnTo>
                <a:lnTo>
                  <a:pt x="5221998" y="3784600"/>
                </a:lnTo>
                <a:lnTo>
                  <a:pt x="5235918" y="3771900"/>
                </a:lnTo>
                <a:lnTo>
                  <a:pt x="5333377" y="3683000"/>
                </a:lnTo>
                <a:lnTo>
                  <a:pt x="5333377" y="3657612"/>
                </a:lnTo>
                <a:lnTo>
                  <a:pt x="5205996" y="3771900"/>
                </a:lnTo>
                <a:lnTo>
                  <a:pt x="5205996" y="3556000"/>
                </a:lnTo>
                <a:lnTo>
                  <a:pt x="5224284" y="3543300"/>
                </a:lnTo>
                <a:lnTo>
                  <a:pt x="5239867" y="3530600"/>
                </a:lnTo>
                <a:lnTo>
                  <a:pt x="5333377" y="3454400"/>
                </a:lnTo>
                <a:lnTo>
                  <a:pt x="5333377" y="3429012"/>
                </a:lnTo>
                <a:lnTo>
                  <a:pt x="5205996" y="3530600"/>
                </a:lnTo>
                <a:lnTo>
                  <a:pt x="5205996" y="3314700"/>
                </a:lnTo>
                <a:lnTo>
                  <a:pt x="5227218" y="3302000"/>
                </a:lnTo>
                <a:lnTo>
                  <a:pt x="5333377" y="3238500"/>
                </a:lnTo>
                <a:lnTo>
                  <a:pt x="5333377" y="3225800"/>
                </a:lnTo>
                <a:lnTo>
                  <a:pt x="5205996" y="3302000"/>
                </a:lnTo>
                <a:lnTo>
                  <a:pt x="5205996" y="3073400"/>
                </a:lnTo>
                <a:lnTo>
                  <a:pt x="5231523" y="3060700"/>
                </a:lnTo>
                <a:lnTo>
                  <a:pt x="5333377" y="3009900"/>
                </a:lnTo>
                <a:lnTo>
                  <a:pt x="5333377" y="2997200"/>
                </a:lnTo>
                <a:lnTo>
                  <a:pt x="5205996" y="3060700"/>
                </a:lnTo>
                <a:lnTo>
                  <a:pt x="5205996" y="2844800"/>
                </a:lnTo>
                <a:lnTo>
                  <a:pt x="5248541" y="2819400"/>
                </a:lnTo>
                <a:lnTo>
                  <a:pt x="5333377" y="2794000"/>
                </a:lnTo>
                <a:lnTo>
                  <a:pt x="5333377" y="2768600"/>
                </a:lnTo>
                <a:lnTo>
                  <a:pt x="5305691" y="2768600"/>
                </a:lnTo>
                <a:lnTo>
                  <a:pt x="5305691" y="2781300"/>
                </a:lnTo>
                <a:lnTo>
                  <a:pt x="5194947" y="2819400"/>
                </a:lnTo>
                <a:lnTo>
                  <a:pt x="5188216" y="2819400"/>
                </a:lnTo>
                <a:lnTo>
                  <a:pt x="5188216" y="2844800"/>
                </a:lnTo>
                <a:lnTo>
                  <a:pt x="5188216" y="3060700"/>
                </a:lnTo>
                <a:lnTo>
                  <a:pt x="5188216" y="4025900"/>
                </a:lnTo>
                <a:lnTo>
                  <a:pt x="5130304" y="4013200"/>
                </a:lnTo>
                <a:lnTo>
                  <a:pt x="5130304" y="4025900"/>
                </a:lnTo>
                <a:lnTo>
                  <a:pt x="4815217" y="4025900"/>
                </a:lnTo>
                <a:lnTo>
                  <a:pt x="4815217" y="4038600"/>
                </a:lnTo>
                <a:lnTo>
                  <a:pt x="3871633" y="4064000"/>
                </a:lnTo>
                <a:lnTo>
                  <a:pt x="4016464" y="4038600"/>
                </a:lnTo>
                <a:lnTo>
                  <a:pt x="4088879" y="4025900"/>
                </a:lnTo>
                <a:lnTo>
                  <a:pt x="4233710" y="4000500"/>
                </a:lnTo>
                <a:lnTo>
                  <a:pt x="4233710" y="4038600"/>
                </a:lnTo>
                <a:lnTo>
                  <a:pt x="4815217" y="4038600"/>
                </a:lnTo>
                <a:lnTo>
                  <a:pt x="4815217" y="4025900"/>
                </a:lnTo>
                <a:lnTo>
                  <a:pt x="4251477" y="4025900"/>
                </a:lnTo>
                <a:lnTo>
                  <a:pt x="4251477" y="4000500"/>
                </a:lnTo>
                <a:lnTo>
                  <a:pt x="4251477" y="3987800"/>
                </a:lnTo>
                <a:lnTo>
                  <a:pt x="4365409" y="3962412"/>
                </a:lnTo>
                <a:lnTo>
                  <a:pt x="4593361" y="3911600"/>
                </a:lnTo>
                <a:lnTo>
                  <a:pt x="4600346" y="3924300"/>
                </a:lnTo>
                <a:lnTo>
                  <a:pt x="4636287" y="3924300"/>
                </a:lnTo>
                <a:lnTo>
                  <a:pt x="4642764" y="3911600"/>
                </a:lnTo>
                <a:lnTo>
                  <a:pt x="5130304" y="4025900"/>
                </a:lnTo>
                <a:lnTo>
                  <a:pt x="5130304" y="4013200"/>
                </a:lnTo>
                <a:lnTo>
                  <a:pt x="4655464" y="3911600"/>
                </a:lnTo>
                <a:lnTo>
                  <a:pt x="4658004" y="3898900"/>
                </a:lnTo>
                <a:lnTo>
                  <a:pt x="4659528" y="3898900"/>
                </a:lnTo>
                <a:lnTo>
                  <a:pt x="4656480" y="3886200"/>
                </a:lnTo>
                <a:lnTo>
                  <a:pt x="4647958" y="3873500"/>
                </a:lnTo>
                <a:lnTo>
                  <a:pt x="4635385" y="3873500"/>
                </a:lnTo>
                <a:lnTo>
                  <a:pt x="4620031" y="3860800"/>
                </a:lnTo>
                <a:lnTo>
                  <a:pt x="4604664" y="3873500"/>
                </a:lnTo>
                <a:lnTo>
                  <a:pt x="4592091" y="3873500"/>
                </a:lnTo>
                <a:lnTo>
                  <a:pt x="4583709" y="3886200"/>
                </a:lnTo>
                <a:lnTo>
                  <a:pt x="4580534" y="3898900"/>
                </a:lnTo>
                <a:lnTo>
                  <a:pt x="4583074" y="3898900"/>
                </a:lnTo>
                <a:lnTo>
                  <a:pt x="4251477" y="3962412"/>
                </a:lnTo>
                <a:lnTo>
                  <a:pt x="4251477" y="3797300"/>
                </a:lnTo>
                <a:lnTo>
                  <a:pt x="5188216" y="3797300"/>
                </a:lnTo>
                <a:lnTo>
                  <a:pt x="5188216" y="3784600"/>
                </a:lnTo>
                <a:lnTo>
                  <a:pt x="4251477" y="3784600"/>
                </a:lnTo>
                <a:lnTo>
                  <a:pt x="4251477" y="3556000"/>
                </a:lnTo>
                <a:lnTo>
                  <a:pt x="5188216" y="3556000"/>
                </a:lnTo>
                <a:lnTo>
                  <a:pt x="5188216" y="3543300"/>
                </a:lnTo>
                <a:lnTo>
                  <a:pt x="4251477" y="3543300"/>
                </a:lnTo>
                <a:lnTo>
                  <a:pt x="4251477" y="3314700"/>
                </a:lnTo>
                <a:lnTo>
                  <a:pt x="5188216" y="3314700"/>
                </a:lnTo>
                <a:lnTo>
                  <a:pt x="5188216" y="3302000"/>
                </a:lnTo>
                <a:lnTo>
                  <a:pt x="4251477" y="3302000"/>
                </a:lnTo>
                <a:lnTo>
                  <a:pt x="4251477" y="3073400"/>
                </a:lnTo>
                <a:lnTo>
                  <a:pt x="5188216" y="3073400"/>
                </a:lnTo>
                <a:lnTo>
                  <a:pt x="5188216" y="3060700"/>
                </a:lnTo>
                <a:lnTo>
                  <a:pt x="4251477" y="3060700"/>
                </a:lnTo>
                <a:lnTo>
                  <a:pt x="4251477" y="2844800"/>
                </a:lnTo>
                <a:lnTo>
                  <a:pt x="5188216" y="2844800"/>
                </a:lnTo>
                <a:lnTo>
                  <a:pt x="5188216" y="2819400"/>
                </a:lnTo>
                <a:lnTo>
                  <a:pt x="4293387" y="2819400"/>
                </a:lnTo>
                <a:lnTo>
                  <a:pt x="4398962" y="2794000"/>
                </a:lnTo>
                <a:lnTo>
                  <a:pt x="4451756" y="2781300"/>
                </a:lnTo>
                <a:lnTo>
                  <a:pt x="5305691" y="2781300"/>
                </a:lnTo>
                <a:lnTo>
                  <a:pt x="5305691" y="2768600"/>
                </a:lnTo>
                <a:lnTo>
                  <a:pt x="5304929" y="2768600"/>
                </a:lnTo>
                <a:lnTo>
                  <a:pt x="5304929" y="2133600"/>
                </a:lnTo>
                <a:lnTo>
                  <a:pt x="5342001" y="2133600"/>
                </a:lnTo>
                <a:lnTo>
                  <a:pt x="5342001" y="2120900"/>
                </a:lnTo>
                <a:lnTo>
                  <a:pt x="5287137" y="2120900"/>
                </a:lnTo>
                <a:lnTo>
                  <a:pt x="5287137" y="2133600"/>
                </a:lnTo>
                <a:lnTo>
                  <a:pt x="5287137" y="2768600"/>
                </a:lnTo>
                <a:lnTo>
                  <a:pt x="5250065" y="2768600"/>
                </a:lnTo>
                <a:lnTo>
                  <a:pt x="5250065" y="2133600"/>
                </a:lnTo>
                <a:lnTo>
                  <a:pt x="5287137" y="2133600"/>
                </a:lnTo>
                <a:lnTo>
                  <a:pt x="5287137" y="2120900"/>
                </a:lnTo>
                <a:lnTo>
                  <a:pt x="5232285" y="2120900"/>
                </a:lnTo>
                <a:lnTo>
                  <a:pt x="5232285" y="2133600"/>
                </a:lnTo>
                <a:lnTo>
                  <a:pt x="5232285" y="2768600"/>
                </a:lnTo>
                <a:lnTo>
                  <a:pt x="5195074" y="2768600"/>
                </a:lnTo>
                <a:lnTo>
                  <a:pt x="5195074" y="2133600"/>
                </a:lnTo>
                <a:lnTo>
                  <a:pt x="5232285" y="2133600"/>
                </a:lnTo>
                <a:lnTo>
                  <a:pt x="5232285" y="2120900"/>
                </a:lnTo>
                <a:lnTo>
                  <a:pt x="5177294" y="2120900"/>
                </a:lnTo>
                <a:lnTo>
                  <a:pt x="5177294" y="2133600"/>
                </a:lnTo>
                <a:lnTo>
                  <a:pt x="5177294" y="2768600"/>
                </a:lnTo>
                <a:lnTo>
                  <a:pt x="5140210" y="2768600"/>
                </a:lnTo>
                <a:lnTo>
                  <a:pt x="5140210" y="2133600"/>
                </a:lnTo>
                <a:lnTo>
                  <a:pt x="5177294" y="2133600"/>
                </a:lnTo>
                <a:lnTo>
                  <a:pt x="5177294" y="2120900"/>
                </a:lnTo>
                <a:lnTo>
                  <a:pt x="5122430" y="2120900"/>
                </a:lnTo>
                <a:lnTo>
                  <a:pt x="5122430" y="2133600"/>
                </a:lnTo>
                <a:lnTo>
                  <a:pt x="5122430" y="2768600"/>
                </a:lnTo>
                <a:lnTo>
                  <a:pt x="5085346" y="2768600"/>
                </a:lnTo>
                <a:lnTo>
                  <a:pt x="5085346" y="2133600"/>
                </a:lnTo>
                <a:lnTo>
                  <a:pt x="5122430" y="2133600"/>
                </a:lnTo>
                <a:lnTo>
                  <a:pt x="5122430" y="2120900"/>
                </a:lnTo>
                <a:lnTo>
                  <a:pt x="5067566" y="2120900"/>
                </a:lnTo>
                <a:lnTo>
                  <a:pt x="5067566" y="2133600"/>
                </a:lnTo>
                <a:lnTo>
                  <a:pt x="5067566" y="2768600"/>
                </a:lnTo>
                <a:lnTo>
                  <a:pt x="5030482" y="2768600"/>
                </a:lnTo>
                <a:lnTo>
                  <a:pt x="5030482" y="2133600"/>
                </a:lnTo>
                <a:lnTo>
                  <a:pt x="5067566" y="2133600"/>
                </a:lnTo>
                <a:lnTo>
                  <a:pt x="5067566" y="2120900"/>
                </a:lnTo>
                <a:lnTo>
                  <a:pt x="5012702" y="2120900"/>
                </a:lnTo>
                <a:lnTo>
                  <a:pt x="5012702" y="2133600"/>
                </a:lnTo>
                <a:lnTo>
                  <a:pt x="5012702" y="2768600"/>
                </a:lnTo>
                <a:lnTo>
                  <a:pt x="4975491" y="2768600"/>
                </a:lnTo>
                <a:lnTo>
                  <a:pt x="4975491" y="2133600"/>
                </a:lnTo>
                <a:lnTo>
                  <a:pt x="5012702" y="2133600"/>
                </a:lnTo>
                <a:lnTo>
                  <a:pt x="5012702" y="2120900"/>
                </a:lnTo>
                <a:lnTo>
                  <a:pt x="4957711" y="2120900"/>
                </a:lnTo>
                <a:lnTo>
                  <a:pt x="4957711" y="2133600"/>
                </a:lnTo>
                <a:lnTo>
                  <a:pt x="4957711" y="2768600"/>
                </a:lnTo>
                <a:lnTo>
                  <a:pt x="4920627" y="2768600"/>
                </a:lnTo>
                <a:lnTo>
                  <a:pt x="4920627" y="2133600"/>
                </a:lnTo>
                <a:lnTo>
                  <a:pt x="4957711" y="2133600"/>
                </a:lnTo>
                <a:lnTo>
                  <a:pt x="4957711" y="2120900"/>
                </a:lnTo>
                <a:lnTo>
                  <a:pt x="4902847" y="2120900"/>
                </a:lnTo>
                <a:lnTo>
                  <a:pt x="4902847" y="2133600"/>
                </a:lnTo>
                <a:lnTo>
                  <a:pt x="4902847" y="2768600"/>
                </a:lnTo>
                <a:lnTo>
                  <a:pt x="4869954" y="2768600"/>
                </a:lnTo>
                <a:lnTo>
                  <a:pt x="4869954" y="2133600"/>
                </a:lnTo>
                <a:lnTo>
                  <a:pt x="4902847" y="2133600"/>
                </a:lnTo>
                <a:lnTo>
                  <a:pt x="4902847" y="2120900"/>
                </a:lnTo>
                <a:lnTo>
                  <a:pt x="4878476" y="2120900"/>
                </a:lnTo>
                <a:lnTo>
                  <a:pt x="4890363" y="2108200"/>
                </a:lnTo>
                <a:lnTo>
                  <a:pt x="5021211" y="1968500"/>
                </a:lnTo>
                <a:lnTo>
                  <a:pt x="5112016" y="1866900"/>
                </a:lnTo>
                <a:lnTo>
                  <a:pt x="5119128" y="1866900"/>
                </a:lnTo>
                <a:lnTo>
                  <a:pt x="5119128" y="1854200"/>
                </a:lnTo>
                <a:lnTo>
                  <a:pt x="5262638" y="1854200"/>
                </a:lnTo>
                <a:lnTo>
                  <a:pt x="5399798" y="2120900"/>
                </a:lnTo>
                <a:lnTo>
                  <a:pt x="5399798" y="2082800"/>
                </a:lnTo>
                <a:lnTo>
                  <a:pt x="5282565" y="1854200"/>
                </a:lnTo>
                <a:lnTo>
                  <a:pt x="5427103" y="1866900"/>
                </a:lnTo>
                <a:lnTo>
                  <a:pt x="5635244" y="2108200"/>
                </a:lnTo>
                <a:lnTo>
                  <a:pt x="5635244" y="2082800"/>
                </a:lnTo>
                <a:lnTo>
                  <a:pt x="5436997" y="1854200"/>
                </a:lnTo>
                <a:lnTo>
                  <a:pt x="5274703" y="1841500"/>
                </a:lnTo>
                <a:lnTo>
                  <a:pt x="5203583" y="1841500"/>
                </a:lnTo>
                <a:lnTo>
                  <a:pt x="5203583" y="1524000"/>
                </a:lnTo>
                <a:lnTo>
                  <a:pt x="5185803" y="1524000"/>
                </a:lnTo>
                <a:lnTo>
                  <a:pt x="5185803" y="1536700"/>
                </a:lnTo>
                <a:lnTo>
                  <a:pt x="5185803" y="1752600"/>
                </a:lnTo>
                <a:lnTo>
                  <a:pt x="5185803" y="1765300"/>
                </a:lnTo>
                <a:lnTo>
                  <a:pt x="5185803" y="1841500"/>
                </a:lnTo>
                <a:lnTo>
                  <a:pt x="5119128" y="1841500"/>
                </a:lnTo>
                <a:lnTo>
                  <a:pt x="5119128" y="1765300"/>
                </a:lnTo>
                <a:lnTo>
                  <a:pt x="5185803" y="1765300"/>
                </a:lnTo>
                <a:lnTo>
                  <a:pt x="5185803" y="1752600"/>
                </a:lnTo>
                <a:lnTo>
                  <a:pt x="5119128" y="1752600"/>
                </a:lnTo>
                <a:lnTo>
                  <a:pt x="5119128" y="1511300"/>
                </a:lnTo>
                <a:lnTo>
                  <a:pt x="5185803" y="1536700"/>
                </a:lnTo>
                <a:lnTo>
                  <a:pt x="5185803" y="1524000"/>
                </a:lnTo>
                <a:lnTo>
                  <a:pt x="5144782" y="1511300"/>
                </a:lnTo>
                <a:lnTo>
                  <a:pt x="5101348" y="1498600"/>
                </a:lnTo>
                <a:lnTo>
                  <a:pt x="5101348" y="1511300"/>
                </a:lnTo>
                <a:lnTo>
                  <a:pt x="5101348" y="1739900"/>
                </a:lnTo>
                <a:lnTo>
                  <a:pt x="5101348" y="1752600"/>
                </a:lnTo>
                <a:lnTo>
                  <a:pt x="5101348" y="1854200"/>
                </a:lnTo>
                <a:lnTo>
                  <a:pt x="5000904" y="1968500"/>
                </a:lnTo>
                <a:lnTo>
                  <a:pt x="5000904" y="1752600"/>
                </a:lnTo>
                <a:lnTo>
                  <a:pt x="5101348" y="1752600"/>
                </a:lnTo>
                <a:lnTo>
                  <a:pt x="5101348" y="1739900"/>
                </a:lnTo>
                <a:lnTo>
                  <a:pt x="5000904" y="1739900"/>
                </a:lnTo>
                <a:lnTo>
                  <a:pt x="5000904" y="1485900"/>
                </a:lnTo>
                <a:lnTo>
                  <a:pt x="5101348" y="1511300"/>
                </a:lnTo>
                <a:lnTo>
                  <a:pt x="5101348" y="1498600"/>
                </a:lnTo>
                <a:lnTo>
                  <a:pt x="5027320" y="1485900"/>
                </a:lnTo>
                <a:lnTo>
                  <a:pt x="4983111" y="1473200"/>
                </a:lnTo>
                <a:lnTo>
                  <a:pt x="4983111" y="1485900"/>
                </a:lnTo>
                <a:lnTo>
                  <a:pt x="4983111" y="1727200"/>
                </a:lnTo>
                <a:lnTo>
                  <a:pt x="4983111" y="1739900"/>
                </a:lnTo>
                <a:lnTo>
                  <a:pt x="4983111" y="1981200"/>
                </a:lnTo>
                <a:lnTo>
                  <a:pt x="4862842" y="2108200"/>
                </a:lnTo>
                <a:lnTo>
                  <a:pt x="4862842" y="1727200"/>
                </a:lnTo>
                <a:lnTo>
                  <a:pt x="4983111" y="1739900"/>
                </a:lnTo>
                <a:lnTo>
                  <a:pt x="4983111" y="1727200"/>
                </a:lnTo>
                <a:lnTo>
                  <a:pt x="4862842" y="1714500"/>
                </a:lnTo>
                <a:lnTo>
                  <a:pt x="4862842" y="1460500"/>
                </a:lnTo>
                <a:lnTo>
                  <a:pt x="4983111" y="1485900"/>
                </a:lnTo>
                <a:lnTo>
                  <a:pt x="4983111" y="1473200"/>
                </a:lnTo>
                <a:lnTo>
                  <a:pt x="4909705" y="1460500"/>
                </a:lnTo>
                <a:lnTo>
                  <a:pt x="4909705" y="1206500"/>
                </a:lnTo>
                <a:lnTo>
                  <a:pt x="4891925" y="1193800"/>
                </a:lnTo>
                <a:lnTo>
                  <a:pt x="4891925" y="1206500"/>
                </a:lnTo>
                <a:lnTo>
                  <a:pt x="4891925" y="1333500"/>
                </a:lnTo>
                <a:lnTo>
                  <a:pt x="4891925" y="1346200"/>
                </a:lnTo>
                <a:lnTo>
                  <a:pt x="4891925" y="1460500"/>
                </a:lnTo>
                <a:lnTo>
                  <a:pt x="4862842" y="1447800"/>
                </a:lnTo>
                <a:lnTo>
                  <a:pt x="4845075" y="1447800"/>
                </a:lnTo>
                <a:lnTo>
                  <a:pt x="4845075" y="1460500"/>
                </a:lnTo>
                <a:lnTo>
                  <a:pt x="4845075" y="2768600"/>
                </a:lnTo>
                <a:lnTo>
                  <a:pt x="4777117" y="2768600"/>
                </a:lnTo>
                <a:lnTo>
                  <a:pt x="4777117" y="1460500"/>
                </a:lnTo>
                <a:lnTo>
                  <a:pt x="4845075" y="1460500"/>
                </a:lnTo>
                <a:lnTo>
                  <a:pt x="4845075" y="1447800"/>
                </a:lnTo>
                <a:lnTo>
                  <a:pt x="4810912" y="1447800"/>
                </a:lnTo>
                <a:lnTo>
                  <a:pt x="4810912" y="1320800"/>
                </a:lnTo>
                <a:lnTo>
                  <a:pt x="4891925" y="1346200"/>
                </a:lnTo>
                <a:lnTo>
                  <a:pt x="4891925" y="1333500"/>
                </a:lnTo>
                <a:lnTo>
                  <a:pt x="4864913" y="1320800"/>
                </a:lnTo>
                <a:lnTo>
                  <a:pt x="4810912" y="1295400"/>
                </a:lnTo>
                <a:lnTo>
                  <a:pt x="4810912" y="1168400"/>
                </a:lnTo>
                <a:lnTo>
                  <a:pt x="4891925" y="1206500"/>
                </a:lnTo>
                <a:lnTo>
                  <a:pt x="4891925" y="1193800"/>
                </a:lnTo>
                <a:lnTo>
                  <a:pt x="4832756" y="1168400"/>
                </a:lnTo>
                <a:lnTo>
                  <a:pt x="4793119" y="1155700"/>
                </a:lnTo>
                <a:lnTo>
                  <a:pt x="4793119" y="1168400"/>
                </a:lnTo>
                <a:lnTo>
                  <a:pt x="4793119" y="1282700"/>
                </a:lnTo>
                <a:lnTo>
                  <a:pt x="4793119" y="1295400"/>
                </a:lnTo>
                <a:lnTo>
                  <a:pt x="4793119" y="1447800"/>
                </a:lnTo>
                <a:lnTo>
                  <a:pt x="4774463" y="1447800"/>
                </a:lnTo>
                <a:lnTo>
                  <a:pt x="4764798" y="1435100"/>
                </a:lnTo>
                <a:lnTo>
                  <a:pt x="4764798" y="1460500"/>
                </a:lnTo>
                <a:lnTo>
                  <a:pt x="4759350" y="1460500"/>
                </a:lnTo>
                <a:lnTo>
                  <a:pt x="4759350" y="2768600"/>
                </a:lnTo>
                <a:lnTo>
                  <a:pt x="4713757" y="2768600"/>
                </a:lnTo>
                <a:lnTo>
                  <a:pt x="4713757" y="1447800"/>
                </a:lnTo>
                <a:lnTo>
                  <a:pt x="4764798" y="1460500"/>
                </a:lnTo>
                <a:lnTo>
                  <a:pt x="4764798" y="1435100"/>
                </a:lnTo>
                <a:lnTo>
                  <a:pt x="4695964" y="1422400"/>
                </a:lnTo>
                <a:lnTo>
                  <a:pt x="4695964" y="1447800"/>
                </a:lnTo>
                <a:lnTo>
                  <a:pt x="4695964" y="1714500"/>
                </a:lnTo>
                <a:lnTo>
                  <a:pt x="4695964" y="1727200"/>
                </a:lnTo>
                <a:lnTo>
                  <a:pt x="4695964" y="2768600"/>
                </a:lnTo>
                <a:lnTo>
                  <a:pt x="4518812" y="2768600"/>
                </a:lnTo>
                <a:lnTo>
                  <a:pt x="4518812" y="2374900"/>
                </a:lnTo>
                <a:lnTo>
                  <a:pt x="4501032" y="2374900"/>
                </a:lnTo>
                <a:lnTo>
                  <a:pt x="4501032" y="2387600"/>
                </a:lnTo>
                <a:lnTo>
                  <a:pt x="4501032" y="2527300"/>
                </a:lnTo>
                <a:lnTo>
                  <a:pt x="4501032" y="2540000"/>
                </a:lnTo>
                <a:lnTo>
                  <a:pt x="4501032" y="2679700"/>
                </a:lnTo>
                <a:lnTo>
                  <a:pt x="4501032" y="2692400"/>
                </a:lnTo>
                <a:lnTo>
                  <a:pt x="4501032" y="2768600"/>
                </a:lnTo>
                <a:lnTo>
                  <a:pt x="4450105" y="2768600"/>
                </a:lnTo>
                <a:lnTo>
                  <a:pt x="4359046" y="2794000"/>
                </a:lnTo>
                <a:lnTo>
                  <a:pt x="4359046" y="2730500"/>
                </a:lnTo>
                <a:lnTo>
                  <a:pt x="4430039" y="2717800"/>
                </a:lnTo>
                <a:lnTo>
                  <a:pt x="4501032" y="2692400"/>
                </a:lnTo>
                <a:lnTo>
                  <a:pt x="4501032" y="2679700"/>
                </a:lnTo>
                <a:lnTo>
                  <a:pt x="4359046" y="2717800"/>
                </a:lnTo>
                <a:lnTo>
                  <a:pt x="4359046" y="2565400"/>
                </a:lnTo>
                <a:lnTo>
                  <a:pt x="4430039" y="2552700"/>
                </a:lnTo>
                <a:lnTo>
                  <a:pt x="4501032" y="2540000"/>
                </a:lnTo>
                <a:lnTo>
                  <a:pt x="4501032" y="2527300"/>
                </a:lnTo>
                <a:lnTo>
                  <a:pt x="4359046" y="2552700"/>
                </a:lnTo>
                <a:lnTo>
                  <a:pt x="4359046" y="2400300"/>
                </a:lnTo>
                <a:lnTo>
                  <a:pt x="4501032" y="2387600"/>
                </a:lnTo>
                <a:lnTo>
                  <a:pt x="4501032" y="2374900"/>
                </a:lnTo>
                <a:lnTo>
                  <a:pt x="4405528" y="2374900"/>
                </a:lnTo>
                <a:lnTo>
                  <a:pt x="4405528" y="1727200"/>
                </a:lnTo>
                <a:lnTo>
                  <a:pt x="4695964" y="1727200"/>
                </a:lnTo>
                <a:lnTo>
                  <a:pt x="4695964" y="1714500"/>
                </a:lnTo>
                <a:lnTo>
                  <a:pt x="4405528" y="1714500"/>
                </a:lnTo>
                <a:lnTo>
                  <a:pt x="4405528" y="1447800"/>
                </a:lnTo>
                <a:lnTo>
                  <a:pt x="4695964" y="1447800"/>
                </a:lnTo>
                <a:lnTo>
                  <a:pt x="4695964" y="1422400"/>
                </a:lnTo>
                <a:lnTo>
                  <a:pt x="4684166" y="1422400"/>
                </a:lnTo>
                <a:lnTo>
                  <a:pt x="4684166" y="1270000"/>
                </a:lnTo>
                <a:lnTo>
                  <a:pt x="4793119" y="1295400"/>
                </a:lnTo>
                <a:lnTo>
                  <a:pt x="4793119" y="1282700"/>
                </a:lnTo>
                <a:lnTo>
                  <a:pt x="4738636" y="1270000"/>
                </a:lnTo>
                <a:lnTo>
                  <a:pt x="4684166" y="1257300"/>
                </a:lnTo>
                <a:lnTo>
                  <a:pt x="4684166" y="1130300"/>
                </a:lnTo>
                <a:lnTo>
                  <a:pt x="4793119" y="1168400"/>
                </a:lnTo>
                <a:lnTo>
                  <a:pt x="4793119" y="1155700"/>
                </a:lnTo>
                <a:lnTo>
                  <a:pt x="4716919" y="1130300"/>
                </a:lnTo>
                <a:lnTo>
                  <a:pt x="4678819" y="1117600"/>
                </a:lnTo>
                <a:lnTo>
                  <a:pt x="4666386" y="1117600"/>
                </a:lnTo>
                <a:lnTo>
                  <a:pt x="4666386" y="1130300"/>
                </a:lnTo>
                <a:lnTo>
                  <a:pt x="4666386" y="1422400"/>
                </a:lnTo>
                <a:lnTo>
                  <a:pt x="4595253" y="1422400"/>
                </a:lnTo>
                <a:lnTo>
                  <a:pt x="4595253" y="1130300"/>
                </a:lnTo>
                <a:lnTo>
                  <a:pt x="4666386" y="1130300"/>
                </a:lnTo>
                <a:lnTo>
                  <a:pt x="4666386" y="1117600"/>
                </a:lnTo>
                <a:lnTo>
                  <a:pt x="4577486" y="1117600"/>
                </a:lnTo>
                <a:lnTo>
                  <a:pt x="4577486" y="1130300"/>
                </a:lnTo>
                <a:lnTo>
                  <a:pt x="4577486" y="1422400"/>
                </a:lnTo>
                <a:lnTo>
                  <a:pt x="4523765" y="1422400"/>
                </a:lnTo>
                <a:lnTo>
                  <a:pt x="4523765" y="1117600"/>
                </a:lnTo>
                <a:lnTo>
                  <a:pt x="4577486" y="1130300"/>
                </a:lnTo>
                <a:lnTo>
                  <a:pt x="4577486" y="1117600"/>
                </a:lnTo>
                <a:lnTo>
                  <a:pt x="4547959" y="1104900"/>
                </a:lnTo>
                <a:lnTo>
                  <a:pt x="4518431" y="1092200"/>
                </a:lnTo>
                <a:lnTo>
                  <a:pt x="4514875" y="1104900"/>
                </a:lnTo>
                <a:lnTo>
                  <a:pt x="4514875" y="1092200"/>
                </a:lnTo>
                <a:lnTo>
                  <a:pt x="4505985" y="1092200"/>
                </a:lnTo>
                <a:lnTo>
                  <a:pt x="4505985" y="1104900"/>
                </a:lnTo>
                <a:lnTo>
                  <a:pt x="4505985" y="1231900"/>
                </a:lnTo>
                <a:lnTo>
                  <a:pt x="4505985" y="1244600"/>
                </a:lnTo>
                <a:lnTo>
                  <a:pt x="4505985" y="1422400"/>
                </a:lnTo>
                <a:lnTo>
                  <a:pt x="4394733" y="1422400"/>
                </a:lnTo>
                <a:lnTo>
                  <a:pt x="4394733" y="2387600"/>
                </a:lnTo>
                <a:lnTo>
                  <a:pt x="4341279" y="2400300"/>
                </a:lnTo>
                <a:lnTo>
                  <a:pt x="4341279" y="2552700"/>
                </a:lnTo>
                <a:lnTo>
                  <a:pt x="4341279" y="2717800"/>
                </a:lnTo>
                <a:lnTo>
                  <a:pt x="4341279" y="2730500"/>
                </a:lnTo>
                <a:lnTo>
                  <a:pt x="4341279" y="2794000"/>
                </a:lnTo>
                <a:lnTo>
                  <a:pt x="4233710" y="2844800"/>
                </a:lnTo>
                <a:lnTo>
                  <a:pt x="4233710" y="3987800"/>
                </a:lnTo>
                <a:lnTo>
                  <a:pt x="4044480" y="4025900"/>
                </a:lnTo>
                <a:lnTo>
                  <a:pt x="4065689" y="4013200"/>
                </a:lnTo>
                <a:lnTo>
                  <a:pt x="4192803" y="3924300"/>
                </a:lnTo>
                <a:lnTo>
                  <a:pt x="4198645" y="3924300"/>
                </a:lnTo>
                <a:lnTo>
                  <a:pt x="4233710" y="3898900"/>
                </a:lnTo>
                <a:lnTo>
                  <a:pt x="4233710" y="3886200"/>
                </a:lnTo>
                <a:lnTo>
                  <a:pt x="4230903" y="3886200"/>
                </a:lnTo>
                <a:lnTo>
                  <a:pt x="4198645" y="3898900"/>
                </a:lnTo>
                <a:lnTo>
                  <a:pt x="4198645" y="3759200"/>
                </a:lnTo>
                <a:lnTo>
                  <a:pt x="4233710" y="3733800"/>
                </a:lnTo>
                <a:lnTo>
                  <a:pt x="4233710" y="3708400"/>
                </a:lnTo>
                <a:lnTo>
                  <a:pt x="4198645" y="3733800"/>
                </a:lnTo>
                <a:lnTo>
                  <a:pt x="4198645" y="3581400"/>
                </a:lnTo>
                <a:lnTo>
                  <a:pt x="4233710" y="3568700"/>
                </a:lnTo>
                <a:lnTo>
                  <a:pt x="4233710" y="3543300"/>
                </a:lnTo>
                <a:lnTo>
                  <a:pt x="4198645" y="3568700"/>
                </a:lnTo>
                <a:lnTo>
                  <a:pt x="4198645" y="3416300"/>
                </a:lnTo>
                <a:lnTo>
                  <a:pt x="4233710" y="3403600"/>
                </a:lnTo>
                <a:lnTo>
                  <a:pt x="4233710" y="3390900"/>
                </a:lnTo>
                <a:lnTo>
                  <a:pt x="4198645" y="3403600"/>
                </a:lnTo>
                <a:lnTo>
                  <a:pt x="4198645" y="3263900"/>
                </a:lnTo>
                <a:lnTo>
                  <a:pt x="4233710" y="3251200"/>
                </a:lnTo>
                <a:lnTo>
                  <a:pt x="4233710" y="3238500"/>
                </a:lnTo>
                <a:lnTo>
                  <a:pt x="4198645" y="3251200"/>
                </a:lnTo>
                <a:lnTo>
                  <a:pt x="4198645" y="3098800"/>
                </a:lnTo>
                <a:lnTo>
                  <a:pt x="4233710" y="3098800"/>
                </a:lnTo>
                <a:lnTo>
                  <a:pt x="4233710" y="3073400"/>
                </a:lnTo>
                <a:lnTo>
                  <a:pt x="4198645" y="3073400"/>
                </a:lnTo>
                <a:lnTo>
                  <a:pt x="4198645" y="2933700"/>
                </a:lnTo>
                <a:lnTo>
                  <a:pt x="4233710" y="2921000"/>
                </a:lnTo>
                <a:lnTo>
                  <a:pt x="4233710" y="2908300"/>
                </a:lnTo>
                <a:lnTo>
                  <a:pt x="4198645" y="2921000"/>
                </a:lnTo>
                <a:lnTo>
                  <a:pt x="4198645" y="2768600"/>
                </a:lnTo>
                <a:lnTo>
                  <a:pt x="4246181" y="2755900"/>
                </a:lnTo>
                <a:lnTo>
                  <a:pt x="4341279" y="2730500"/>
                </a:lnTo>
                <a:lnTo>
                  <a:pt x="4341279" y="2717800"/>
                </a:lnTo>
                <a:lnTo>
                  <a:pt x="4198645" y="2755900"/>
                </a:lnTo>
                <a:lnTo>
                  <a:pt x="4198645" y="2603500"/>
                </a:lnTo>
                <a:lnTo>
                  <a:pt x="4270032" y="2590800"/>
                </a:lnTo>
                <a:lnTo>
                  <a:pt x="4341266" y="2565400"/>
                </a:lnTo>
                <a:lnTo>
                  <a:pt x="4341279" y="2552700"/>
                </a:lnTo>
                <a:lnTo>
                  <a:pt x="4198645" y="2590800"/>
                </a:lnTo>
                <a:lnTo>
                  <a:pt x="4198645" y="2425700"/>
                </a:lnTo>
                <a:lnTo>
                  <a:pt x="4341279" y="2400300"/>
                </a:lnTo>
                <a:lnTo>
                  <a:pt x="4185577" y="2413000"/>
                </a:lnTo>
                <a:lnTo>
                  <a:pt x="4180878" y="2413000"/>
                </a:lnTo>
                <a:lnTo>
                  <a:pt x="4180878" y="3911600"/>
                </a:lnTo>
                <a:lnTo>
                  <a:pt x="4023398" y="4013200"/>
                </a:lnTo>
                <a:lnTo>
                  <a:pt x="4023398" y="3860800"/>
                </a:lnTo>
                <a:lnTo>
                  <a:pt x="4023779" y="3860800"/>
                </a:lnTo>
                <a:lnTo>
                  <a:pt x="4046258" y="3835400"/>
                </a:lnTo>
                <a:lnTo>
                  <a:pt x="4180878" y="3759200"/>
                </a:lnTo>
                <a:lnTo>
                  <a:pt x="4180878" y="3746500"/>
                </a:lnTo>
                <a:lnTo>
                  <a:pt x="4023398" y="3835400"/>
                </a:lnTo>
                <a:lnTo>
                  <a:pt x="4023398" y="3670300"/>
                </a:lnTo>
                <a:lnTo>
                  <a:pt x="4054995" y="3657612"/>
                </a:lnTo>
                <a:lnTo>
                  <a:pt x="4180878" y="3606800"/>
                </a:lnTo>
                <a:lnTo>
                  <a:pt x="4180878" y="3568700"/>
                </a:lnTo>
                <a:lnTo>
                  <a:pt x="4023398" y="3657612"/>
                </a:lnTo>
                <a:lnTo>
                  <a:pt x="4023398" y="3505200"/>
                </a:lnTo>
                <a:lnTo>
                  <a:pt x="4054894" y="3492500"/>
                </a:lnTo>
                <a:lnTo>
                  <a:pt x="4180852" y="3429012"/>
                </a:lnTo>
                <a:lnTo>
                  <a:pt x="4180878" y="3416300"/>
                </a:lnTo>
                <a:lnTo>
                  <a:pt x="4023398" y="3492500"/>
                </a:lnTo>
                <a:lnTo>
                  <a:pt x="4023398" y="3327400"/>
                </a:lnTo>
                <a:lnTo>
                  <a:pt x="4054894" y="3314700"/>
                </a:lnTo>
                <a:lnTo>
                  <a:pt x="4180878" y="3263900"/>
                </a:lnTo>
                <a:lnTo>
                  <a:pt x="4180878" y="3251200"/>
                </a:lnTo>
                <a:lnTo>
                  <a:pt x="4023398" y="3314700"/>
                </a:lnTo>
                <a:lnTo>
                  <a:pt x="4023398" y="3149600"/>
                </a:lnTo>
                <a:lnTo>
                  <a:pt x="4075887" y="3136900"/>
                </a:lnTo>
                <a:lnTo>
                  <a:pt x="4180878" y="3111500"/>
                </a:lnTo>
                <a:lnTo>
                  <a:pt x="4180878" y="3098800"/>
                </a:lnTo>
                <a:lnTo>
                  <a:pt x="4023398" y="3136900"/>
                </a:lnTo>
                <a:lnTo>
                  <a:pt x="4023398" y="2984500"/>
                </a:lnTo>
                <a:lnTo>
                  <a:pt x="4075849" y="2971800"/>
                </a:lnTo>
                <a:lnTo>
                  <a:pt x="4180878" y="2933700"/>
                </a:lnTo>
                <a:lnTo>
                  <a:pt x="4180878" y="2921000"/>
                </a:lnTo>
                <a:lnTo>
                  <a:pt x="4023398" y="2971800"/>
                </a:lnTo>
                <a:lnTo>
                  <a:pt x="4023398" y="2806700"/>
                </a:lnTo>
                <a:lnTo>
                  <a:pt x="4075887" y="2794000"/>
                </a:lnTo>
                <a:lnTo>
                  <a:pt x="4180878" y="2768600"/>
                </a:lnTo>
                <a:lnTo>
                  <a:pt x="4180878" y="2755900"/>
                </a:lnTo>
                <a:lnTo>
                  <a:pt x="4023398" y="2794000"/>
                </a:lnTo>
                <a:lnTo>
                  <a:pt x="4023398" y="2641600"/>
                </a:lnTo>
                <a:lnTo>
                  <a:pt x="4102138" y="2628900"/>
                </a:lnTo>
                <a:lnTo>
                  <a:pt x="4180878" y="2616200"/>
                </a:lnTo>
                <a:lnTo>
                  <a:pt x="4180878" y="2603500"/>
                </a:lnTo>
                <a:lnTo>
                  <a:pt x="4023398" y="2628900"/>
                </a:lnTo>
                <a:lnTo>
                  <a:pt x="4023398" y="2438400"/>
                </a:lnTo>
                <a:lnTo>
                  <a:pt x="4180878" y="2425700"/>
                </a:lnTo>
                <a:lnTo>
                  <a:pt x="4180878" y="2413000"/>
                </a:lnTo>
                <a:lnTo>
                  <a:pt x="4060863" y="2413000"/>
                </a:lnTo>
                <a:lnTo>
                  <a:pt x="4271556" y="2387600"/>
                </a:lnTo>
                <a:lnTo>
                  <a:pt x="4394733" y="2387600"/>
                </a:lnTo>
                <a:lnTo>
                  <a:pt x="4394733" y="1422400"/>
                </a:lnTo>
                <a:lnTo>
                  <a:pt x="4387748" y="1422400"/>
                </a:lnTo>
                <a:lnTo>
                  <a:pt x="4387748" y="1447800"/>
                </a:lnTo>
                <a:lnTo>
                  <a:pt x="4387748" y="1714500"/>
                </a:lnTo>
                <a:lnTo>
                  <a:pt x="4387748" y="1727200"/>
                </a:lnTo>
                <a:lnTo>
                  <a:pt x="4387748" y="2374900"/>
                </a:lnTo>
                <a:lnTo>
                  <a:pt x="4152303" y="2374900"/>
                </a:lnTo>
                <a:lnTo>
                  <a:pt x="4152303" y="2387600"/>
                </a:lnTo>
                <a:lnTo>
                  <a:pt x="4005618" y="2413000"/>
                </a:lnTo>
                <a:lnTo>
                  <a:pt x="4005618" y="2438400"/>
                </a:lnTo>
                <a:lnTo>
                  <a:pt x="4005618" y="4025900"/>
                </a:lnTo>
                <a:lnTo>
                  <a:pt x="3768001" y="4025900"/>
                </a:lnTo>
                <a:lnTo>
                  <a:pt x="3768001" y="3860800"/>
                </a:lnTo>
                <a:lnTo>
                  <a:pt x="4005618" y="3860800"/>
                </a:lnTo>
                <a:lnTo>
                  <a:pt x="4005618" y="3835400"/>
                </a:lnTo>
                <a:lnTo>
                  <a:pt x="3768001" y="3835400"/>
                </a:lnTo>
                <a:lnTo>
                  <a:pt x="3768001" y="3670300"/>
                </a:lnTo>
                <a:lnTo>
                  <a:pt x="4005618" y="3670300"/>
                </a:lnTo>
                <a:lnTo>
                  <a:pt x="4005618" y="3657612"/>
                </a:lnTo>
                <a:lnTo>
                  <a:pt x="3768001" y="3657612"/>
                </a:lnTo>
                <a:lnTo>
                  <a:pt x="3768001" y="3505200"/>
                </a:lnTo>
                <a:lnTo>
                  <a:pt x="4005618" y="3505200"/>
                </a:lnTo>
                <a:lnTo>
                  <a:pt x="4005618" y="3492500"/>
                </a:lnTo>
                <a:lnTo>
                  <a:pt x="3768001" y="3492500"/>
                </a:lnTo>
                <a:lnTo>
                  <a:pt x="3768001" y="3327400"/>
                </a:lnTo>
                <a:lnTo>
                  <a:pt x="4005618" y="3327400"/>
                </a:lnTo>
                <a:lnTo>
                  <a:pt x="4005618" y="3314700"/>
                </a:lnTo>
                <a:lnTo>
                  <a:pt x="3768001" y="3314700"/>
                </a:lnTo>
                <a:lnTo>
                  <a:pt x="3768001" y="3149600"/>
                </a:lnTo>
                <a:lnTo>
                  <a:pt x="4005618" y="3149600"/>
                </a:lnTo>
                <a:lnTo>
                  <a:pt x="4005618" y="3136900"/>
                </a:lnTo>
                <a:lnTo>
                  <a:pt x="3768001" y="3136900"/>
                </a:lnTo>
                <a:lnTo>
                  <a:pt x="3768001" y="2984500"/>
                </a:lnTo>
                <a:lnTo>
                  <a:pt x="4005618" y="2984500"/>
                </a:lnTo>
                <a:lnTo>
                  <a:pt x="4005618" y="2971800"/>
                </a:lnTo>
                <a:lnTo>
                  <a:pt x="3768001" y="2971800"/>
                </a:lnTo>
                <a:lnTo>
                  <a:pt x="3768001" y="2806700"/>
                </a:lnTo>
                <a:lnTo>
                  <a:pt x="4005618" y="2806700"/>
                </a:lnTo>
                <a:lnTo>
                  <a:pt x="4005618" y="2794000"/>
                </a:lnTo>
                <a:lnTo>
                  <a:pt x="3768001" y="2794000"/>
                </a:lnTo>
                <a:lnTo>
                  <a:pt x="3768001" y="2641600"/>
                </a:lnTo>
                <a:lnTo>
                  <a:pt x="4005618" y="2641600"/>
                </a:lnTo>
                <a:lnTo>
                  <a:pt x="4005618" y="2628900"/>
                </a:lnTo>
                <a:lnTo>
                  <a:pt x="3768001" y="2628900"/>
                </a:lnTo>
                <a:lnTo>
                  <a:pt x="3768001" y="2438400"/>
                </a:lnTo>
                <a:lnTo>
                  <a:pt x="4005618" y="2438400"/>
                </a:lnTo>
                <a:lnTo>
                  <a:pt x="4005618" y="2413000"/>
                </a:lnTo>
                <a:lnTo>
                  <a:pt x="3750233" y="2413000"/>
                </a:lnTo>
                <a:lnTo>
                  <a:pt x="3750233" y="2425700"/>
                </a:lnTo>
                <a:lnTo>
                  <a:pt x="3750233" y="2590800"/>
                </a:lnTo>
                <a:lnTo>
                  <a:pt x="3750233" y="4025900"/>
                </a:lnTo>
                <a:lnTo>
                  <a:pt x="3523018" y="4025900"/>
                </a:lnTo>
                <a:lnTo>
                  <a:pt x="3523018" y="3860800"/>
                </a:lnTo>
                <a:lnTo>
                  <a:pt x="3750233" y="3860800"/>
                </a:lnTo>
                <a:lnTo>
                  <a:pt x="3750233" y="3835400"/>
                </a:lnTo>
                <a:lnTo>
                  <a:pt x="3523018" y="3835400"/>
                </a:lnTo>
                <a:lnTo>
                  <a:pt x="3523018" y="3670300"/>
                </a:lnTo>
                <a:lnTo>
                  <a:pt x="3750233" y="3670300"/>
                </a:lnTo>
                <a:lnTo>
                  <a:pt x="3750233" y="3657612"/>
                </a:lnTo>
                <a:lnTo>
                  <a:pt x="3523018" y="3657612"/>
                </a:lnTo>
                <a:lnTo>
                  <a:pt x="3523018" y="3505200"/>
                </a:lnTo>
                <a:lnTo>
                  <a:pt x="3750233" y="3505200"/>
                </a:lnTo>
                <a:lnTo>
                  <a:pt x="3750233" y="3492500"/>
                </a:lnTo>
                <a:lnTo>
                  <a:pt x="3523018" y="3492500"/>
                </a:lnTo>
                <a:lnTo>
                  <a:pt x="3523018" y="3327400"/>
                </a:lnTo>
                <a:lnTo>
                  <a:pt x="3750233" y="3327400"/>
                </a:lnTo>
                <a:lnTo>
                  <a:pt x="3750233" y="3314700"/>
                </a:lnTo>
                <a:lnTo>
                  <a:pt x="3523018" y="3314700"/>
                </a:lnTo>
                <a:lnTo>
                  <a:pt x="3523018" y="3149600"/>
                </a:lnTo>
                <a:lnTo>
                  <a:pt x="3750233" y="3149600"/>
                </a:lnTo>
                <a:lnTo>
                  <a:pt x="3750233" y="3136900"/>
                </a:lnTo>
                <a:lnTo>
                  <a:pt x="3523018" y="3136900"/>
                </a:lnTo>
                <a:lnTo>
                  <a:pt x="3523018" y="2984500"/>
                </a:lnTo>
                <a:lnTo>
                  <a:pt x="3750233" y="2984500"/>
                </a:lnTo>
                <a:lnTo>
                  <a:pt x="3750233" y="2971800"/>
                </a:lnTo>
                <a:lnTo>
                  <a:pt x="3523018" y="2971800"/>
                </a:lnTo>
                <a:lnTo>
                  <a:pt x="3523018" y="2806700"/>
                </a:lnTo>
                <a:lnTo>
                  <a:pt x="3750233" y="2806700"/>
                </a:lnTo>
                <a:lnTo>
                  <a:pt x="3750233" y="2794000"/>
                </a:lnTo>
                <a:lnTo>
                  <a:pt x="3523018" y="2794000"/>
                </a:lnTo>
                <a:lnTo>
                  <a:pt x="3523018" y="2641600"/>
                </a:lnTo>
                <a:lnTo>
                  <a:pt x="3750233" y="2641600"/>
                </a:lnTo>
                <a:lnTo>
                  <a:pt x="3750233" y="2628900"/>
                </a:lnTo>
                <a:lnTo>
                  <a:pt x="3505250" y="2628900"/>
                </a:lnTo>
                <a:lnTo>
                  <a:pt x="3505250" y="2641600"/>
                </a:lnTo>
                <a:lnTo>
                  <a:pt x="3505250" y="2794000"/>
                </a:lnTo>
                <a:lnTo>
                  <a:pt x="3505250" y="4025900"/>
                </a:lnTo>
                <a:lnTo>
                  <a:pt x="3278174" y="4025900"/>
                </a:lnTo>
                <a:lnTo>
                  <a:pt x="3278174" y="3860800"/>
                </a:lnTo>
                <a:lnTo>
                  <a:pt x="3505250" y="3860800"/>
                </a:lnTo>
                <a:lnTo>
                  <a:pt x="3505250" y="3835400"/>
                </a:lnTo>
                <a:lnTo>
                  <a:pt x="3278174" y="3835400"/>
                </a:lnTo>
                <a:lnTo>
                  <a:pt x="3278174" y="3670300"/>
                </a:lnTo>
                <a:lnTo>
                  <a:pt x="3505250" y="3670300"/>
                </a:lnTo>
                <a:lnTo>
                  <a:pt x="3505250" y="3657612"/>
                </a:lnTo>
                <a:lnTo>
                  <a:pt x="3278174" y="3657612"/>
                </a:lnTo>
                <a:lnTo>
                  <a:pt x="3278174" y="3505200"/>
                </a:lnTo>
                <a:lnTo>
                  <a:pt x="3505250" y="3505200"/>
                </a:lnTo>
                <a:lnTo>
                  <a:pt x="3505250" y="3492500"/>
                </a:lnTo>
                <a:lnTo>
                  <a:pt x="3278174" y="3492500"/>
                </a:lnTo>
                <a:lnTo>
                  <a:pt x="3278174" y="3327400"/>
                </a:lnTo>
                <a:lnTo>
                  <a:pt x="3505250" y="3327400"/>
                </a:lnTo>
                <a:lnTo>
                  <a:pt x="3505250" y="3314700"/>
                </a:lnTo>
                <a:lnTo>
                  <a:pt x="3278174" y="3314700"/>
                </a:lnTo>
                <a:lnTo>
                  <a:pt x="3278174" y="3149600"/>
                </a:lnTo>
                <a:lnTo>
                  <a:pt x="3505250" y="3149600"/>
                </a:lnTo>
                <a:lnTo>
                  <a:pt x="3505250" y="3136900"/>
                </a:lnTo>
                <a:lnTo>
                  <a:pt x="3278174" y="3136900"/>
                </a:lnTo>
                <a:lnTo>
                  <a:pt x="3278174" y="2984500"/>
                </a:lnTo>
                <a:lnTo>
                  <a:pt x="3505250" y="2984500"/>
                </a:lnTo>
                <a:lnTo>
                  <a:pt x="3505250" y="2971800"/>
                </a:lnTo>
                <a:lnTo>
                  <a:pt x="3278174" y="2971800"/>
                </a:lnTo>
                <a:lnTo>
                  <a:pt x="3278174" y="2806700"/>
                </a:lnTo>
                <a:lnTo>
                  <a:pt x="3505250" y="2806700"/>
                </a:lnTo>
                <a:lnTo>
                  <a:pt x="3505250" y="2794000"/>
                </a:lnTo>
                <a:lnTo>
                  <a:pt x="3278174" y="2794000"/>
                </a:lnTo>
                <a:lnTo>
                  <a:pt x="3278174" y="2641600"/>
                </a:lnTo>
                <a:lnTo>
                  <a:pt x="3505250" y="2641600"/>
                </a:lnTo>
                <a:lnTo>
                  <a:pt x="3505250" y="2628900"/>
                </a:lnTo>
                <a:lnTo>
                  <a:pt x="3347770" y="2628900"/>
                </a:lnTo>
                <a:lnTo>
                  <a:pt x="3489744" y="2603500"/>
                </a:lnTo>
                <a:lnTo>
                  <a:pt x="3750233" y="2603500"/>
                </a:lnTo>
                <a:lnTo>
                  <a:pt x="3750233" y="2590800"/>
                </a:lnTo>
                <a:lnTo>
                  <a:pt x="3491407" y="2590800"/>
                </a:lnTo>
                <a:lnTo>
                  <a:pt x="3491407" y="2425700"/>
                </a:lnTo>
                <a:lnTo>
                  <a:pt x="3750233" y="2425700"/>
                </a:lnTo>
                <a:lnTo>
                  <a:pt x="3750233" y="2413000"/>
                </a:lnTo>
                <a:lnTo>
                  <a:pt x="3594277" y="2413000"/>
                </a:lnTo>
                <a:lnTo>
                  <a:pt x="3821099" y="2387600"/>
                </a:lnTo>
                <a:lnTo>
                  <a:pt x="4152303" y="2387600"/>
                </a:lnTo>
                <a:lnTo>
                  <a:pt x="4152303" y="2374900"/>
                </a:lnTo>
                <a:lnTo>
                  <a:pt x="4147985" y="2374900"/>
                </a:lnTo>
                <a:lnTo>
                  <a:pt x="4147985" y="1727200"/>
                </a:lnTo>
                <a:lnTo>
                  <a:pt x="4387748" y="1727200"/>
                </a:lnTo>
                <a:lnTo>
                  <a:pt x="4387748" y="1714500"/>
                </a:lnTo>
                <a:lnTo>
                  <a:pt x="4147985" y="1714500"/>
                </a:lnTo>
                <a:lnTo>
                  <a:pt x="4147985" y="1447800"/>
                </a:lnTo>
                <a:lnTo>
                  <a:pt x="4387748" y="1447800"/>
                </a:lnTo>
                <a:lnTo>
                  <a:pt x="4387748" y="1422400"/>
                </a:lnTo>
                <a:lnTo>
                  <a:pt x="4287304" y="1422400"/>
                </a:lnTo>
                <a:lnTo>
                  <a:pt x="4287304" y="1244600"/>
                </a:lnTo>
                <a:lnTo>
                  <a:pt x="4505985" y="1244600"/>
                </a:lnTo>
                <a:lnTo>
                  <a:pt x="4505985" y="1231900"/>
                </a:lnTo>
                <a:lnTo>
                  <a:pt x="4287304" y="1231900"/>
                </a:lnTo>
                <a:lnTo>
                  <a:pt x="4287304" y="1104900"/>
                </a:lnTo>
                <a:lnTo>
                  <a:pt x="4505985" y="1104900"/>
                </a:lnTo>
                <a:lnTo>
                  <a:pt x="4505985" y="1092200"/>
                </a:lnTo>
                <a:lnTo>
                  <a:pt x="4269511" y="1092200"/>
                </a:lnTo>
                <a:lnTo>
                  <a:pt x="4269511" y="1104900"/>
                </a:lnTo>
                <a:lnTo>
                  <a:pt x="4269511" y="1231900"/>
                </a:lnTo>
                <a:lnTo>
                  <a:pt x="4269511" y="1244600"/>
                </a:lnTo>
                <a:lnTo>
                  <a:pt x="4269511" y="1422400"/>
                </a:lnTo>
                <a:lnTo>
                  <a:pt x="4130192" y="1422400"/>
                </a:lnTo>
                <a:lnTo>
                  <a:pt x="4130192" y="1447800"/>
                </a:lnTo>
                <a:lnTo>
                  <a:pt x="4130192" y="1714500"/>
                </a:lnTo>
                <a:lnTo>
                  <a:pt x="4130192" y="1727200"/>
                </a:lnTo>
                <a:lnTo>
                  <a:pt x="4130192" y="2374900"/>
                </a:lnTo>
                <a:lnTo>
                  <a:pt x="3896779" y="2374900"/>
                </a:lnTo>
                <a:lnTo>
                  <a:pt x="3896779" y="1727200"/>
                </a:lnTo>
                <a:lnTo>
                  <a:pt x="4130192" y="1727200"/>
                </a:lnTo>
                <a:lnTo>
                  <a:pt x="4130192" y="1714500"/>
                </a:lnTo>
                <a:lnTo>
                  <a:pt x="3896779" y="1714500"/>
                </a:lnTo>
                <a:lnTo>
                  <a:pt x="3896779" y="1447800"/>
                </a:lnTo>
                <a:lnTo>
                  <a:pt x="4130192" y="1447800"/>
                </a:lnTo>
                <a:lnTo>
                  <a:pt x="4130192" y="1422400"/>
                </a:lnTo>
                <a:lnTo>
                  <a:pt x="4096296" y="1422400"/>
                </a:lnTo>
                <a:lnTo>
                  <a:pt x="4096296" y="1244600"/>
                </a:lnTo>
                <a:lnTo>
                  <a:pt x="4269511" y="1244600"/>
                </a:lnTo>
                <a:lnTo>
                  <a:pt x="4269511" y="1231900"/>
                </a:lnTo>
                <a:lnTo>
                  <a:pt x="4096296" y="1231900"/>
                </a:lnTo>
                <a:lnTo>
                  <a:pt x="4096296" y="1104900"/>
                </a:lnTo>
                <a:lnTo>
                  <a:pt x="4269511" y="1104900"/>
                </a:lnTo>
                <a:lnTo>
                  <a:pt x="4269511" y="1092200"/>
                </a:lnTo>
                <a:lnTo>
                  <a:pt x="4078503" y="1092200"/>
                </a:lnTo>
                <a:lnTo>
                  <a:pt x="4078503" y="1422400"/>
                </a:lnTo>
                <a:lnTo>
                  <a:pt x="3878999" y="1422400"/>
                </a:lnTo>
                <a:lnTo>
                  <a:pt x="3878999" y="2374900"/>
                </a:lnTo>
                <a:lnTo>
                  <a:pt x="3692563" y="2374900"/>
                </a:lnTo>
                <a:lnTo>
                  <a:pt x="3692563" y="2387600"/>
                </a:lnTo>
                <a:lnTo>
                  <a:pt x="3473627" y="2413000"/>
                </a:lnTo>
                <a:lnTo>
                  <a:pt x="3473627" y="2425700"/>
                </a:lnTo>
                <a:lnTo>
                  <a:pt x="3473627" y="2590800"/>
                </a:lnTo>
                <a:lnTo>
                  <a:pt x="3278174" y="2628900"/>
                </a:lnTo>
                <a:lnTo>
                  <a:pt x="3278174" y="2438400"/>
                </a:lnTo>
                <a:lnTo>
                  <a:pt x="3466769" y="2425700"/>
                </a:lnTo>
                <a:lnTo>
                  <a:pt x="3473627" y="2425700"/>
                </a:lnTo>
                <a:lnTo>
                  <a:pt x="3473627" y="2413000"/>
                </a:lnTo>
                <a:lnTo>
                  <a:pt x="3404158" y="2413000"/>
                </a:lnTo>
                <a:lnTo>
                  <a:pt x="3636822" y="2387600"/>
                </a:lnTo>
                <a:lnTo>
                  <a:pt x="3692563" y="2387600"/>
                </a:lnTo>
                <a:lnTo>
                  <a:pt x="3692563" y="2374900"/>
                </a:lnTo>
                <a:lnTo>
                  <a:pt x="3635679" y="2374900"/>
                </a:lnTo>
                <a:lnTo>
                  <a:pt x="3465880" y="2387600"/>
                </a:lnTo>
                <a:lnTo>
                  <a:pt x="3465880" y="1790700"/>
                </a:lnTo>
                <a:lnTo>
                  <a:pt x="3448227" y="1790700"/>
                </a:lnTo>
                <a:lnTo>
                  <a:pt x="3448227" y="1803400"/>
                </a:lnTo>
                <a:lnTo>
                  <a:pt x="3448227" y="2387600"/>
                </a:lnTo>
                <a:lnTo>
                  <a:pt x="3320440" y="2400300"/>
                </a:lnTo>
                <a:lnTo>
                  <a:pt x="3320440" y="2006600"/>
                </a:lnTo>
                <a:lnTo>
                  <a:pt x="3302673" y="2006600"/>
                </a:lnTo>
                <a:lnTo>
                  <a:pt x="3302673" y="2019300"/>
                </a:lnTo>
                <a:lnTo>
                  <a:pt x="3302673" y="2235200"/>
                </a:lnTo>
                <a:lnTo>
                  <a:pt x="3302673" y="2247900"/>
                </a:lnTo>
                <a:lnTo>
                  <a:pt x="3302673" y="2400300"/>
                </a:lnTo>
                <a:lnTo>
                  <a:pt x="3292525" y="2400300"/>
                </a:lnTo>
                <a:lnTo>
                  <a:pt x="3292525" y="2413000"/>
                </a:lnTo>
                <a:lnTo>
                  <a:pt x="3292525" y="2425700"/>
                </a:lnTo>
                <a:lnTo>
                  <a:pt x="3260394" y="2425700"/>
                </a:lnTo>
                <a:lnTo>
                  <a:pt x="3260394" y="4025900"/>
                </a:lnTo>
                <a:lnTo>
                  <a:pt x="3079673" y="4025900"/>
                </a:lnTo>
                <a:lnTo>
                  <a:pt x="3079673" y="3924300"/>
                </a:lnTo>
                <a:lnTo>
                  <a:pt x="3080194" y="3924300"/>
                </a:lnTo>
                <a:lnTo>
                  <a:pt x="3086036" y="3911600"/>
                </a:lnTo>
                <a:lnTo>
                  <a:pt x="3079673" y="3911600"/>
                </a:lnTo>
                <a:lnTo>
                  <a:pt x="3079673" y="3860800"/>
                </a:lnTo>
                <a:lnTo>
                  <a:pt x="3260394" y="3860800"/>
                </a:lnTo>
                <a:lnTo>
                  <a:pt x="3260394" y="3835400"/>
                </a:lnTo>
                <a:lnTo>
                  <a:pt x="3079673" y="3835400"/>
                </a:lnTo>
                <a:lnTo>
                  <a:pt x="3079673" y="3670300"/>
                </a:lnTo>
                <a:lnTo>
                  <a:pt x="3260394" y="3670300"/>
                </a:lnTo>
                <a:lnTo>
                  <a:pt x="3260394" y="3657612"/>
                </a:lnTo>
                <a:lnTo>
                  <a:pt x="3079673" y="3657612"/>
                </a:lnTo>
                <a:lnTo>
                  <a:pt x="3079673" y="3505200"/>
                </a:lnTo>
                <a:lnTo>
                  <a:pt x="3260394" y="3505200"/>
                </a:lnTo>
                <a:lnTo>
                  <a:pt x="3260394" y="3492500"/>
                </a:lnTo>
                <a:lnTo>
                  <a:pt x="3079673" y="3492500"/>
                </a:lnTo>
                <a:lnTo>
                  <a:pt x="3079673" y="3327400"/>
                </a:lnTo>
                <a:lnTo>
                  <a:pt x="3260394" y="3327400"/>
                </a:lnTo>
                <a:lnTo>
                  <a:pt x="3260394" y="3314700"/>
                </a:lnTo>
                <a:lnTo>
                  <a:pt x="3079673" y="3314700"/>
                </a:lnTo>
                <a:lnTo>
                  <a:pt x="3079673" y="3149600"/>
                </a:lnTo>
                <a:lnTo>
                  <a:pt x="3260394" y="3149600"/>
                </a:lnTo>
                <a:lnTo>
                  <a:pt x="3260394" y="3136900"/>
                </a:lnTo>
                <a:lnTo>
                  <a:pt x="3079673" y="3136900"/>
                </a:lnTo>
                <a:lnTo>
                  <a:pt x="3079673" y="2984500"/>
                </a:lnTo>
                <a:lnTo>
                  <a:pt x="3260394" y="2984500"/>
                </a:lnTo>
                <a:lnTo>
                  <a:pt x="3260394" y="2971800"/>
                </a:lnTo>
                <a:lnTo>
                  <a:pt x="3079673" y="2971800"/>
                </a:lnTo>
                <a:lnTo>
                  <a:pt x="3079673" y="2806700"/>
                </a:lnTo>
                <a:lnTo>
                  <a:pt x="3260394" y="2806700"/>
                </a:lnTo>
                <a:lnTo>
                  <a:pt x="3260394" y="2794000"/>
                </a:lnTo>
                <a:lnTo>
                  <a:pt x="3079673" y="2794000"/>
                </a:lnTo>
                <a:lnTo>
                  <a:pt x="3079673" y="2641600"/>
                </a:lnTo>
                <a:lnTo>
                  <a:pt x="3260394" y="2641600"/>
                </a:lnTo>
                <a:lnTo>
                  <a:pt x="3260394" y="2628900"/>
                </a:lnTo>
                <a:lnTo>
                  <a:pt x="3079673" y="2628900"/>
                </a:lnTo>
                <a:lnTo>
                  <a:pt x="3079673" y="2438400"/>
                </a:lnTo>
                <a:lnTo>
                  <a:pt x="3260394" y="2438400"/>
                </a:lnTo>
                <a:lnTo>
                  <a:pt x="3260394" y="2425700"/>
                </a:lnTo>
                <a:lnTo>
                  <a:pt x="3202228" y="2425700"/>
                </a:lnTo>
                <a:lnTo>
                  <a:pt x="3292525" y="2413000"/>
                </a:lnTo>
                <a:lnTo>
                  <a:pt x="3292525" y="2400300"/>
                </a:lnTo>
                <a:lnTo>
                  <a:pt x="3111423" y="2425700"/>
                </a:lnTo>
                <a:lnTo>
                  <a:pt x="3111423" y="2247900"/>
                </a:lnTo>
                <a:lnTo>
                  <a:pt x="3302673" y="2247900"/>
                </a:lnTo>
                <a:lnTo>
                  <a:pt x="3302673" y="2235200"/>
                </a:lnTo>
                <a:lnTo>
                  <a:pt x="3111423" y="2235200"/>
                </a:lnTo>
                <a:lnTo>
                  <a:pt x="3111423" y="2019300"/>
                </a:lnTo>
                <a:lnTo>
                  <a:pt x="3302673" y="2019300"/>
                </a:lnTo>
                <a:lnTo>
                  <a:pt x="3302673" y="2006600"/>
                </a:lnTo>
                <a:lnTo>
                  <a:pt x="3093656" y="2006600"/>
                </a:lnTo>
                <a:lnTo>
                  <a:pt x="3093656" y="2425700"/>
                </a:lnTo>
                <a:lnTo>
                  <a:pt x="3061906" y="2425700"/>
                </a:lnTo>
                <a:lnTo>
                  <a:pt x="3061906" y="4013200"/>
                </a:lnTo>
                <a:lnTo>
                  <a:pt x="3057588" y="4013200"/>
                </a:lnTo>
                <a:lnTo>
                  <a:pt x="3057588" y="4025900"/>
                </a:lnTo>
                <a:lnTo>
                  <a:pt x="2858452" y="4140200"/>
                </a:lnTo>
                <a:lnTo>
                  <a:pt x="2545778" y="4025900"/>
                </a:lnTo>
                <a:lnTo>
                  <a:pt x="2506662" y="4013200"/>
                </a:lnTo>
                <a:lnTo>
                  <a:pt x="2755074" y="3911600"/>
                </a:lnTo>
                <a:lnTo>
                  <a:pt x="2763837" y="3911600"/>
                </a:lnTo>
                <a:lnTo>
                  <a:pt x="2842323" y="3873500"/>
                </a:lnTo>
                <a:lnTo>
                  <a:pt x="2847657" y="3886200"/>
                </a:lnTo>
                <a:lnTo>
                  <a:pt x="2856293" y="3886200"/>
                </a:lnTo>
                <a:lnTo>
                  <a:pt x="2867215" y="3898900"/>
                </a:lnTo>
                <a:lnTo>
                  <a:pt x="2902267" y="3898900"/>
                </a:lnTo>
                <a:lnTo>
                  <a:pt x="3057588" y="4025900"/>
                </a:lnTo>
                <a:lnTo>
                  <a:pt x="3057588" y="4013200"/>
                </a:lnTo>
                <a:lnTo>
                  <a:pt x="2914332" y="3886200"/>
                </a:lnTo>
                <a:lnTo>
                  <a:pt x="2916872" y="3886200"/>
                </a:lnTo>
                <a:lnTo>
                  <a:pt x="2917761" y="3873500"/>
                </a:lnTo>
                <a:lnTo>
                  <a:pt x="3061906" y="3911600"/>
                </a:lnTo>
                <a:lnTo>
                  <a:pt x="3061906" y="3898900"/>
                </a:lnTo>
                <a:lnTo>
                  <a:pt x="3024441" y="3886200"/>
                </a:lnTo>
                <a:lnTo>
                  <a:pt x="3029394" y="3886200"/>
                </a:lnTo>
                <a:lnTo>
                  <a:pt x="3009582" y="3835400"/>
                </a:lnTo>
                <a:lnTo>
                  <a:pt x="3009582" y="3886200"/>
                </a:lnTo>
                <a:lnTo>
                  <a:pt x="2964243" y="3873500"/>
                </a:lnTo>
                <a:lnTo>
                  <a:pt x="2918904" y="3860800"/>
                </a:lnTo>
                <a:lnTo>
                  <a:pt x="2914078" y="3860800"/>
                </a:lnTo>
                <a:lnTo>
                  <a:pt x="2905442" y="3835400"/>
                </a:lnTo>
                <a:lnTo>
                  <a:pt x="2855404" y="3835400"/>
                </a:lnTo>
                <a:lnTo>
                  <a:pt x="2846768" y="3860800"/>
                </a:lnTo>
                <a:lnTo>
                  <a:pt x="2841688" y="3860800"/>
                </a:lnTo>
                <a:lnTo>
                  <a:pt x="2751391" y="3898900"/>
                </a:lnTo>
                <a:lnTo>
                  <a:pt x="2721800" y="3898900"/>
                </a:lnTo>
                <a:lnTo>
                  <a:pt x="2721800" y="3911600"/>
                </a:lnTo>
                <a:lnTo>
                  <a:pt x="2483053" y="4013200"/>
                </a:lnTo>
                <a:lnTo>
                  <a:pt x="2089353" y="4114800"/>
                </a:lnTo>
                <a:lnTo>
                  <a:pt x="2149703" y="4089565"/>
                </a:lnTo>
                <a:lnTo>
                  <a:pt x="2241194" y="4051300"/>
                </a:lnTo>
                <a:lnTo>
                  <a:pt x="2332304" y="4013200"/>
                </a:lnTo>
                <a:lnTo>
                  <a:pt x="2436431" y="3962412"/>
                </a:lnTo>
                <a:lnTo>
                  <a:pt x="2540597" y="3924300"/>
                </a:lnTo>
                <a:lnTo>
                  <a:pt x="2610040" y="3898900"/>
                </a:lnTo>
                <a:lnTo>
                  <a:pt x="2721800" y="3911600"/>
                </a:lnTo>
                <a:lnTo>
                  <a:pt x="2721800" y="3898900"/>
                </a:lnTo>
                <a:lnTo>
                  <a:pt x="2617165" y="3886200"/>
                </a:lnTo>
                <a:lnTo>
                  <a:pt x="2617165" y="3810000"/>
                </a:lnTo>
                <a:lnTo>
                  <a:pt x="2808300" y="3810000"/>
                </a:lnTo>
                <a:lnTo>
                  <a:pt x="2845879" y="3797300"/>
                </a:lnTo>
                <a:lnTo>
                  <a:pt x="2958261" y="3759200"/>
                </a:lnTo>
                <a:lnTo>
                  <a:pt x="3009582" y="3886200"/>
                </a:lnTo>
                <a:lnTo>
                  <a:pt x="3009582" y="3835400"/>
                </a:lnTo>
                <a:lnTo>
                  <a:pt x="2974403" y="3759200"/>
                </a:lnTo>
                <a:lnTo>
                  <a:pt x="3061906" y="3708400"/>
                </a:lnTo>
                <a:lnTo>
                  <a:pt x="3061906" y="3695700"/>
                </a:lnTo>
                <a:lnTo>
                  <a:pt x="3061258" y="3695700"/>
                </a:lnTo>
                <a:lnTo>
                  <a:pt x="2815018" y="3797300"/>
                </a:lnTo>
                <a:lnTo>
                  <a:pt x="2815018" y="1765300"/>
                </a:lnTo>
                <a:lnTo>
                  <a:pt x="3063049" y="1778000"/>
                </a:lnTo>
                <a:lnTo>
                  <a:pt x="3063049" y="1651000"/>
                </a:lnTo>
                <a:lnTo>
                  <a:pt x="3251898" y="1676400"/>
                </a:lnTo>
                <a:lnTo>
                  <a:pt x="3251898" y="1790700"/>
                </a:lnTo>
                <a:lnTo>
                  <a:pt x="3448227" y="1803400"/>
                </a:lnTo>
                <a:lnTo>
                  <a:pt x="3448227" y="1790700"/>
                </a:lnTo>
                <a:lnTo>
                  <a:pt x="3269640" y="1778000"/>
                </a:lnTo>
                <a:lnTo>
                  <a:pt x="3269640" y="1663700"/>
                </a:lnTo>
                <a:lnTo>
                  <a:pt x="3219119" y="1651000"/>
                </a:lnTo>
                <a:lnTo>
                  <a:pt x="3219119" y="1536700"/>
                </a:lnTo>
                <a:lnTo>
                  <a:pt x="3201352" y="1536700"/>
                </a:lnTo>
                <a:lnTo>
                  <a:pt x="3201352" y="1549400"/>
                </a:lnTo>
                <a:lnTo>
                  <a:pt x="3201352" y="1651000"/>
                </a:lnTo>
                <a:lnTo>
                  <a:pt x="3058223" y="1638300"/>
                </a:lnTo>
                <a:lnTo>
                  <a:pt x="3045256" y="1638300"/>
                </a:lnTo>
                <a:lnTo>
                  <a:pt x="3045256" y="1651000"/>
                </a:lnTo>
                <a:lnTo>
                  <a:pt x="3045256" y="1765300"/>
                </a:lnTo>
                <a:lnTo>
                  <a:pt x="2931972" y="1752600"/>
                </a:lnTo>
                <a:lnTo>
                  <a:pt x="2931972" y="1651000"/>
                </a:lnTo>
                <a:lnTo>
                  <a:pt x="3045256" y="1651000"/>
                </a:lnTo>
                <a:lnTo>
                  <a:pt x="3045256" y="1638300"/>
                </a:lnTo>
                <a:lnTo>
                  <a:pt x="2931972" y="1638300"/>
                </a:lnTo>
                <a:lnTo>
                  <a:pt x="2931972" y="1524000"/>
                </a:lnTo>
                <a:lnTo>
                  <a:pt x="3201352" y="1549400"/>
                </a:lnTo>
                <a:lnTo>
                  <a:pt x="3201352" y="1536700"/>
                </a:lnTo>
                <a:lnTo>
                  <a:pt x="3132124" y="1536700"/>
                </a:lnTo>
                <a:lnTo>
                  <a:pt x="3111944" y="1498600"/>
                </a:lnTo>
                <a:lnTo>
                  <a:pt x="3111944" y="1536700"/>
                </a:lnTo>
                <a:lnTo>
                  <a:pt x="3021952" y="1524000"/>
                </a:lnTo>
                <a:lnTo>
                  <a:pt x="2931972" y="1511300"/>
                </a:lnTo>
                <a:lnTo>
                  <a:pt x="2914205" y="1511300"/>
                </a:lnTo>
                <a:lnTo>
                  <a:pt x="2914205" y="1524000"/>
                </a:lnTo>
                <a:lnTo>
                  <a:pt x="2914205" y="1752600"/>
                </a:lnTo>
                <a:lnTo>
                  <a:pt x="2807398" y="1752600"/>
                </a:lnTo>
                <a:lnTo>
                  <a:pt x="2807271" y="1536700"/>
                </a:lnTo>
                <a:lnTo>
                  <a:pt x="2807271" y="1524000"/>
                </a:lnTo>
                <a:lnTo>
                  <a:pt x="2914205" y="1524000"/>
                </a:lnTo>
                <a:lnTo>
                  <a:pt x="2914205" y="1511300"/>
                </a:lnTo>
                <a:lnTo>
                  <a:pt x="2806001" y="1511300"/>
                </a:lnTo>
                <a:lnTo>
                  <a:pt x="2789618" y="1435100"/>
                </a:lnTo>
                <a:lnTo>
                  <a:pt x="2789618" y="1524000"/>
                </a:lnTo>
                <a:lnTo>
                  <a:pt x="2789618" y="1752600"/>
                </a:lnTo>
                <a:lnTo>
                  <a:pt x="2670111" y="1752600"/>
                </a:lnTo>
                <a:lnTo>
                  <a:pt x="2670111" y="1498600"/>
                </a:lnTo>
                <a:lnTo>
                  <a:pt x="2789618" y="1524000"/>
                </a:lnTo>
                <a:lnTo>
                  <a:pt x="2789618" y="1435100"/>
                </a:lnTo>
                <a:lnTo>
                  <a:pt x="2787713" y="1422400"/>
                </a:lnTo>
                <a:lnTo>
                  <a:pt x="2787713" y="1511300"/>
                </a:lnTo>
                <a:lnTo>
                  <a:pt x="2720022" y="1498600"/>
                </a:lnTo>
                <a:lnTo>
                  <a:pt x="2652331" y="1485900"/>
                </a:lnTo>
                <a:lnTo>
                  <a:pt x="2652331" y="1498600"/>
                </a:lnTo>
                <a:lnTo>
                  <a:pt x="2652331" y="1638300"/>
                </a:lnTo>
                <a:lnTo>
                  <a:pt x="2652331" y="1651000"/>
                </a:lnTo>
                <a:lnTo>
                  <a:pt x="2652331" y="1752600"/>
                </a:lnTo>
                <a:lnTo>
                  <a:pt x="2541333" y="1752600"/>
                </a:lnTo>
                <a:lnTo>
                  <a:pt x="2541333" y="1638300"/>
                </a:lnTo>
                <a:lnTo>
                  <a:pt x="2652331" y="1651000"/>
                </a:lnTo>
                <a:lnTo>
                  <a:pt x="2652331" y="1638300"/>
                </a:lnTo>
                <a:lnTo>
                  <a:pt x="2541333" y="1625600"/>
                </a:lnTo>
                <a:lnTo>
                  <a:pt x="2176221" y="1625600"/>
                </a:lnTo>
                <a:lnTo>
                  <a:pt x="2176221" y="1498600"/>
                </a:lnTo>
                <a:lnTo>
                  <a:pt x="2652331" y="1498600"/>
                </a:lnTo>
                <a:lnTo>
                  <a:pt x="2652331" y="1485900"/>
                </a:lnTo>
                <a:lnTo>
                  <a:pt x="2244420" y="1485900"/>
                </a:lnTo>
                <a:lnTo>
                  <a:pt x="2522169" y="774700"/>
                </a:lnTo>
                <a:lnTo>
                  <a:pt x="2641028" y="774700"/>
                </a:lnTo>
                <a:lnTo>
                  <a:pt x="2787713" y="1511300"/>
                </a:lnTo>
                <a:lnTo>
                  <a:pt x="2787713" y="1422400"/>
                </a:lnTo>
                <a:lnTo>
                  <a:pt x="2659951" y="774700"/>
                </a:lnTo>
                <a:lnTo>
                  <a:pt x="2772600" y="825500"/>
                </a:lnTo>
                <a:lnTo>
                  <a:pt x="3111944" y="1536700"/>
                </a:lnTo>
                <a:lnTo>
                  <a:pt x="3111944" y="1498600"/>
                </a:lnTo>
                <a:lnTo>
                  <a:pt x="2786443" y="812800"/>
                </a:lnTo>
                <a:lnTo>
                  <a:pt x="2699956" y="774700"/>
                </a:lnTo>
                <a:lnTo>
                  <a:pt x="2656649" y="762000"/>
                </a:lnTo>
                <a:lnTo>
                  <a:pt x="2509075" y="762000"/>
                </a:lnTo>
                <a:lnTo>
                  <a:pt x="2226399" y="1485900"/>
                </a:lnTo>
                <a:lnTo>
                  <a:pt x="2158314" y="1485900"/>
                </a:lnTo>
                <a:lnTo>
                  <a:pt x="2158314" y="1625600"/>
                </a:lnTo>
                <a:lnTo>
                  <a:pt x="2092909" y="1625600"/>
                </a:lnTo>
                <a:lnTo>
                  <a:pt x="2092909" y="1778000"/>
                </a:lnTo>
                <a:lnTo>
                  <a:pt x="1927047" y="1778000"/>
                </a:lnTo>
                <a:lnTo>
                  <a:pt x="1927047" y="1092200"/>
                </a:lnTo>
                <a:lnTo>
                  <a:pt x="1909279" y="1092200"/>
                </a:lnTo>
                <a:lnTo>
                  <a:pt x="1909279" y="2730500"/>
                </a:lnTo>
                <a:lnTo>
                  <a:pt x="1513293" y="2781300"/>
                </a:lnTo>
                <a:lnTo>
                  <a:pt x="1513293" y="2692400"/>
                </a:lnTo>
                <a:lnTo>
                  <a:pt x="1514068" y="2692400"/>
                </a:lnTo>
                <a:lnTo>
                  <a:pt x="1612861" y="2679700"/>
                </a:lnTo>
                <a:lnTo>
                  <a:pt x="1909279" y="2641600"/>
                </a:lnTo>
                <a:lnTo>
                  <a:pt x="1909279" y="2628900"/>
                </a:lnTo>
                <a:lnTo>
                  <a:pt x="1513293" y="2679700"/>
                </a:lnTo>
                <a:lnTo>
                  <a:pt x="1513293" y="2590800"/>
                </a:lnTo>
                <a:lnTo>
                  <a:pt x="1513941" y="2590800"/>
                </a:lnTo>
                <a:lnTo>
                  <a:pt x="1711604" y="2565400"/>
                </a:lnTo>
                <a:lnTo>
                  <a:pt x="1909279" y="2540000"/>
                </a:lnTo>
                <a:lnTo>
                  <a:pt x="1909279" y="2527300"/>
                </a:lnTo>
                <a:lnTo>
                  <a:pt x="1513293" y="2565400"/>
                </a:lnTo>
                <a:lnTo>
                  <a:pt x="1513293" y="2489200"/>
                </a:lnTo>
                <a:lnTo>
                  <a:pt x="1513674" y="2489200"/>
                </a:lnTo>
                <a:lnTo>
                  <a:pt x="1711477" y="2476500"/>
                </a:lnTo>
                <a:lnTo>
                  <a:pt x="1909279" y="2463800"/>
                </a:lnTo>
                <a:lnTo>
                  <a:pt x="1909279" y="2438400"/>
                </a:lnTo>
                <a:lnTo>
                  <a:pt x="1513293" y="2476500"/>
                </a:lnTo>
                <a:lnTo>
                  <a:pt x="1513293" y="2374900"/>
                </a:lnTo>
                <a:lnTo>
                  <a:pt x="1909279" y="2362200"/>
                </a:lnTo>
                <a:lnTo>
                  <a:pt x="1909279" y="2349500"/>
                </a:lnTo>
                <a:lnTo>
                  <a:pt x="1513293" y="2362200"/>
                </a:lnTo>
                <a:lnTo>
                  <a:pt x="1513293" y="2273300"/>
                </a:lnTo>
                <a:lnTo>
                  <a:pt x="1909279" y="2260600"/>
                </a:lnTo>
                <a:lnTo>
                  <a:pt x="1909279" y="2247900"/>
                </a:lnTo>
                <a:lnTo>
                  <a:pt x="1513293" y="2260600"/>
                </a:lnTo>
                <a:lnTo>
                  <a:pt x="1513293" y="2171700"/>
                </a:lnTo>
                <a:lnTo>
                  <a:pt x="1909279" y="2159000"/>
                </a:lnTo>
                <a:lnTo>
                  <a:pt x="1909279" y="2146300"/>
                </a:lnTo>
                <a:lnTo>
                  <a:pt x="1513293" y="2159000"/>
                </a:lnTo>
                <a:lnTo>
                  <a:pt x="1513293" y="2057400"/>
                </a:lnTo>
                <a:lnTo>
                  <a:pt x="1909279" y="2057400"/>
                </a:lnTo>
                <a:lnTo>
                  <a:pt x="1909279" y="2044700"/>
                </a:lnTo>
                <a:lnTo>
                  <a:pt x="1513293" y="2044700"/>
                </a:lnTo>
                <a:lnTo>
                  <a:pt x="1513293" y="1968500"/>
                </a:lnTo>
                <a:lnTo>
                  <a:pt x="1909279" y="1968500"/>
                </a:lnTo>
                <a:lnTo>
                  <a:pt x="1909279" y="1955800"/>
                </a:lnTo>
                <a:lnTo>
                  <a:pt x="1513293" y="1955800"/>
                </a:lnTo>
                <a:lnTo>
                  <a:pt x="1513293" y="1854200"/>
                </a:lnTo>
                <a:lnTo>
                  <a:pt x="1909279" y="1866900"/>
                </a:lnTo>
                <a:lnTo>
                  <a:pt x="1909279" y="1854200"/>
                </a:lnTo>
                <a:lnTo>
                  <a:pt x="1513293" y="1841500"/>
                </a:lnTo>
                <a:lnTo>
                  <a:pt x="1513293" y="1752600"/>
                </a:lnTo>
                <a:lnTo>
                  <a:pt x="1909279" y="1778000"/>
                </a:lnTo>
                <a:lnTo>
                  <a:pt x="1909279" y="1765300"/>
                </a:lnTo>
                <a:lnTo>
                  <a:pt x="1711286" y="1752600"/>
                </a:lnTo>
                <a:lnTo>
                  <a:pt x="1513293" y="1739900"/>
                </a:lnTo>
                <a:lnTo>
                  <a:pt x="1513293" y="1651000"/>
                </a:lnTo>
                <a:lnTo>
                  <a:pt x="1909279" y="1676400"/>
                </a:lnTo>
                <a:lnTo>
                  <a:pt x="1909279" y="1663700"/>
                </a:lnTo>
                <a:lnTo>
                  <a:pt x="1711286" y="1651000"/>
                </a:lnTo>
                <a:lnTo>
                  <a:pt x="1513293" y="1638300"/>
                </a:lnTo>
                <a:lnTo>
                  <a:pt x="1513293" y="1549400"/>
                </a:lnTo>
                <a:lnTo>
                  <a:pt x="1909279" y="1587500"/>
                </a:lnTo>
                <a:lnTo>
                  <a:pt x="1909279" y="1574800"/>
                </a:lnTo>
                <a:lnTo>
                  <a:pt x="1645285" y="1549400"/>
                </a:lnTo>
                <a:lnTo>
                  <a:pt x="1513293" y="1536700"/>
                </a:lnTo>
                <a:lnTo>
                  <a:pt x="1513293" y="1447800"/>
                </a:lnTo>
                <a:lnTo>
                  <a:pt x="1909279" y="1485900"/>
                </a:lnTo>
                <a:lnTo>
                  <a:pt x="1909279" y="1473200"/>
                </a:lnTo>
                <a:lnTo>
                  <a:pt x="1645246" y="1447800"/>
                </a:lnTo>
                <a:lnTo>
                  <a:pt x="1513293" y="1422400"/>
                </a:lnTo>
                <a:lnTo>
                  <a:pt x="1513293" y="1346200"/>
                </a:lnTo>
                <a:lnTo>
                  <a:pt x="1909279" y="1384300"/>
                </a:lnTo>
                <a:lnTo>
                  <a:pt x="1909279" y="1371600"/>
                </a:lnTo>
                <a:lnTo>
                  <a:pt x="1645285" y="1346200"/>
                </a:lnTo>
                <a:lnTo>
                  <a:pt x="1513293" y="1333500"/>
                </a:lnTo>
                <a:lnTo>
                  <a:pt x="1513293" y="1244600"/>
                </a:lnTo>
                <a:lnTo>
                  <a:pt x="1909279" y="1295400"/>
                </a:lnTo>
                <a:lnTo>
                  <a:pt x="1909279" y="1282700"/>
                </a:lnTo>
                <a:lnTo>
                  <a:pt x="1612290" y="1244600"/>
                </a:lnTo>
                <a:lnTo>
                  <a:pt x="1513293" y="1231900"/>
                </a:lnTo>
                <a:lnTo>
                  <a:pt x="1513293" y="1130300"/>
                </a:lnTo>
                <a:lnTo>
                  <a:pt x="1909279" y="1206500"/>
                </a:lnTo>
                <a:lnTo>
                  <a:pt x="1909279" y="1193800"/>
                </a:lnTo>
                <a:lnTo>
                  <a:pt x="1592414" y="1130300"/>
                </a:lnTo>
                <a:lnTo>
                  <a:pt x="1513293" y="1117600"/>
                </a:lnTo>
                <a:lnTo>
                  <a:pt x="1513293" y="1028700"/>
                </a:lnTo>
                <a:lnTo>
                  <a:pt x="1909279" y="1104900"/>
                </a:lnTo>
                <a:lnTo>
                  <a:pt x="1909279" y="1092200"/>
                </a:lnTo>
                <a:lnTo>
                  <a:pt x="1817204" y="1079500"/>
                </a:lnTo>
                <a:lnTo>
                  <a:pt x="1817204" y="952500"/>
                </a:lnTo>
                <a:lnTo>
                  <a:pt x="1799424" y="939800"/>
                </a:lnTo>
                <a:lnTo>
                  <a:pt x="1799424" y="965200"/>
                </a:lnTo>
                <a:lnTo>
                  <a:pt x="1799424" y="1079500"/>
                </a:lnTo>
                <a:lnTo>
                  <a:pt x="1570520" y="1028700"/>
                </a:lnTo>
                <a:lnTo>
                  <a:pt x="1513293" y="1016000"/>
                </a:lnTo>
                <a:lnTo>
                  <a:pt x="1495526" y="1016000"/>
                </a:lnTo>
                <a:lnTo>
                  <a:pt x="1495526" y="2781300"/>
                </a:lnTo>
                <a:lnTo>
                  <a:pt x="1419694" y="2781300"/>
                </a:lnTo>
                <a:lnTo>
                  <a:pt x="1419694" y="2692400"/>
                </a:lnTo>
                <a:lnTo>
                  <a:pt x="1495526" y="2692400"/>
                </a:lnTo>
                <a:lnTo>
                  <a:pt x="1495526" y="2679700"/>
                </a:lnTo>
                <a:lnTo>
                  <a:pt x="1419694" y="2679700"/>
                </a:lnTo>
                <a:lnTo>
                  <a:pt x="1419694" y="2590800"/>
                </a:lnTo>
                <a:lnTo>
                  <a:pt x="1495526" y="2590800"/>
                </a:lnTo>
                <a:lnTo>
                  <a:pt x="1495526" y="2565400"/>
                </a:lnTo>
                <a:lnTo>
                  <a:pt x="1419694" y="2565400"/>
                </a:lnTo>
                <a:lnTo>
                  <a:pt x="1419694" y="2489200"/>
                </a:lnTo>
                <a:lnTo>
                  <a:pt x="1495526" y="2489200"/>
                </a:lnTo>
                <a:lnTo>
                  <a:pt x="1495526" y="2476500"/>
                </a:lnTo>
                <a:lnTo>
                  <a:pt x="1419694" y="2476500"/>
                </a:lnTo>
                <a:lnTo>
                  <a:pt x="1419694" y="2374900"/>
                </a:lnTo>
                <a:lnTo>
                  <a:pt x="1495526" y="2374900"/>
                </a:lnTo>
                <a:lnTo>
                  <a:pt x="1495526" y="2362200"/>
                </a:lnTo>
                <a:lnTo>
                  <a:pt x="1419694" y="2362200"/>
                </a:lnTo>
                <a:lnTo>
                  <a:pt x="1419694" y="2336800"/>
                </a:lnTo>
                <a:lnTo>
                  <a:pt x="1135367" y="2349500"/>
                </a:lnTo>
                <a:lnTo>
                  <a:pt x="1135367" y="2273300"/>
                </a:lnTo>
                <a:lnTo>
                  <a:pt x="1495526" y="2273300"/>
                </a:lnTo>
                <a:lnTo>
                  <a:pt x="1495526" y="2260600"/>
                </a:lnTo>
                <a:lnTo>
                  <a:pt x="1135367" y="2260600"/>
                </a:lnTo>
                <a:lnTo>
                  <a:pt x="1135367" y="2171700"/>
                </a:lnTo>
                <a:lnTo>
                  <a:pt x="1495526" y="2171700"/>
                </a:lnTo>
                <a:lnTo>
                  <a:pt x="1495526" y="2159000"/>
                </a:lnTo>
                <a:lnTo>
                  <a:pt x="1135367" y="2159000"/>
                </a:lnTo>
                <a:lnTo>
                  <a:pt x="1135367" y="2146300"/>
                </a:lnTo>
                <a:lnTo>
                  <a:pt x="1117587" y="2146300"/>
                </a:lnTo>
                <a:lnTo>
                  <a:pt x="1117587" y="2159000"/>
                </a:lnTo>
                <a:lnTo>
                  <a:pt x="1117587" y="2349500"/>
                </a:lnTo>
                <a:lnTo>
                  <a:pt x="565010" y="2374900"/>
                </a:lnTo>
                <a:lnTo>
                  <a:pt x="457708" y="2374900"/>
                </a:lnTo>
                <a:lnTo>
                  <a:pt x="457708" y="2184400"/>
                </a:lnTo>
                <a:lnTo>
                  <a:pt x="787641" y="2171700"/>
                </a:lnTo>
                <a:lnTo>
                  <a:pt x="1117587" y="2159000"/>
                </a:lnTo>
                <a:lnTo>
                  <a:pt x="1117587" y="2146300"/>
                </a:lnTo>
                <a:lnTo>
                  <a:pt x="742289" y="2146300"/>
                </a:lnTo>
                <a:lnTo>
                  <a:pt x="742289" y="2159000"/>
                </a:lnTo>
                <a:lnTo>
                  <a:pt x="498259" y="2171700"/>
                </a:lnTo>
                <a:lnTo>
                  <a:pt x="582206" y="2159000"/>
                </a:lnTo>
                <a:lnTo>
                  <a:pt x="742289" y="2159000"/>
                </a:lnTo>
                <a:lnTo>
                  <a:pt x="742289" y="2146300"/>
                </a:lnTo>
                <a:lnTo>
                  <a:pt x="677252" y="2146300"/>
                </a:lnTo>
                <a:lnTo>
                  <a:pt x="677252" y="2057400"/>
                </a:lnTo>
                <a:lnTo>
                  <a:pt x="1495526" y="2057400"/>
                </a:lnTo>
                <a:lnTo>
                  <a:pt x="1495526" y="2044700"/>
                </a:lnTo>
                <a:lnTo>
                  <a:pt x="677252" y="2044700"/>
                </a:lnTo>
                <a:lnTo>
                  <a:pt x="677252" y="1968500"/>
                </a:lnTo>
                <a:lnTo>
                  <a:pt x="1495526" y="1968500"/>
                </a:lnTo>
                <a:lnTo>
                  <a:pt x="1495526" y="1955800"/>
                </a:lnTo>
                <a:lnTo>
                  <a:pt x="677252" y="1955800"/>
                </a:lnTo>
                <a:lnTo>
                  <a:pt x="677252" y="1917700"/>
                </a:lnTo>
                <a:lnTo>
                  <a:pt x="659460" y="1917700"/>
                </a:lnTo>
                <a:lnTo>
                  <a:pt x="659460" y="1930400"/>
                </a:lnTo>
                <a:lnTo>
                  <a:pt x="659460" y="2133600"/>
                </a:lnTo>
                <a:lnTo>
                  <a:pt x="581914" y="2133600"/>
                </a:lnTo>
                <a:lnTo>
                  <a:pt x="581914" y="2146300"/>
                </a:lnTo>
                <a:lnTo>
                  <a:pt x="474586" y="2159000"/>
                </a:lnTo>
                <a:lnTo>
                  <a:pt x="474586" y="2146300"/>
                </a:lnTo>
                <a:lnTo>
                  <a:pt x="581914" y="2146300"/>
                </a:lnTo>
                <a:lnTo>
                  <a:pt x="581914" y="2133600"/>
                </a:lnTo>
                <a:lnTo>
                  <a:pt x="474586" y="2133600"/>
                </a:lnTo>
                <a:lnTo>
                  <a:pt x="474586" y="1930400"/>
                </a:lnTo>
                <a:lnTo>
                  <a:pt x="659460" y="1930400"/>
                </a:lnTo>
                <a:lnTo>
                  <a:pt x="659460" y="1917700"/>
                </a:lnTo>
                <a:lnTo>
                  <a:pt x="635025" y="1917700"/>
                </a:lnTo>
                <a:lnTo>
                  <a:pt x="635025" y="1854200"/>
                </a:lnTo>
                <a:lnTo>
                  <a:pt x="1495526" y="1854200"/>
                </a:lnTo>
                <a:lnTo>
                  <a:pt x="1495526" y="1841500"/>
                </a:lnTo>
                <a:lnTo>
                  <a:pt x="635025" y="1841500"/>
                </a:lnTo>
                <a:lnTo>
                  <a:pt x="635025" y="1752600"/>
                </a:lnTo>
                <a:lnTo>
                  <a:pt x="1495526" y="1752600"/>
                </a:lnTo>
                <a:lnTo>
                  <a:pt x="1495526" y="1739900"/>
                </a:lnTo>
                <a:lnTo>
                  <a:pt x="635025" y="1739900"/>
                </a:lnTo>
                <a:lnTo>
                  <a:pt x="635025" y="1651000"/>
                </a:lnTo>
                <a:lnTo>
                  <a:pt x="1495526" y="1651000"/>
                </a:lnTo>
                <a:lnTo>
                  <a:pt x="1495526" y="1638300"/>
                </a:lnTo>
                <a:lnTo>
                  <a:pt x="635025" y="1638300"/>
                </a:lnTo>
                <a:lnTo>
                  <a:pt x="635025" y="1549400"/>
                </a:lnTo>
                <a:lnTo>
                  <a:pt x="1495526" y="1549400"/>
                </a:lnTo>
                <a:lnTo>
                  <a:pt x="1495526" y="1536700"/>
                </a:lnTo>
                <a:lnTo>
                  <a:pt x="635025" y="1536700"/>
                </a:lnTo>
                <a:lnTo>
                  <a:pt x="635025" y="1447800"/>
                </a:lnTo>
                <a:lnTo>
                  <a:pt x="1495526" y="1447800"/>
                </a:lnTo>
                <a:lnTo>
                  <a:pt x="1495526" y="1422400"/>
                </a:lnTo>
                <a:lnTo>
                  <a:pt x="635025" y="1422400"/>
                </a:lnTo>
                <a:lnTo>
                  <a:pt x="635025" y="1346200"/>
                </a:lnTo>
                <a:lnTo>
                  <a:pt x="1495526" y="1346200"/>
                </a:lnTo>
                <a:lnTo>
                  <a:pt x="1495526" y="1333500"/>
                </a:lnTo>
                <a:lnTo>
                  <a:pt x="635025" y="1333500"/>
                </a:lnTo>
                <a:lnTo>
                  <a:pt x="635025" y="1244600"/>
                </a:lnTo>
                <a:lnTo>
                  <a:pt x="1495526" y="1244600"/>
                </a:lnTo>
                <a:lnTo>
                  <a:pt x="1495526" y="1231900"/>
                </a:lnTo>
                <a:lnTo>
                  <a:pt x="635025" y="1231900"/>
                </a:lnTo>
                <a:lnTo>
                  <a:pt x="635025" y="1130300"/>
                </a:lnTo>
                <a:lnTo>
                  <a:pt x="1495526" y="1130300"/>
                </a:lnTo>
                <a:lnTo>
                  <a:pt x="1495526" y="1117600"/>
                </a:lnTo>
                <a:lnTo>
                  <a:pt x="635025" y="1117600"/>
                </a:lnTo>
                <a:lnTo>
                  <a:pt x="635025" y="1028700"/>
                </a:lnTo>
                <a:lnTo>
                  <a:pt x="1495526" y="1028700"/>
                </a:lnTo>
                <a:lnTo>
                  <a:pt x="1495526" y="1016000"/>
                </a:lnTo>
                <a:lnTo>
                  <a:pt x="1352778" y="1016000"/>
                </a:lnTo>
                <a:lnTo>
                  <a:pt x="1352778" y="850900"/>
                </a:lnTo>
                <a:lnTo>
                  <a:pt x="1463255" y="876300"/>
                </a:lnTo>
                <a:lnTo>
                  <a:pt x="1474431" y="876300"/>
                </a:lnTo>
                <a:lnTo>
                  <a:pt x="1799424" y="965200"/>
                </a:lnTo>
                <a:lnTo>
                  <a:pt x="1799424" y="939800"/>
                </a:lnTo>
                <a:lnTo>
                  <a:pt x="1592033" y="889000"/>
                </a:lnTo>
                <a:lnTo>
                  <a:pt x="1606130" y="889000"/>
                </a:lnTo>
                <a:lnTo>
                  <a:pt x="1606130" y="215900"/>
                </a:lnTo>
                <a:lnTo>
                  <a:pt x="1588363" y="203200"/>
                </a:lnTo>
                <a:lnTo>
                  <a:pt x="1588363" y="228600"/>
                </a:lnTo>
                <a:lnTo>
                  <a:pt x="1588363" y="889000"/>
                </a:lnTo>
                <a:lnTo>
                  <a:pt x="1479524" y="863600"/>
                </a:lnTo>
                <a:lnTo>
                  <a:pt x="1479524" y="241300"/>
                </a:lnTo>
                <a:lnTo>
                  <a:pt x="1461731" y="241300"/>
                </a:lnTo>
                <a:lnTo>
                  <a:pt x="1461731" y="863600"/>
                </a:lnTo>
                <a:lnTo>
                  <a:pt x="1407248" y="850900"/>
                </a:lnTo>
                <a:lnTo>
                  <a:pt x="1352778" y="838200"/>
                </a:lnTo>
                <a:lnTo>
                  <a:pt x="1352778" y="203200"/>
                </a:lnTo>
                <a:lnTo>
                  <a:pt x="1334985" y="203200"/>
                </a:lnTo>
                <a:lnTo>
                  <a:pt x="1334985" y="838200"/>
                </a:lnTo>
                <a:lnTo>
                  <a:pt x="1334985" y="850900"/>
                </a:lnTo>
                <a:lnTo>
                  <a:pt x="1334985" y="1016000"/>
                </a:lnTo>
                <a:lnTo>
                  <a:pt x="753237" y="1016000"/>
                </a:lnTo>
                <a:lnTo>
                  <a:pt x="753237" y="850900"/>
                </a:lnTo>
                <a:lnTo>
                  <a:pt x="1334985" y="850900"/>
                </a:lnTo>
                <a:lnTo>
                  <a:pt x="1334985" y="838200"/>
                </a:lnTo>
                <a:lnTo>
                  <a:pt x="1226134" y="838200"/>
                </a:lnTo>
                <a:lnTo>
                  <a:pt x="1226134" y="177800"/>
                </a:lnTo>
                <a:lnTo>
                  <a:pt x="1208379" y="177800"/>
                </a:lnTo>
                <a:lnTo>
                  <a:pt x="1208379" y="838200"/>
                </a:lnTo>
                <a:lnTo>
                  <a:pt x="1112126" y="838200"/>
                </a:lnTo>
                <a:lnTo>
                  <a:pt x="1112126" y="139700"/>
                </a:lnTo>
                <a:lnTo>
                  <a:pt x="1094371" y="139700"/>
                </a:lnTo>
                <a:lnTo>
                  <a:pt x="1094371" y="838200"/>
                </a:lnTo>
                <a:lnTo>
                  <a:pt x="964349" y="838200"/>
                </a:lnTo>
                <a:lnTo>
                  <a:pt x="964349" y="12700"/>
                </a:lnTo>
                <a:lnTo>
                  <a:pt x="1588363" y="228600"/>
                </a:lnTo>
                <a:lnTo>
                  <a:pt x="1588363" y="203200"/>
                </a:lnTo>
                <a:lnTo>
                  <a:pt x="964349" y="0"/>
                </a:lnTo>
                <a:lnTo>
                  <a:pt x="0" y="0"/>
                </a:lnTo>
                <a:lnTo>
                  <a:pt x="0" y="12700"/>
                </a:lnTo>
                <a:lnTo>
                  <a:pt x="946581" y="12700"/>
                </a:lnTo>
                <a:lnTo>
                  <a:pt x="946581" y="838200"/>
                </a:lnTo>
                <a:lnTo>
                  <a:pt x="787006" y="838200"/>
                </a:lnTo>
                <a:lnTo>
                  <a:pt x="787006" y="63500"/>
                </a:lnTo>
                <a:lnTo>
                  <a:pt x="769239" y="63500"/>
                </a:lnTo>
                <a:lnTo>
                  <a:pt x="769239" y="838200"/>
                </a:lnTo>
                <a:lnTo>
                  <a:pt x="735469" y="838200"/>
                </a:lnTo>
                <a:lnTo>
                  <a:pt x="735469" y="1016000"/>
                </a:lnTo>
                <a:lnTo>
                  <a:pt x="626579" y="1016000"/>
                </a:lnTo>
                <a:lnTo>
                  <a:pt x="626579" y="63500"/>
                </a:lnTo>
                <a:lnTo>
                  <a:pt x="608799" y="63500"/>
                </a:lnTo>
                <a:lnTo>
                  <a:pt x="608799" y="1917700"/>
                </a:lnTo>
                <a:lnTo>
                  <a:pt x="466115" y="1917700"/>
                </a:lnTo>
                <a:lnTo>
                  <a:pt x="466115" y="63500"/>
                </a:lnTo>
                <a:lnTo>
                  <a:pt x="456806" y="63500"/>
                </a:lnTo>
                <a:lnTo>
                  <a:pt x="456806" y="1930400"/>
                </a:lnTo>
                <a:lnTo>
                  <a:pt x="456806" y="2133600"/>
                </a:lnTo>
                <a:lnTo>
                  <a:pt x="456806" y="2146300"/>
                </a:lnTo>
                <a:lnTo>
                  <a:pt x="456806" y="2159000"/>
                </a:lnTo>
                <a:lnTo>
                  <a:pt x="280339" y="2159000"/>
                </a:lnTo>
                <a:lnTo>
                  <a:pt x="456806" y="2146300"/>
                </a:lnTo>
                <a:lnTo>
                  <a:pt x="456806" y="2133600"/>
                </a:lnTo>
                <a:lnTo>
                  <a:pt x="280339" y="2146300"/>
                </a:lnTo>
                <a:lnTo>
                  <a:pt x="280339" y="1930400"/>
                </a:lnTo>
                <a:lnTo>
                  <a:pt x="456806" y="1930400"/>
                </a:lnTo>
                <a:lnTo>
                  <a:pt x="456806" y="63500"/>
                </a:lnTo>
                <a:lnTo>
                  <a:pt x="448348" y="63500"/>
                </a:lnTo>
                <a:lnTo>
                  <a:pt x="448348" y="1612900"/>
                </a:lnTo>
                <a:lnTo>
                  <a:pt x="433565" y="1612900"/>
                </a:lnTo>
                <a:lnTo>
                  <a:pt x="433565" y="1625600"/>
                </a:lnTo>
                <a:lnTo>
                  <a:pt x="433565" y="1765300"/>
                </a:lnTo>
                <a:lnTo>
                  <a:pt x="433565" y="1778000"/>
                </a:lnTo>
                <a:lnTo>
                  <a:pt x="433565" y="1917700"/>
                </a:lnTo>
                <a:lnTo>
                  <a:pt x="262572" y="1917700"/>
                </a:lnTo>
                <a:lnTo>
                  <a:pt x="262572" y="1930400"/>
                </a:lnTo>
                <a:lnTo>
                  <a:pt x="262572" y="2146300"/>
                </a:lnTo>
                <a:lnTo>
                  <a:pt x="86106" y="2146300"/>
                </a:lnTo>
                <a:lnTo>
                  <a:pt x="86106" y="1930400"/>
                </a:lnTo>
                <a:lnTo>
                  <a:pt x="262572" y="1930400"/>
                </a:lnTo>
                <a:lnTo>
                  <a:pt x="262572" y="1917700"/>
                </a:lnTo>
                <a:lnTo>
                  <a:pt x="242354" y="1917700"/>
                </a:lnTo>
                <a:lnTo>
                  <a:pt x="242354" y="1765300"/>
                </a:lnTo>
                <a:lnTo>
                  <a:pt x="433565" y="1778000"/>
                </a:lnTo>
                <a:lnTo>
                  <a:pt x="433565" y="1765300"/>
                </a:lnTo>
                <a:lnTo>
                  <a:pt x="242354" y="1752600"/>
                </a:lnTo>
                <a:lnTo>
                  <a:pt x="242354" y="1612900"/>
                </a:lnTo>
                <a:lnTo>
                  <a:pt x="303174" y="1612900"/>
                </a:lnTo>
                <a:lnTo>
                  <a:pt x="433565" y="1625600"/>
                </a:lnTo>
                <a:lnTo>
                  <a:pt x="433565" y="1612900"/>
                </a:lnTo>
                <a:lnTo>
                  <a:pt x="305689" y="1600200"/>
                </a:lnTo>
                <a:lnTo>
                  <a:pt x="305689" y="63500"/>
                </a:lnTo>
                <a:lnTo>
                  <a:pt x="287896" y="63500"/>
                </a:lnTo>
                <a:lnTo>
                  <a:pt x="287896" y="1600200"/>
                </a:lnTo>
                <a:lnTo>
                  <a:pt x="224561" y="1587500"/>
                </a:lnTo>
                <a:lnTo>
                  <a:pt x="224561" y="1612900"/>
                </a:lnTo>
                <a:lnTo>
                  <a:pt x="224561" y="1752600"/>
                </a:lnTo>
                <a:lnTo>
                  <a:pt x="224561" y="1765300"/>
                </a:lnTo>
                <a:lnTo>
                  <a:pt x="224561" y="1917700"/>
                </a:lnTo>
                <a:lnTo>
                  <a:pt x="20675" y="1917700"/>
                </a:lnTo>
                <a:lnTo>
                  <a:pt x="20675" y="1765300"/>
                </a:lnTo>
                <a:lnTo>
                  <a:pt x="224561" y="1765300"/>
                </a:lnTo>
                <a:lnTo>
                  <a:pt x="224561" y="1752600"/>
                </a:lnTo>
                <a:lnTo>
                  <a:pt x="20675" y="1752600"/>
                </a:lnTo>
                <a:lnTo>
                  <a:pt x="20675" y="1600200"/>
                </a:lnTo>
                <a:lnTo>
                  <a:pt x="224561" y="1612900"/>
                </a:lnTo>
                <a:lnTo>
                  <a:pt x="224561" y="1587500"/>
                </a:lnTo>
                <a:lnTo>
                  <a:pt x="160020" y="1587500"/>
                </a:lnTo>
                <a:lnTo>
                  <a:pt x="160020" y="1333500"/>
                </a:lnTo>
                <a:lnTo>
                  <a:pt x="145224" y="1320800"/>
                </a:lnTo>
                <a:lnTo>
                  <a:pt x="0" y="1320800"/>
                </a:lnTo>
                <a:lnTo>
                  <a:pt x="142240" y="1333500"/>
                </a:lnTo>
                <a:lnTo>
                  <a:pt x="142240" y="1447800"/>
                </a:lnTo>
                <a:lnTo>
                  <a:pt x="0" y="1447800"/>
                </a:lnTo>
                <a:lnTo>
                  <a:pt x="0" y="1460500"/>
                </a:lnTo>
                <a:lnTo>
                  <a:pt x="142240" y="1460500"/>
                </a:lnTo>
                <a:lnTo>
                  <a:pt x="142240" y="1587500"/>
                </a:lnTo>
                <a:lnTo>
                  <a:pt x="0" y="1587500"/>
                </a:lnTo>
                <a:lnTo>
                  <a:pt x="0" y="1600200"/>
                </a:lnTo>
                <a:lnTo>
                  <a:pt x="2895" y="1600200"/>
                </a:lnTo>
                <a:lnTo>
                  <a:pt x="2895" y="1752600"/>
                </a:lnTo>
                <a:lnTo>
                  <a:pt x="0" y="1752600"/>
                </a:lnTo>
                <a:lnTo>
                  <a:pt x="0" y="1765300"/>
                </a:lnTo>
                <a:lnTo>
                  <a:pt x="2895" y="1765300"/>
                </a:lnTo>
                <a:lnTo>
                  <a:pt x="2895" y="1917700"/>
                </a:lnTo>
                <a:lnTo>
                  <a:pt x="0" y="1917700"/>
                </a:lnTo>
                <a:lnTo>
                  <a:pt x="0" y="1930400"/>
                </a:lnTo>
                <a:lnTo>
                  <a:pt x="68326" y="1930400"/>
                </a:lnTo>
                <a:lnTo>
                  <a:pt x="68326" y="2146300"/>
                </a:lnTo>
                <a:lnTo>
                  <a:pt x="0" y="2146300"/>
                </a:lnTo>
                <a:lnTo>
                  <a:pt x="0" y="2184400"/>
                </a:lnTo>
                <a:lnTo>
                  <a:pt x="439889" y="2184400"/>
                </a:lnTo>
                <a:lnTo>
                  <a:pt x="439889" y="2374900"/>
                </a:lnTo>
                <a:lnTo>
                  <a:pt x="0" y="2374900"/>
                </a:lnTo>
                <a:lnTo>
                  <a:pt x="0" y="2882900"/>
                </a:lnTo>
                <a:lnTo>
                  <a:pt x="8877" y="2882900"/>
                </a:lnTo>
                <a:lnTo>
                  <a:pt x="8877" y="2387600"/>
                </a:lnTo>
                <a:lnTo>
                  <a:pt x="556475" y="2387600"/>
                </a:lnTo>
                <a:lnTo>
                  <a:pt x="556475" y="2882900"/>
                </a:lnTo>
                <a:lnTo>
                  <a:pt x="574230" y="2882900"/>
                </a:lnTo>
                <a:lnTo>
                  <a:pt x="574230" y="2387600"/>
                </a:lnTo>
                <a:lnTo>
                  <a:pt x="794562" y="2387600"/>
                </a:lnTo>
                <a:lnTo>
                  <a:pt x="794562" y="2882900"/>
                </a:lnTo>
                <a:lnTo>
                  <a:pt x="812355" y="2882900"/>
                </a:lnTo>
                <a:lnTo>
                  <a:pt x="812355" y="2387600"/>
                </a:lnTo>
                <a:lnTo>
                  <a:pt x="812355" y="2374900"/>
                </a:lnTo>
                <a:lnTo>
                  <a:pt x="997254" y="2374900"/>
                </a:lnTo>
                <a:lnTo>
                  <a:pt x="997254" y="2882900"/>
                </a:lnTo>
                <a:lnTo>
                  <a:pt x="1015034" y="2882900"/>
                </a:lnTo>
                <a:lnTo>
                  <a:pt x="1015034" y="2374900"/>
                </a:lnTo>
                <a:lnTo>
                  <a:pt x="1199934" y="2362200"/>
                </a:lnTo>
                <a:lnTo>
                  <a:pt x="1199934" y="2882900"/>
                </a:lnTo>
                <a:lnTo>
                  <a:pt x="1217701" y="2882900"/>
                </a:lnTo>
                <a:lnTo>
                  <a:pt x="1217701" y="2362200"/>
                </a:lnTo>
                <a:lnTo>
                  <a:pt x="1216939" y="2362200"/>
                </a:lnTo>
                <a:lnTo>
                  <a:pt x="1401927" y="2349500"/>
                </a:lnTo>
                <a:lnTo>
                  <a:pt x="1401927" y="2882900"/>
                </a:lnTo>
                <a:lnTo>
                  <a:pt x="1419694" y="2882900"/>
                </a:lnTo>
                <a:lnTo>
                  <a:pt x="1419694" y="2794000"/>
                </a:lnTo>
                <a:lnTo>
                  <a:pt x="1495526" y="2794000"/>
                </a:lnTo>
                <a:lnTo>
                  <a:pt x="1495526" y="2882900"/>
                </a:lnTo>
                <a:lnTo>
                  <a:pt x="1513293" y="2882900"/>
                </a:lnTo>
                <a:lnTo>
                  <a:pt x="1513293" y="2794000"/>
                </a:lnTo>
                <a:lnTo>
                  <a:pt x="1514309" y="2794000"/>
                </a:lnTo>
                <a:lnTo>
                  <a:pt x="1613052" y="2781300"/>
                </a:lnTo>
                <a:lnTo>
                  <a:pt x="1909279" y="2743200"/>
                </a:lnTo>
                <a:lnTo>
                  <a:pt x="1909279" y="2819400"/>
                </a:lnTo>
                <a:lnTo>
                  <a:pt x="1554695" y="2882900"/>
                </a:lnTo>
                <a:lnTo>
                  <a:pt x="1648040" y="2882900"/>
                </a:lnTo>
                <a:lnTo>
                  <a:pt x="1909279" y="2844800"/>
                </a:lnTo>
                <a:lnTo>
                  <a:pt x="1909279" y="2882900"/>
                </a:lnTo>
                <a:lnTo>
                  <a:pt x="1927047" y="2882900"/>
                </a:lnTo>
                <a:lnTo>
                  <a:pt x="1927047" y="2844800"/>
                </a:lnTo>
                <a:lnTo>
                  <a:pt x="1927047" y="2743200"/>
                </a:lnTo>
                <a:lnTo>
                  <a:pt x="1927047" y="1790700"/>
                </a:lnTo>
                <a:lnTo>
                  <a:pt x="2110702" y="1790700"/>
                </a:lnTo>
                <a:lnTo>
                  <a:pt x="2110702" y="1778000"/>
                </a:lnTo>
                <a:lnTo>
                  <a:pt x="2110702" y="1638300"/>
                </a:lnTo>
                <a:lnTo>
                  <a:pt x="2523566" y="1638300"/>
                </a:lnTo>
                <a:lnTo>
                  <a:pt x="2523566" y="1765300"/>
                </a:lnTo>
                <a:lnTo>
                  <a:pt x="2797238" y="1765300"/>
                </a:lnTo>
                <a:lnTo>
                  <a:pt x="2797238" y="3797300"/>
                </a:lnTo>
                <a:lnTo>
                  <a:pt x="2617165" y="3797300"/>
                </a:lnTo>
                <a:lnTo>
                  <a:pt x="2617165" y="3225800"/>
                </a:lnTo>
                <a:lnTo>
                  <a:pt x="2599372" y="3225800"/>
                </a:lnTo>
                <a:lnTo>
                  <a:pt x="2599372" y="3886200"/>
                </a:lnTo>
                <a:lnTo>
                  <a:pt x="2518219" y="3924300"/>
                </a:lnTo>
                <a:lnTo>
                  <a:pt x="2518219" y="3810000"/>
                </a:lnTo>
                <a:lnTo>
                  <a:pt x="2558796" y="3797300"/>
                </a:lnTo>
                <a:lnTo>
                  <a:pt x="2599372" y="3784600"/>
                </a:lnTo>
                <a:lnTo>
                  <a:pt x="2599372" y="3771900"/>
                </a:lnTo>
                <a:lnTo>
                  <a:pt x="2518219" y="3797300"/>
                </a:lnTo>
                <a:lnTo>
                  <a:pt x="2518219" y="3683000"/>
                </a:lnTo>
                <a:lnTo>
                  <a:pt x="2558745" y="3670300"/>
                </a:lnTo>
                <a:lnTo>
                  <a:pt x="2599347" y="3657612"/>
                </a:lnTo>
                <a:lnTo>
                  <a:pt x="2599372" y="3644912"/>
                </a:lnTo>
                <a:lnTo>
                  <a:pt x="2518219" y="3670300"/>
                </a:lnTo>
                <a:lnTo>
                  <a:pt x="2518219" y="3556000"/>
                </a:lnTo>
                <a:lnTo>
                  <a:pt x="2558745" y="3543300"/>
                </a:lnTo>
                <a:lnTo>
                  <a:pt x="2599372" y="3530600"/>
                </a:lnTo>
                <a:lnTo>
                  <a:pt x="2599372" y="3517900"/>
                </a:lnTo>
                <a:lnTo>
                  <a:pt x="2518219" y="3543300"/>
                </a:lnTo>
                <a:lnTo>
                  <a:pt x="2518219" y="3403600"/>
                </a:lnTo>
                <a:lnTo>
                  <a:pt x="2558745" y="3390900"/>
                </a:lnTo>
                <a:lnTo>
                  <a:pt x="2599372" y="3378200"/>
                </a:lnTo>
                <a:lnTo>
                  <a:pt x="2599372" y="3365500"/>
                </a:lnTo>
                <a:lnTo>
                  <a:pt x="2518219" y="3390900"/>
                </a:lnTo>
                <a:lnTo>
                  <a:pt x="2518219" y="3263900"/>
                </a:lnTo>
                <a:lnTo>
                  <a:pt x="2599372" y="3238500"/>
                </a:lnTo>
                <a:lnTo>
                  <a:pt x="2599372" y="3225800"/>
                </a:lnTo>
                <a:lnTo>
                  <a:pt x="2471750" y="3225800"/>
                </a:lnTo>
                <a:lnTo>
                  <a:pt x="2471750" y="2006600"/>
                </a:lnTo>
                <a:lnTo>
                  <a:pt x="2453957" y="2006600"/>
                </a:lnTo>
                <a:lnTo>
                  <a:pt x="2453957" y="3225800"/>
                </a:lnTo>
                <a:lnTo>
                  <a:pt x="2376754" y="3225800"/>
                </a:lnTo>
                <a:lnTo>
                  <a:pt x="2376754" y="2971800"/>
                </a:lnTo>
                <a:lnTo>
                  <a:pt x="2453957" y="2971800"/>
                </a:lnTo>
                <a:lnTo>
                  <a:pt x="2453957" y="2946400"/>
                </a:lnTo>
                <a:lnTo>
                  <a:pt x="2376754" y="2946400"/>
                </a:lnTo>
                <a:lnTo>
                  <a:pt x="2376754" y="2552700"/>
                </a:lnTo>
                <a:lnTo>
                  <a:pt x="2453957" y="2552700"/>
                </a:lnTo>
                <a:lnTo>
                  <a:pt x="2453957" y="2540000"/>
                </a:lnTo>
                <a:lnTo>
                  <a:pt x="2376754" y="2540000"/>
                </a:lnTo>
                <a:lnTo>
                  <a:pt x="2376754" y="2019300"/>
                </a:lnTo>
                <a:lnTo>
                  <a:pt x="2453957" y="2019300"/>
                </a:lnTo>
                <a:lnTo>
                  <a:pt x="2453957" y="2006600"/>
                </a:lnTo>
                <a:lnTo>
                  <a:pt x="2358974" y="2006600"/>
                </a:lnTo>
                <a:lnTo>
                  <a:pt x="2358974" y="2019300"/>
                </a:lnTo>
                <a:lnTo>
                  <a:pt x="2358974" y="2540000"/>
                </a:lnTo>
                <a:lnTo>
                  <a:pt x="2358974" y="2552700"/>
                </a:lnTo>
                <a:lnTo>
                  <a:pt x="2358974" y="2946400"/>
                </a:lnTo>
                <a:lnTo>
                  <a:pt x="2358974" y="2971800"/>
                </a:lnTo>
                <a:lnTo>
                  <a:pt x="2358974" y="3225800"/>
                </a:lnTo>
                <a:lnTo>
                  <a:pt x="2161362" y="3225800"/>
                </a:lnTo>
                <a:lnTo>
                  <a:pt x="2161362" y="2997200"/>
                </a:lnTo>
                <a:lnTo>
                  <a:pt x="2260168" y="2984500"/>
                </a:lnTo>
                <a:lnTo>
                  <a:pt x="2358974" y="2971800"/>
                </a:lnTo>
                <a:lnTo>
                  <a:pt x="2358974" y="2946400"/>
                </a:lnTo>
                <a:lnTo>
                  <a:pt x="2161362" y="2984500"/>
                </a:lnTo>
                <a:lnTo>
                  <a:pt x="2161362" y="2590800"/>
                </a:lnTo>
                <a:lnTo>
                  <a:pt x="2293099" y="2565400"/>
                </a:lnTo>
                <a:lnTo>
                  <a:pt x="2358974" y="2552700"/>
                </a:lnTo>
                <a:lnTo>
                  <a:pt x="2358974" y="2540000"/>
                </a:lnTo>
                <a:lnTo>
                  <a:pt x="2161362" y="2565400"/>
                </a:lnTo>
                <a:lnTo>
                  <a:pt x="2161362" y="2019300"/>
                </a:lnTo>
                <a:lnTo>
                  <a:pt x="2358974" y="2019300"/>
                </a:lnTo>
                <a:lnTo>
                  <a:pt x="2358974" y="2006600"/>
                </a:lnTo>
                <a:lnTo>
                  <a:pt x="2143582" y="2006600"/>
                </a:lnTo>
                <a:lnTo>
                  <a:pt x="2143582" y="3225800"/>
                </a:lnTo>
                <a:lnTo>
                  <a:pt x="2133803" y="3225800"/>
                </a:lnTo>
                <a:lnTo>
                  <a:pt x="2133803" y="2971800"/>
                </a:lnTo>
                <a:lnTo>
                  <a:pt x="2116023" y="2971800"/>
                </a:lnTo>
                <a:lnTo>
                  <a:pt x="2116023" y="2984500"/>
                </a:lnTo>
                <a:lnTo>
                  <a:pt x="2116023" y="3098800"/>
                </a:lnTo>
                <a:lnTo>
                  <a:pt x="2116023" y="3111500"/>
                </a:lnTo>
                <a:lnTo>
                  <a:pt x="2116023" y="3225800"/>
                </a:lnTo>
                <a:lnTo>
                  <a:pt x="2051634" y="3238500"/>
                </a:lnTo>
                <a:lnTo>
                  <a:pt x="2051634" y="3124200"/>
                </a:lnTo>
                <a:lnTo>
                  <a:pt x="2116023" y="3111500"/>
                </a:lnTo>
                <a:lnTo>
                  <a:pt x="2116023" y="3098800"/>
                </a:lnTo>
                <a:lnTo>
                  <a:pt x="2051634" y="3111500"/>
                </a:lnTo>
                <a:lnTo>
                  <a:pt x="2051634" y="2997200"/>
                </a:lnTo>
                <a:lnTo>
                  <a:pt x="2116023" y="2984500"/>
                </a:lnTo>
                <a:lnTo>
                  <a:pt x="2116023" y="2971800"/>
                </a:lnTo>
                <a:lnTo>
                  <a:pt x="2003259" y="2971800"/>
                </a:lnTo>
                <a:lnTo>
                  <a:pt x="2003259" y="2984500"/>
                </a:lnTo>
                <a:lnTo>
                  <a:pt x="2047963" y="2984500"/>
                </a:lnTo>
                <a:lnTo>
                  <a:pt x="2003259" y="2997200"/>
                </a:lnTo>
                <a:lnTo>
                  <a:pt x="2003259" y="3009900"/>
                </a:lnTo>
                <a:lnTo>
                  <a:pt x="2033854" y="2997200"/>
                </a:lnTo>
                <a:lnTo>
                  <a:pt x="2033854" y="3124200"/>
                </a:lnTo>
                <a:lnTo>
                  <a:pt x="2003259" y="3124200"/>
                </a:lnTo>
                <a:lnTo>
                  <a:pt x="2003259" y="3136900"/>
                </a:lnTo>
                <a:lnTo>
                  <a:pt x="2033854" y="3136900"/>
                </a:lnTo>
                <a:lnTo>
                  <a:pt x="2033854" y="3251200"/>
                </a:lnTo>
                <a:lnTo>
                  <a:pt x="2003259" y="3251200"/>
                </a:lnTo>
                <a:lnTo>
                  <a:pt x="2003259" y="3263900"/>
                </a:lnTo>
                <a:lnTo>
                  <a:pt x="2129485" y="3238500"/>
                </a:lnTo>
                <a:lnTo>
                  <a:pt x="2557081" y="3238500"/>
                </a:lnTo>
                <a:lnTo>
                  <a:pt x="2500452" y="3251200"/>
                </a:lnTo>
                <a:lnTo>
                  <a:pt x="2500452" y="3263900"/>
                </a:lnTo>
                <a:lnTo>
                  <a:pt x="2500452" y="3390900"/>
                </a:lnTo>
                <a:lnTo>
                  <a:pt x="2500452" y="3924300"/>
                </a:lnTo>
                <a:lnTo>
                  <a:pt x="2408364" y="3962412"/>
                </a:lnTo>
                <a:lnTo>
                  <a:pt x="2408364" y="3860800"/>
                </a:lnTo>
                <a:lnTo>
                  <a:pt x="2454351" y="3835400"/>
                </a:lnTo>
                <a:lnTo>
                  <a:pt x="2500452" y="3822700"/>
                </a:lnTo>
                <a:lnTo>
                  <a:pt x="2500452" y="3797300"/>
                </a:lnTo>
                <a:lnTo>
                  <a:pt x="2408364" y="3835400"/>
                </a:lnTo>
                <a:lnTo>
                  <a:pt x="2408364" y="3733800"/>
                </a:lnTo>
                <a:lnTo>
                  <a:pt x="2454351" y="3708400"/>
                </a:lnTo>
                <a:lnTo>
                  <a:pt x="2500452" y="3695700"/>
                </a:lnTo>
                <a:lnTo>
                  <a:pt x="2500452" y="3683000"/>
                </a:lnTo>
                <a:lnTo>
                  <a:pt x="2408364" y="3708400"/>
                </a:lnTo>
                <a:lnTo>
                  <a:pt x="2408364" y="3606800"/>
                </a:lnTo>
                <a:lnTo>
                  <a:pt x="2439098" y="3581400"/>
                </a:lnTo>
                <a:lnTo>
                  <a:pt x="2500452" y="3556000"/>
                </a:lnTo>
                <a:lnTo>
                  <a:pt x="2500452" y="3543300"/>
                </a:lnTo>
                <a:lnTo>
                  <a:pt x="2408364" y="3581400"/>
                </a:lnTo>
                <a:lnTo>
                  <a:pt x="2408364" y="3429012"/>
                </a:lnTo>
                <a:lnTo>
                  <a:pt x="2500452" y="3416300"/>
                </a:lnTo>
                <a:lnTo>
                  <a:pt x="2500452" y="3390900"/>
                </a:lnTo>
                <a:lnTo>
                  <a:pt x="2408364" y="3416300"/>
                </a:lnTo>
                <a:lnTo>
                  <a:pt x="2408364" y="3289300"/>
                </a:lnTo>
                <a:lnTo>
                  <a:pt x="2406078" y="3289300"/>
                </a:lnTo>
                <a:lnTo>
                  <a:pt x="2500452" y="3263900"/>
                </a:lnTo>
                <a:lnTo>
                  <a:pt x="2500452" y="3251200"/>
                </a:lnTo>
                <a:lnTo>
                  <a:pt x="2390597" y="3289300"/>
                </a:lnTo>
                <a:lnTo>
                  <a:pt x="2390584" y="3429025"/>
                </a:lnTo>
                <a:lnTo>
                  <a:pt x="2390584" y="3429901"/>
                </a:lnTo>
                <a:lnTo>
                  <a:pt x="2390584" y="3581412"/>
                </a:lnTo>
                <a:lnTo>
                  <a:pt x="2390584" y="3962412"/>
                </a:lnTo>
                <a:lnTo>
                  <a:pt x="2302840" y="4013200"/>
                </a:lnTo>
                <a:lnTo>
                  <a:pt x="2302840" y="3898900"/>
                </a:lnTo>
                <a:lnTo>
                  <a:pt x="2346655" y="3886200"/>
                </a:lnTo>
                <a:lnTo>
                  <a:pt x="2390584" y="3873512"/>
                </a:lnTo>
                <a:lnTo>
                  <a:pt x="2390584" y="3860812"/>
                </a:lnTo>
                <a:lnTo>
                  <a:pt x="2302840" y="3886200"/>
                </a:lnTo>
                <a:lnTo>
                  <a:pt x="2302840" y="3771900"/>
                </a:lnTo>
                <a:lnTo>
                  <a:pt x="2346655" y="3759200"/>
                </a:lnTo>
                <a:lnTo>
                  <a:pt x="2390584" y="3746512"/>
                </a:lnTo>
                <a:lnTo>
                  <a:pt x="2390584" y="3733812"/>
                </a:lnTo>
                <a:lnTo>
                  <a:pt x="2302840" y="3759200"/>
                </a:lnTo>
                <a:lnTo>
                  <a:pt x="2302840" y="3632200"/>
                </a:lnTo>
                <a:lnTo>
                  <a:pt x="2346718" y="3619500"/>
                </a:lnTo>
                <a:lnTo>
                  <a:pt x="2390584" y="3606812"/>
                </a:lnTo>
                <a:lnTo>
                  <a:pt x="2390584" y="3581412"/>
                </a:lnTo>
                <a:lnTo>
                  <a:pt x="2294331" y="3619500"/>
                </a:lnTo>
                <a:lnTo>
                  <a:pt x="2294331" y="3479800"/>
                </a:lnTo>
                <a:lnTo>
                  <a:pt x="2358504" y="3454400"/>
                </a:lnTo>
                <a:lnTo>
                  <a:pt x="2390559" y="3441712"/>
                </a:lnTo>
                <a:lnTo>
                  <a:pt x="2390584" y="3429901"/>
                </a:lnTo>
                <a:lnTo>
                  <a:pt x="2390584" y="3429025"/>
                </a:lnTo>
                <a:lnTo>
                  <a:pt x="2294331" y="3454400"/>
                </a:lnTo>
                <a:lnTo>
                  <a:pt x="2294331" y="3314700"/>
                </a:lnTo>
                <a:lnTo>
                  <a:pt x="2390597" y="3289300"/>
                </a:lnTo>
                <a:lnTo>
                  <a:pt x="2285060" y="3314700"/>
                </a:lnTo>
                <a:lnTo>
                  <a:pt x="2285060" y="3759200"/>
                </a:lnTo>
                <a:lnTo>
                  <a:pt x="2285060" y="3784600"/>
                </a:lnTo>
                <a:lnTo>
                  <a:pt x="2285060" y="3898900"/>
                </a:lnTo>
                <a:lnTo>
                  <a:pt x="2285060" y="3911600"/>
                </a:lnTo>
                <a:lnTo>
                  <a:pt x="2285060" y="4013200"/>
                </a:lnTo>
                <a:lnTo>
                  <a:pt x="2201494" y="4051300"/>
                </a:lnTo>
                <a:lnTo>
                  <a:pt x="2201494" y="3937000"/>
                </a:lnTo>
                <a:lnTo>
                  <a:pt x="2243277" y="3924300"/>
                </a:lnTo>
                <a:lnTo>
                  <a:pt x="2285060" y="3911600"/>
                </a:lnTo>
                <a:lnTo>
                  <a:pt x="2285060" y="3898900"/>
                </a:lnTo>
                <a:lnTo>
                  <a:pt x="2201494" y="3924300"/>
                </a:lnTo>
                <a:lnTo>
                  <a:pt x="2201494" y="3810000"/>
                </a:lnTo>
                <a:lnTo>
                  <a:pt x="2243277" y="3797300"/>
                </a:lnTo>
                <a:lnTo>
                  <a:pt x="2285060" y="3784600"/>
                </a:lnTo>
                <a:lnTo>
                  <a:pt x="2285060" y="3759200"/>
                </a:lnTo>
                <a:lnTo>
                  <a:pt x="2201494" y="3797300"/>
                </a:lnTo>
                <a:lnTo>
                  <a:pt x="2201494" y="3670300"/>
                </a:lnTo>
                <a:lnTo>
                  <a:pt x="2285034" y="3644912"/>
                </a:lnTo>
                <a:lnTo>
                  <a:pt x="2285060" y="3314700"/>
                </a:lnTo>
                <a:lnTo>
                  <a:pt x="2276551" y="3314700"/>
                </a:lnTo>
                <a:lnTo>
                  <a:pt x="2276551" y="3327400"/>
                </a:lnTo>
                <a:lnTo>
                  <a:pt x="2276551" y="3454400"/>
                </a:lnTo>
                <a:lnTo>
                  <a:pt x="2276551" y="3479800"/>
                </a:lnTo>
                <a:lnTo>
                  <a:pt x="2276551" y="3619500"/>
                </a:lnTo>
                <a:lnTo>
                  <a:pt x="2093810" y="3619500"/>
                </a:lnTo>
                <a:lnTo>
                  <a:pt x="2093810" y="3479800"/>
                </a:lnTo>
                <a:lnTo>
                  <a:pt x="2276551" y="3479800"/>
                </a:lnTo>
                <a:lnTo>
                  <a:pt x="2276551" y="3454400"/>
                </a:lnTo>
                <a:lnTo>
                  <a:pt x="2093810" y="3454400"/>
                </a:lnTo>
                <a:lnTo>
                  <a:pt x="2093810" y="3327400"/>
                </a:lnTo>
                <a:lnTo>
                  <a:pt x="2276551" y="3327400"/>
                </a:lnTo>
                <a:lnTo>
                  <a:pt x="2276551" y="3314700"/>
                </a:lnTo>
                <a:lnTo>
                  <a:pt x="2003259" y="3314700"/>
                </a:lnTo>
                <a:lnTo>
                  <a:pt x="2003259" y="3327400"/>
                </a:lnTo>
                <a:lnTo>
                  <a:pt x="2076018" y="3327400"/>
                </a:lnTo>
                <a:lnTo>
                  <a:pt x="2076018" y="3454400"/>
                </a:lnTo>
                <a:lnTo>
                  <a:pt x="2003259" y="3454400"/>
                </a:lnTo>
                <a:lnTo>
                  <a:pt x="2003259" y="3479800"/>
                </a:lnTo>
                <a:lnTo>
                  <a:pt x="2076018" y="3479800"/>
                </a:lnTo>
                <a:lnTo>
                  <a:pt x="2076018" y="3619500"/>
                </a:lnTo>
                <a:lnTo>
                  <a:pt x="2003259" y="3619500"/>
                </a:lnTo>
                <a:lnTo>
                  <a:pt x="2003259" y="3632200"/>
                </a:lnTo>
                <a:lnTo>
                  <a:pt x="2248484" y="3632200"/>
                </a:lnTo>
                <a:lnTo>
                  <a:pt x="2183714" y="3657612"/>
                </a:lnTo>
                <a:lnTo>
                  <a:pt x="2183714" y="4051300"/>
                </a:lnTo>
                <a:lnTo>
                  <a:pt x="2095969" y="4089412"/>
                </a:lnTo>
                <a:lnTo>
                  <a:pt x="2095969" y="4000500"/>
                </a:lnTo>
                <a:lnTo>
                  <a:pt x="2095969" y="3987800"/>
                </a:lnTo>
                <a:lnTo>
                  <a:pt x="2139759" y="3962412"/>
                </a:lnTo>
                <a:lnTo>
                  <a:pt x="2183714" y="3949700"/>
                </a:lnTo>
                <a:lnTo>
                  <a:pt x="2183714" y="3937000"/>
                </a:lnTo>
                <a:lnTo>
                  <a:pt x="2095969" y="3962412"/>
                </a:lnTo>
                <a:lnTo>
                  <a:pt x="2095969" y="3860800"/>
                </a:lnTo>
                <a:lnTo>
                  <a:pt x="2125167" y="3835400"/>
                </a:lnTo>
                <a:lnTo>
                  <a:pt x="2183714" y="3810000"/>
                </a:lnTo>
                <a:lnTo>
                  <a:pt x="2183714" y="3797300"/>
                </a:lnTo>
                <a:lnTo>
                  <a:pt x="2095969" y="3835400"/>
                </a:lnTo>
                <a:lnTo>
                  <a:pt x="2095969" y="3708400"/>
                </a:lnTo>
                <a:lnTo>
                  <a:pt x="2095969" y="3695700"/>
                </a:lnTo>
                <a:lnTo>
                  <a:pt x="2183714" y="3670300"/>
                </a:lnTo>
                <a:lnTo>
                  <a:pt x="2183714" y="3657612"/>
                </a:lnTo>
                <a:lnTo>
                  <a:pt x="2003259" y="3708400"/>
                </a:lnTo>
                <a:lnTo>
                  <a:pt x="2003259" y="3733800"/>
                </a:lnTo>
                <a:lnTo>
                  <a:pt x="2078177" y="3708400"/>
                </a:lnTo>
                <a:lnTo>
                  <a:pt x="2078177" y="3835400"/>
                </a:lnTo>
                <a:lnTo>
                  <a:pt x="2003259" y="3873500"/>
                </a:lnTo>
                <a:lnTo>
                  <a:pt x="2003259" y="3886200"/>
                </a:lnTo>
                <a:lnTo>
                  <a:pt x="2078177" y="3860800"/>
                </a:lnTo>
                <a:lnTo>
                  <a:pt x="2078177" y="3987800"/>
                </a:lnTo>
                <a:lnTo>
                  <a:pt x="2003259" y="4013200"/>
                </a:lnTo>
                <a:lnTo>
                  <a:pt x="2003259" y="4025900"/>
                </a:lnTo>
                <a:lnTo>
                  <a:pt x="2078177" y="4000500"/>
                </a:lnTo>
                <a:lnTo>
                  <a:pt x="2078177" y="4114800"/>
                </a:lnTo>
                <a:lnTo>
                  <a:pt x="2003259" y="4140200"/>
                </a:lnTo>
                <a:lnTo>
                  <a:pt x="2003259" y="4152900"/>
                </a:lnTo>
                <a:lnTo>
                  <a:pt x="2164156" y="4114800"/>
                </a:lnTo>
                <a:lnTo>
                  <a:pt x="2486088" y="4025900"/>
                </a:lnTo>
                <a:lnTo>
                  <a:pt x="2815907" y="4140200"/>
                </a:lnTo>
                <a:lnTo>
                  <a:pt x="2805366" y="4140200"/>
                </a:lnTo>
                <a:lnTo>
                  <a:pt x="2805366" y="4152900"/>
                </a:lnTo>
                <a:lnTo>
                  <a:pt x="2073351" y="4330700"/>
                </a:lnTo>
                <a:lnTo>
                  <a:pt x="2210257" y="4216400"/>
                </a:lnTo>
                <a:lnTo>
                  <a:pt x="2278583" y="4165600"/>
                </a:lnTo>
                <a:lnTo>
                  <a:pt x="2325065" y="4165600"/>
                </a:lnTo>
                <a:lnTo>
                  <a:pt x="2333701" y="4152900"/>
                </a:lnTo>
                <a:lnTo>
                  <a:pt x="2338654" y="4140200"/>
                </a:lnTo>
                <a:lnTo>
                  <a:pt x="2805366" y="4152900"/>
                </a:lnTo>
                <a:lnTo>
                  <a:pt x="2805366" y="4140200"/>
                </a:lnTo>
                <a:lnTo>
                  <a:pt x="2338400" y="4127500"/>
                </a:lnTo>
                <a:lnTo>
                  <a:pt x="2333193" y="4127500"/>
                </a:lnTo>
                <a:lnTo>
                  <a:pt x="2324557" y="4114800"/>
                </a:lnTo>
                <a:lnTo>
                  <a:pt x="2272233" y="4114800"/>
                </a:lnTo>
                <a:lnTo>
                  <a:pt x="2263724" y="4127500"/>
                </a:lnTo>
                <a:lnTo>
                  <a:pt x="2260676" y="4140200"/>
                </a:lnTo>
                <a:lnTo>
                  <a:pt x="2262835" y="4152900"/>
                </a:lnTo>
                <a:lnTo>
                  <a:pt x="2266391" y="4152900"/>
                </a:lnTo>
                <a:lnTo>
                  <a:pt x="2179269" y="4216400"/>
                </a:lnTo>
                <a:lnTo>
                  <a:pt x="2003259" y="4152900"/>
                </a:lnTo>
                <a:lnTo>
                  <a:pt x="2003259" y="4165600"/>
                </a:lnTo>
                <a:lnTo>
                  <a:pt x="2166188" y="4241800"/>
                </a:lnTo>
                <a:lnTo>
                  <a:pt x="2040458" y="4330700"/>
                </a:lnTo>
                <a:lnTo>
                  <a:pt x="2003259" y="4330700"/>
                </a:lnTo>
                <a:lnTo>
                  <a:pt x="2003259" y="4343400"/>
                </a:lnTo>
                <a:lnTo>
                  <a:pt x="2026119" y="4343400"/>
                </a:lnTo>
                <a:lnTo>
                  <a:pt x="2014435" y="4356100"/>
                </a:lnTo>
                <a:lnTo>
                  <a:pt x="2003259" y="4381500"/>
                </a:lnTo>
                <a:lnTo>
                  <a:pt x="2003259" y="4406900"/>
                </a:lnTo>
                <a:lnTo>
                  <a:pt x="2048459" y="4343400"/>
                </a:lnTo>
                <a:lnTo>
                  <a:pt x="3104324" y="4292600"/>
                </a:lnTo>
                <a:lnTo>
                  <a:pt x="4266082" y="4254500"/>
                </a:lnTo>
                <a:lnTo>
                  <a:pt x="3042221" y="4673600"/>
                </a:lnTo>
                <a:lnTo>
                  <a:pt x="3045777" y="4686300"/>
                </a:lnTo>
                <a:lnTo>
                  <a:pt x="2744165" y="4445000"/>
                </a:lnTo>
                <a:lnTo>
                  <a:pt x="2750629" y="4432300"/>
                </a:lnTo>
                <a:lnTo>
                  <a:pt x="2754452" y="4432300"/>
                </a:lnTo>
                <a:lnTo>
                  <a:pt x="2754452" y="4419651"/>
                </a:lnTo>
                <a:lnTo>
                  <a:pt x="2749994" y="4406900"/>
                </a:lnTo>
                <a:lnTo>
                  <a:pt x="2737929" y="4394200"/>
                </a:lnTo>
                <a:lnTo>
                  <a:pt x="2719895" y="4381500"/>
                </a:lnTo>
                <a:lnTo>
                  <a:pt x="2675826" y="4381500"/>
                </a:lnTo>
                <a:lnTo>
                  <a:pt x="2657792" y="4394200"/>
                </a:lnTo>
                <a:lnTo>
                  <a:pt x="2645600" y="4406900"/>
                </a:lnTo>
                <a:lnTo>
                  <a:pt x="2641142" y="4419651"/>
                </a:lnTo>
                <a:lnTo>
                  <a:pt x="2003259" y="4533900"/>
                </a:lnTo>
                <a:lnTo>
                  <a:pt x="2003259" y="4546600"/>
                </a:lnTo>
                <a:lnTo>
                  <a:pt x="2644838" y="4432300"/>
                </a:lnTo>
                <a:lnTo>
                  <a:pt x="2645600" y="4432300"/>
                </a:lnTo>
                <a:lnTo>
                  <a:pt x="2003018" y="4775327"/>
                </a:lnTo>
                <a:lnTo>
                  <a:pt x="2003259" y="4775327"/>
                </a:lnTo>
                <a:lnTo>
                  <a:pt x="2003259" y="4787900"/>
                </a:lnTo>
                <a:lnTo>
                  <a:pt x="2655252" y="4445000"/>
                </a:lnTo>
                <a:lnTo>
                  <a:pt x="2660853" y="4445000"/>
                </a:lnTo>
                <a:lnTo>
                  <a:pt x="2667698" y="4457700"/>
                </a:lnTo>
                <a:lnTo>
                  <a:pt x="2675585" y="4457700"/>
                </a:lnTo>
                <a:lnTo>
                  <a:pt x="2459050" y="5156200"/>
                </a:lnTo>
                <a:lnTo>
                  <a:pt x="2307285" y="5232400"/>
                </a:lnTo>
                <a:lnTo>
                  <a:pt x="2003259" y="5067300"/>
                </a:lnTo>
                <a:lnTo>
                  <a:pt x="2003259" y="5080000"/>
                </a:lnTo>
                <a:lnTo>
                  <a:pt x="2270836" y="5232400"/>
                </a:lnTo>
                <a:lnTo>
                  <a:pt x="2003259" y="5194300"/>
                </a:lnTo>
                <a:lnTo>
                  <a:pt x="2003259" y="5207127"/>
                </a:lnTo>
                <a:lnTo>
                  <a:pt x="2003907" y="5207127"/>
                </a:lnTo>
                <a:lnTo>
                  <a:pt x="2283790" y="5257800"/>
                </a:lnTo>
                <a:lnTo>
                  <a:pt x="2186508" y="5308600"/>
                </a:lnTo>
                <a:lnTo>
                  <a:pt x="2003259" y="5334000"/>
                </a:lnTo>
                <a:lnTo>
                  <a:pt x="2003259" y="5346700"/>
                </a:lnTo>
                <a:lnTo>
                  <a:pt x="2149932" y="5321300"/>
                </a:lnTo>
                <a:lnTo>
                  <a:pt x="2003259" y="5410200"/>
                </a:lnTo>
                <a:lnTo>
                  <a:pt x="2003259" y="5422900"/>
                </a:lnTo>
                <a:lnTo>
                  <a:pt x="2193620" y="5321300"/>
                </a:lnTo>
                <a:lnTo>
                  <a:pt x="2201621" y="5321300"/>
                </a:lnTo>
                <a:lnTo>
                  <a:pt x="2349944" y="5232400"/>
                </a:lnTo>
                <a:lnTo>
                  <a:pt x="2473642" y="5168900"/>
                </a:lnTo>
                <a:lnTo>
                  <a:pt x="2474658" y="5168900"/>
                </a:lnTo>
                <a:lnTo>
                  <a:pt x="2524201" y="5143500"/>
                </a:lnTo>
                <a:lnTo>
                  <a:pt x="2747073" y="5016500"/>
                </a:lnTo>
                <a:lnTo>
                  <a:pt x="2755722" y="5029200"/>
                </a:lnTo>
                <a:lnTo>
                  <a:pt x="2767393" y="5041900"/>
                </a:lnTo>
                <a:lnTo>
                  <a:pt x="2815653" y="5041900"/>
                </a:lnTo>
                <a:lnTo>
                  <a:pt x="2831528" y="5029200"/>
                </a:lnTo>
                <a:lnTo>
                  <a:pt x="2843720" y="5029200"/>
                </a:lnTo>
                <a:lnTo>
                  <a:pt x="2851467" y="5016500"/>
                </a:lnTo>
                <a:lnTo>
                  <a:pt x="3163112" y="5092700"/>
                </a:lnTo>
                <a:lnTo>
                  <a:pt x="3168205" y="5092700"/>
                </a:lnTo>
                <a:lnTo>
                  <a:pt x="4273842" y="5422900"/>
                </a:lnTo>
                <a:lnTo>
                  <a:pt x="2003259" y="5600700"/>
                </a:lnTo>
                <a:lnTo>
                  <a:pt x="2003259" y="5613400"/>
                </a:lnTo>
                <a:lnTo>
                  <a:pt x="4194467" y="5435600"/>
                </a:lnTo>
                <a:lnTo>
                  <a:pt x="2003259" y="5803900"/>
                </a:lnTo>
                <a:lnTo>
                  <a:pt x="2003259" y="5816600"/>
                </a:lnTo>
                <a:lnTo>
                  <a:pt x="4298861" y="5435600"/>
                </a:lnTo>
                <a:lnTo>
                  <a:pt x="4309643" y="5435600"/>
                </a:lnTo>
                <a:lnTo>
                  <a:pt x="4726825" y="5829300"/>
                </a:lnTo>
                <a:lnTo>
                  <a:pt x="4736985" y="5829300"/>
                </a:lnTo>
                <a:lnTo>
                  <a:pt x="5470004" y="6540513"/>
                </a:lnTo>
                <a:lnTo>
                  <a:pt x="5425694" y="6527800"/>
                </a:lnTo>
                <a:lnTo>
                  <a:pt x="5425694" y="6553200"/>
                </a:lnTo>
                <a:lnTo>
                  <a:pt x="4702708" y="6883400"/>
                </a:lnTo>
                <a:lnTo>
                  <a:pt x="4292752" y="6921500"/>
                </a:lnTo>
                <a:lnTo>
                  <a:pt x="4266463" y="6908800"/>
                </a:lnTo>
                <a:lnTo>
                  <a:pt x="4266463" y="6934200"/>
                </a:lnTo>
                <a:lnTo>
                  <a:pt x="4236123" y="6934200"/>
                </a:lnTo>
                <a:lnTo>
                  <a:pt x="2911792" y="6438900"/>
                </a:lnTo>
                <a:lnTo>
                  <a:pt x="3353739" y="6477000"/>
                </a:lnTo>
                <a:lnTo>
                  <a:pt x="4266463" y="6934200"/>
                </a:lnTo>
                <a:lnTo>
                  <a:pt x="4266463" y="6908800"/>
                </a:lnTo>
                <a:lnTo>
                  <a:pt x="3389680" y="6477000"/>
                </a:lnTo>
                <a:lnTo>
                  <a:pt x="5425694" y="6553200"/>
                </a:lnTo>
                <a:lnTo>
                  <a:pt x="5425694" y="6527800"/>
                </a:lnTo>
                <a:lnTo>
                  <a:pt x="5411355" y="6527800"/>
                </a:lnTo>
                <a:lnTo>
                  <a:pt x="5411330" y="6540513"/>
                </a:lnTo>
                <a:lnTo>
                  <a:pt x="3945344" y="6477000"/>
                </a:lnTo>
                <a:lnTo>
                  <a:pt x="3358946" y="6451600"/>
                </a:lnTo>
                <a:lnTo>
                  <a:pt x="2003259" y="5892800"/>
                </a:lnTo>
                <a:lnTo>
                  <a:pt x="1914601" y="5854700"/>
                </a:lnTo>
                <a:lnTo>
                  <a:pt x="1910549" y="5842000"/>
                </a:lnTo>
                <a:lnTo>
                  <a:pt x="1912315" y="5842000"/>
                </a:lnTo>
                <a:lnTo>
                  <a:pt x="2003259" y="5867400"/>
                </a:lnTo>
                <a:lnTo>
                  <a:pt x="5411330" y="6540513"/>
                </a:lnTo>
                <a:lnTo>
                  <a:pt x="5411330" y="6527800"/>
                </a:lnTo>
                <a:lnTo>
                  <a:pt x="2003120" y="5854700"/>
                </a:lnTo>
                <a:lnTo>
                  <a:pt x="1960206" y="5842000"/>
                </a:lnTo>
                <a:lnTo>
                  <a:pt x="1917280" y="5829300"/>
                </a:lnTo>
                <a:lnTo>
                  <a:pt x="1563839" y="5829300"/>
                </a:lnTo>
                <a:lnTo>
                  <a:pt x="1792693" y="5842000"/>
                </a:lnTo>
                <a:lnTo>
                  <a:pt x="0" y="5994400"/>
                </a:lnTo>
                <a:lnTo>
                  <a:pt x="0" y="6019800"/>
                </a:lnTo>
                <a:lnTo>
                  <a:pt x="1875878" y="5854700"/>
                </a:lnTo>
                <a:lnTo>
                  <a:pt x="2003132" y="5905500"/>
                </a:lnTo>
                <a:lnTo>
                  <a:pt x="3316274" y="6451600"/>
                </a:lnTo>
                <a:lnTo>
                  <a:pt x="3094278" y="6438900"/>
                </a:lnTo>
                <a:lnTo>
                  <a:pt x="2872295" y="6426200"/>
                </a:lnTo>
                <a:lnTo>
                  <a:pt x="2201367" y="6184900"/>
                </a:lnTo>
                <a:lnTo>
                  <a:pt x="2166061" y="6172200"/>
                </a:lnTo>
                <a:lnTo>
                  <a:pt x="2168093" y="6172200"/>
                </a:lnTo>
                <a:lnTo>
                  <a:pt x="2169490" y="6159500"/>
                </a:lnTo>
                <a:lnTo>
                  <a:pt x="2164156" y="6134100"/>
                </a:lnTo>
                <a:lnTo>
                  <a:pt x="2149551" y="6121400"/>
                </a:lnTo>
                <a:lnTo>
                  <a:pt x="2127847" y="6108700"/>
                </a:lnTo>
                <a:lnTo>
                  <a:pt x="2074621" y="6108700"/>
                </a:lnTo>
                <a:lnTo>
                  <a:pt x="2053031" y="6121400"/>
                </a:lnTo>
                <a:lnTo>
                  <a:pt x="2038299" y="6134100"/>
                </a:lnTo>
                <a:lnTo>
                  <a:pt x="2032977" y="6159500"/>
                </a:lnTo>
                <a:lnTo>
                  <a:pt x="2033600" y="6159500"/>
                </a:lnTo>
                <a:lnTo>
                  <a:pt x="2034489" y="6172200"/>
                </a:lnTo>
                <a:lnTo>
                  <a:pt x="2003259" y="6172200"/>
                </a:lnTo>
                <a:lnTo>
                  <a:pt x="982802" y="6350000"/>
                </a:lnTo>
                <a:lnTo>
                  <a:pt x="0" y="6286500"/>
                </a:lnTo>
                <a:lnTo>
                  <a:pt x="0" y="6299200"/>
                </a:lnTo>
                <a:lnTo>
                  <a:pt x="924890" y="6350000"/>
                </a:lnTo>
                <a:lnTo>
                  <a:pt x="0" y="6527800"/>
                </a:lnTo>
                <a:lnTo>
                  <a:pt x="0" y="6540513"/>
                </a:lnTo>
                <a:lnTo>
                  <a:pt x="983830" y="6362700"/>
                </a:lnTo>
                <a:lnTo>
                  <a:pt x="1019200" y="6362700"/>
                </a:lnTo>
                <a:lnTo>
                  <a:pt x="1020216" y="6350000"/>
                </a:lnTo>
                <a:lnTo>
                  <a:pt x="2003132" y="6184900"/>
                </a:lnTo>
                <a:lnTo>
                  <a:pt x="2042490" y="6184900"/>
                </a:lnTo>
                <a:lnTo>
                  <a:pt x="2003259" y="6197600"/>
                </a:lnTo>
                <a:lnTo>
                  <a:pt x="59004" y="7035800"/>
                </a:lnTo>
                <a:lnTo>
                  <a:pt x="0" y="7035800"/>
                </a:lnTo>
                <a:lnTo>
                  <a:pt x="26073" y="7048500"/>
                </a:lnTo>
                <a:lnTo>
                  <a:pt x="61493" y="7048500"/>
                </a:lnTo>
                <a:lnTo>
                  <a:pt x="2003132" y="7035800"/>
                </a:lnTo>
                <a:lnTo>
                  <a:pt x="94399" y="7035800"/>
                </a:lnTo>
                <a:lnTo>
                  <a:pt x="2003132" y="6210300"/>
                </a:lnTo>
                <a:lnTo>
                  <a:pt x="2003132" y="6223000"/>
                </a:lnTo>
                <a:lnTo>
                  <a:pt x="2028202" y="6210300"/>
                </a:lnTo>
                <a:lnTo>
                  <a:pt x="2053285" y="6197600"/>
                </a:lnTo>
                <a:lnTo>
                  <a:pt x="2074875" y="6197600"/>
                </a:lnTo>
                <a:lnTo>
                  <a:pt x="2087575" y="6223000"/>
                </a:lnTo>
                <a:lnTo>
                  <a:pt x="2118703" y="6223000"/>
                </a:lnTo>
                <a:lnTo>
                  <a:pt x="2134438" y="6197600"/>
                </a:lnTo>
                <a:lnTo>
                  <a:pt x="2148027" y="6197600"/>
                </a:lnTo>
                <a:lnTo>
                  <a:pt x="2158695" y="6184900"/>
                </a:lnTo>
                <a:lnTo>
                  <a:pt x="4204754" y="6934200"/>
                </a:lnTo>
                <a:lnTo>
                  <a:pt x="3533825" y="7023100"/>
                </a:lnTo>
                <a:lnTo>
                  <a:pt x="2003132" y="7035800"/>
                </a:lnTo>
                <a:lnTo>
                  <a:pt x="3419513" y="7035800"/>
                </a:lnTo>
                <a:lnTo>
                  <a:pt x="2003132" y="7213600"/>
                </a:lnTo>
                <a:lnTo>
                  <a:pt x="2003132" y="7226300"/>
                </a:lnTo>
                <a:lnTo>
                  <a:pt x="1268628" y="7315200"/>
                </a:lnTo>
                <a:lnTo>
                  <a:pt x="868197" y="7353300"/>
                </a:lnTo>
                <a:lnTo>
                  <a:pt x="868197" y="7366000"/>
                </a:lnTo>
                <a:lnTo>
                  <a:pt x="639114" y="7391400"/>
                </a:lnTo>
                <a:lnTo>
                  <a:pt x="624662" y="7391400"/>
                </a:lnTo>
                <a:lnTo>
                  <a:pt x="746429" y="7378700"/>
                </a:lnTo>
                <a:lnTo>
                  <a:pt x="868197" y="7366000"/>
                </a:lnTo>
                <a:lnTo>
                  <a:pt x="868197" y="7353300"/>
                </a:lnTo>
                <a:lnTo>
                  <a:pt x="599922" y="7378700"/>
                </a:lnTo>
                <a:lnTo>
                  <a:pt x="552335" y="7353300"/>
                </a:lnTo>
                <a:lnTo>
                  <a:pt x="537171" y="7353300"/>
                </a:lnTo>
                <a:lnTo>
                  <a:pt x="0" y="7188200"/>
                </a:lnTo>
                <a:lnTo>
                  <a:pt x="0" y="7200900"/>
                </a:lnTo>
                <a:lnTo>
                  <a:pt x="565861" y="7378700"/>
                </a:lnTo>
                <a:lnTo>
                  <a:pt x="0" y="7467600"/>
                </a:lnTo>
                <a:lnTo>
                  <a:pt x="0" y="7480300"/>
                </a:lnTo>
                <a:lnTo>
                  <a:pt x="589965" y="7404100"/>
                </a:lnTo>
                <a:lnTo>
                  <a:pt x="592670" y="7416800"/>
                </a:lnTo>
                <a:lnTo>
                  <a:pt x="635609" y="7416800"/>
                </a:lnTo>
                <a:lnTo>
                  <a:pt x="2003132" y="8051800"/>
                </a:lnTo>
                <a:lnTo>
                  <a:pt x="2133562" y="8102600"/>
                </a:lnTo>
                <a:lnTo>
                  <a:pt x="2003132" y="8089900"/>
                </a:lnTo>
                <a:lnTo>
                  <a:pt x="2003132" y="8102600"/>
                </a:lnTo>
                <a:lnTo>
                  <a:pt x="0" y="7886700"/>
                </a:lnTo>
                <a:lnTo>
                  <a:pt x="0" y="7899400"/>
                </a:lnTo>
                <a:lnTo>
                  <a:pt x="2003132" y="8115300"/>
                </a:lnTo>
                <a:lnTo>
                  <a:pt x="2106752" y="8115300"/>
                </a:lnTo>
                <a:lnTo>
                  <a:pt x="2003132" y="8140738"/>
                </a:lnTo>
                <a:lnTo>
                  <a:pt x="2003132" y="8153400"/>
                </a:lnTo>
                <a:lnTo>
                  <a:pt x="2173528" y="8140738"/>
                </a:lnTo>
                <a:lnTo>
                  <a:pt x="2177859" y="8140738"/>
                </a:lnTo>
                <a:lnTo>
                  <a:pt x="8508809" y="7670800"/>
                </a:lnTo>
                <a:lnTo>
                  <a:pt x="5329059" y="8750300"/>
                </a:lnTo>
                <a:lnTo>
                  <a:pt x="5336159" y="8750300"/>
                </a:lnTo>
                <a:lnTo>
                  <a:pt x="8523414" y="7670800"/>
                </a:lnTo>
                <a:lnTo>
                  <a:pt x="8564816" y="7658100"/>
                </a:lnTo>
                <a:lnTo>
                  <a:pt x="10693044" y="8051800"/>
                </a:lnTo>
                <a:lnTo>
                  <a:pt x="10693044" y="8039100"/>
                </a:lnTo>
                <a:lnTo>
                  <a:pt x="8638476" y="7658100"/>
                </a:lnTo>
                <a:lnTo>
                  <a:pt x="8563038" y="7645400"/>
                </a:lnTo>
                <a:lnTo>
                  <a:pt x="8528494" y="7632700"/>
                </a:lnTo>
                <a:lnTo>
                  <a:pt x="8528494" y="7645400"/>
                </a:lnTo>
                <a:lnTo>
                  <a:pt x="2224862" y="8115300"/>
                </a:lnTo>
                <a:lnTo>
                  <a:pt x="5797169" y="6769100"/>
                </a:lnTo>
                <a:lnTo>
                  <a:pt x="5807189" y="6781800"/>
                </a:lnTo>
                <a:lnTo>
                  <a:pt x="5821680" y="6794500"/>
                </a:lnTo>
                <a:lnTo>
                  <a:pt x="5883402" y="6794500"/>
                </a:lnTo>
                <a:lnTo>
                  <a:pt x="5902833" y="6781800"/>
                </a:lnTo>
                <a:lnTo>
                  <a:pt x="5917692" y="6781800"/>
                </a:lnTo>
                <a:lnTo>
                  <a:pt x="5922137" y="6769100"/>
                </a:lnTo>
                <a:lnTo>
                  <a:pt x="5926658" y="6756527"/>
                </a:lnTo>
                <a:lnTo>
                  <a:pt x="5927064" y="6756527"/>
                </a:lnTo>
                <a:lnTo>
                  <a:pt x="8528494" y="7645400"/>
                </a:lnTo>
                <a:lnTo>
                  <a:pt x="8528494" y="7632700"/>
                </a:lnTo>
                <a:lnTo>
                  <a:pt x="7374852" y="7239000"/>
                </a:lnTo>
                <a:lnTo>
                  <a:pt x="7468908" y="7226300"/>
                </a:lnTo>
                <a:lnTo>
                  <a:pt x="9162085" y="6997700"/>
                </a:lnTo>
                <a:lnTo>
                  <a:pt x="9163101" y="6997700"/>
                </a:lnTo>
                <a:lnTo>
                  <a:pt x="9189936" y="6985000"/>
                </a:lnTo>
                <a:lnTo>
                  <a:pt x="9092997" y="6985000"/>
                </a:lnTo>
                <a:lnTo>
                  <a:pt x="7357834" y="7226300"/>
                </a:lnTo>
                <a:lnTo>
                  <a:pt x="5979668" y="6769100"/>
                </a:lnTo>
                <a:lnTo>
                  <a:pt x="9092997" y="6985000"/>
                </a:lnTo>
                <a:lnTo>
                  <a:pt x="9092997" y="6972300"/>
                </a:lnTo>
                <a:lnTo>
                  <a:pt x="8916594" y="6946900"/>
                </a:lnTo>
                <a:lnTo>
                  <a:pt x="8848661" y="6946900"/>
                </a:lnTo>
                <a:lnTo>
                  <a:pt x="6318097" y="6769100"/>
                </a:lnTo>
                <a:lnTo>
                  <a:pt x="6125324" y="6756527"/>
                </a:lnTo>
                <a:lnTo>
                  <a:pt x="5928728" y="6743700"/>
                </a:lnTo>
                <a:lnTo>
                  <a:pt x="5922759" y="6731000"/>
                </a:lnTo>
                <a:lnTo>
                  <a:pt x="5908027" y="6705600"/>
                </a:lnTo>
                <a:lnTo>
                  <a:pt x="5886704" y="6692900"/>
                </a:lnTo>
                <a:lnTo>
                  <a:pt x="5818251" y="6692900"/>
                </a:lnTo>
                <a:lnTo>
                  <a:pt x="5803392" y="6705600"/>
                </a:lnTo>
                <a:lnTo>
                  <a:pt x="5794489" y="6743700"/>
                </a:lnTo>
                <a:lnTo>
                  <a:pt x="5793105" y="6743700"/>
                </a:lnTo>
                <a:lnTo>
                  <a:pt x="5792762" y="6743751"/>
                </a:lnTo>
                <a:lnTo>
                  <a:pt x="5792762" y="6756527"/>
                </a:lnTo>
                <a:lnTo>
                  <a:pt x="2176221" y="8115300"/>
                </a:lnTo>
                <a:lnTo>
                  <a:pt x="2147392" y="8102600"/>
                </a:lnTo>
                <a:lnTo>
                  <a:pt x="2003259" y="8039100"/>
                </a:lnTo>
                <a:lnTo>
                  <a:pt x="2003259" y="8026400"/>
                </a:lnTo>
                <a:lnTo>
                  <a:pt x="663016" y="7416800"/>
                </a:lnTo>
                <a:lnTo>
                  <a:pt x="739013" y="7404100"/>
                </a:lnTo>
                <a:lnTo>
                  <a:pt x="815009" y="7391400"/>
                </a:lnTo>
                <a:lnTo>
                  <a:pt x="966990" y="7366000"/>
                </a:lnTo>
                <a:lnTo>
                  <a:pt x="1270990" y="7327900"/>
                </a:lnTo>
                <a:lnTo>
                  <a:pt x="1654886" y="7302500"/>
                </a:lnTo>
                <a:lnTo>
                  <a:pt x="1652854" y="7289800"/>
                </a:lnTo>
                <a:lnTo>
                  <a:pt x="2003259" y="7239000"/>
                </a:lnTo>
                <a:lnTo>
                  <a:pt x="3535222" y="7035800"/>
                </a:lnTo>
                <a:lnTo>
                  <a:pt x="3542969" y="7035800"/>
                </a:lnTo>
                <a:lnTo>
                  <a:pt x="4233583" y="6946900"/>
                </a:lnTo>
                <a:lnTo>
                  <a:pt x="4235742" y="6946900"/>
                </a:lnTo>
                <a:lnTo>
                  <a:pt x="4352290" y="6934200"/>
                </a:lnTo>
                <a:lnTo>
                  <a:pt x="4468838" y="6921500"/>
                </a:lnTo>
                <a:lnTo>
                  <a:pt x="4701946" y="6896100"/>
                </a:lnTo>
                <a:lnTo>
                  <a:pt x="4703089" y="6896100"/>
                </a:lnTo>
                <a:lnTo>
                  <a:pt x="4708664" y="6883400"/>
                </a:lnTo>
                <a:lnTo>
                  <a:pt x="4829200" y="6870700"/>
                </a:lnTo>
                <a:lnTo>
                  <a:pt x="5791657" y="6756527"/>
                </a:lnTo>
                <a:lnTo>
                  <a:pt x="5792762" y="6756527"/>
                </a:lnTo>
                <a:lnTo>
                  <a:pt x="5792762" y="6743751"/>
                </a:lnTo>
                <a:lnTo>
                  <a:pt x="4754257" y="6870700"/>
                </a:lnTo>
                <a:lnTo>
                  <a:pt x="5458587" y="6553200"/>
                </a:lnTo>
                <a:lnTo>
                  <a:pt x="5466092" y="6553200"/>
                </a:lnTo>
                <a:lnTo>
                  <a:pt x="8848661" y="6946900"/>
                </a:lnTo>
                <a:lnTo>
                  <a:pt x="5556516" y="6553200"/>
                </a:lnTo>
                <a:lnTo>
                  <a:pt x="5874893" y="6540601"/>
                </a:lnTo>
                <a:lnTo>
                  <a:pt x="9725952" y="6388100"/>
                </a:lnTo>
                <a:lnTo>
                  <a:pt x="9168727" y="6972300"/>
                </a:lnTo>
                <a:lnTo>
                  <a:pt x="9216758" y="6972300"/>
                </a:lnTo>
                <a:lnTo>
                  <a:pt x="9243619" y="6959600"/>
                </a:lnTo>
                <a:lnTo>
                  <a:pt x="10840453" y="6400800"/>
                </a:lnTo>
                <a:lnTo>
                  <a:pt x="10826128" y="6400800"/>
                </a:lnTo>
                <a:lnTo>
                  <a:pt x="10802125" y="6400800"/>
                </a:lnTo>
                <a:lnTo>
                  <a:pt x="9188501" y="6959600"/>
                </a:lnTo>
                <a:lnTo>
                  <a:pt x="9745002" y="6388100"/>
                </a:lnTo>
                <a:lnTo>
                  <a:pt x="9758591" y="6375400"/>
                </a:lnTo>
                <a:lnTo>
                  <a:pt x="9790328" y="6375400"/>
                </a:lnTo>
                <a:lnTo>
                  <a:pt x="10693044" y="6400800"/>
                </a:lnTo>
                <a:lnTo>
                  <a:pt x="10802125" y="6400800"/>
                </a:lnTo>
                <a:lnTo>
                  <a:pt x="10802125" y="6388100"/>
                </a:lnTo>
                <a:lnTo>
                  <a:pt x="10693044" y="6375400"/>
                </a:lnTo>
                <a:lnTo>
                  <a:pt x="10693044" y="6388100"/>
                </a:lnTo>
                <a:lnTo>
                  <a:pt x="9893465" y="6362700"/>
                </a:lnTo>
                <a:lnTo>
                  <a:pt x="11369929" y="6197600"/>
                </a:lnTo>
                <a:lnTo>
                  <a:pt x="10860113" y="6388100"/>
                </a:lnTo>
                <a:lnTo>
                  <a:pt x="10877309" y="6388100"/>
                </a:lnTo>
                <a:lnTo>
                  <a:pt x="12167083" y="5943600"/>
                </a:lnTo>
                <a:lnTo>
                  <a:pt x="12167984" y="5943600"/>
                </a:lnTo>
                <a:lnTo>
                  <a:pt x="12314784" y="5892800"/>
                </a:lnTo>
                <a:lnTo>
                  <a:pt x="12325325" y="5905500"/>
                </a:lnTo>
                <a:lnTo>
                  <a:pt x="12337644" y="5905500"/>
                </a:lnTo>
                <a:lnTo>
                  <a:pt x="12351753" y="5918200"/>
                </a:lnTo>
                <a:lnTo>
                  <a:pt x="12366981" y="5918200"/>
                </a:lnTo>
                <a:lnTo>
                  <a:pt x="12387428" y="5905500"/>
                </a:lnTo>
                <a:lnTo>
                  <a:pt x="12405335" y="5905500"/>
                </a:lnTo>
                <a:lnTo>
                  <a:pt x="12419813" y="5892800"/>
                </a:lnTo>
                <a:lnTo>
                  <a:pt x="12429973" y="5867400"/>
                </a:lnTo>
                <a:lnTo>
                  <a:pt x="12889357" y="6045200"/>
                </a:lnTo>
                <a:lnTo>
                  <a:pt x="12901295" y="6045200"/>
                </a:lnTo>
                <a:lnTo>
                  <a:pt x="14800580" y="6692900"/>
                </a:lnTo>
                <a:lnTo>
                  <a:pt x="14789404" y="6692900"/>
                </a:lnTo>
                <a:lnTo>
                  <a:pt x="14608429" y="6680200"/>
                </a:lnTo>
                <a:lnTo>
                  <a:pt x="14608429" y="6705600"/>
                </a:lnTo>
                <a:lnTo>
                  <a:pt x="11819750" y="6794500"/>
                </a:lnTo>
                <a:lnTo>
                  <a:pt x="11819877" y="6807200"/>
                </a:lnTo>
                <a:lnTo>
                  <a:pt x="10830624" y="6553200"/>
                </a:lnTo>
                <a:lnTo>
                  <a:pt x="10781525" y="6540601"/>
                </a:lnTo>
                <a:lnTo>
                  <a:pt x="14608429" y="6705600"/>
                </a:lnTo>
                <a:lnTo>
                  <a:pt x="14608429" y="6680200"/>
                </a:lnTo>
                <a:lnTo>
                  <a:pt x="10781297" y="6527800"/>
                </a:lnTo>
                <a:lnTo>
                  <a:pt x="10773423" y="6489700"/>
                </a:lnTo>
                <a:lnTo>
                  <a:pt x="10758564" y="6477000"/>
                </a:lnTo>
                <a:lnTo>
                  <a:pt x="10693044" y="6477000"/>
                </a:lnTo>
                <a:lnTo>
                  <a:pt x="10693044" y="6464300"/>
                </a:lnTo>
                <a:lnTo>
                  <a:pt x="10674109" y="6489700"/>
                </a:lnTo>
                <a:lnTo>
                  <a:pt x="10659123" y="6502400"/>
                </a:lnTo>
                <a:lnTo>
                  <a:pt x="10649344" y="6515100"/>
                </a:lnTo>
                <a:lnTo>
                  <a:pt x="10645788" y="6527800"/>
                </a:lnTo>
                <a:lnTo>
                  <a:pt x="10646423" y="6540601"/>
                </a:lnTo>
                <a:lnTo>
                  <a:pt x="10647388" y="6540601"/>
                </a:lnTo>
                <a:lnTo>
                  <a:pt x="8563038" y="7645400"/>
                </a:lnTo>
                <a:lnTo>
                  <a:pt x="8593518" y="7645400"/>
                </a:lnTo>
                <a:lnTo>
                  <a:pt x="10654043" y="6553200"/>
                </a:lnTo>
                <a:lnTo>
                  <a:pt x="10661282" y="6553200"/>
                </a:lnTo>
                <a:lnTo>
                  <a:pt x="10670311" y="6565900"/>
                </a:lnTo>
                <a:lnTo>
                  <a:pt x="10680967" y="6565900"/>
                </a:lnTo>
                <a:lnTo>
                  <a:pt x="10693044" y="6578600"/>
                </a:lnTo>
                <a:lnTo>
                  <a:pt x="10751198" y="6578600"/>
                </a:lnTo>
                <a:lnTo>
                  <a:pt x="10765549" y="6565900"/>
                </a:lnTo>
                <a:lnTo>
                  <a:pt x="10775836" y="6553200"/>
                </a:lnTo>
                <a:lnTo>
                  <a:pt x="14982825" y="7607300"/>
                </a:lnTo>
                <a:lnTo>
                  <a:pt x="8593518" y="7645400"/>
                </a:lnTo>
                <a:lnTo>
                  <a:pt x="10693044" y="7645400"/>
                </a:lnTo>
                <a:lnTo>
                  <a:pt x="15019706" y="7620609"/>
                </a:lnTo>
                <a:lnTo>
                  <a:pt x="13988034" y="8712200"/>
                </a:lnTo>
                <a:lnTo>
                  <a:pt x="14002258" y="8712200"/>
                </a:lnTo>
                <a:lnTo>
                  <a:pt x="15041537" y="7620482"/>
                </a:lnTo>
                <a:lnTo>
                  <a:pt x="15046846" y="7620457"/>
                </a:lnTo>
                <a:lnTo>
                  <a:pt x="17068800" y="8064500"/>
                </a:lnTo>
                <a:lnTo>
                  <a:pt x="17068800" y="8051800"/>
                </a:lnTo>
                <a:lnTo>
                  <a:pt x="15125446" y="7620000"/>
                </a:lnTo>
                <a:lnTo>
                  <a:pt x="15058136" y="7607300"/>
                </a:lnTo>
                <a:lnTo>
                  <a:pt x="16306546" y="6807200"/>
                </a:lnTo>
                <a:lnTo>
                  <a:pt x="16317214" y="6819900"/>
                </a:lnTo>
                <a:lnTo>
                  <a:pt x="16330549" y="6819900"/>
                </a:lnTo>
                <a:lnTo>
                  <a:pt x="16345916" y="6832600"/>
                </a:lnTo>
                <a:lnTo>
                  <a:pt x="16377285" y="6832600"/>
                </a:lnTo>
                <a:lnTo>
                  <a:pt x="16390620" y="6819900"/>
                </a:lnTo>
                <a:lnTo>
                  <a:pt x="16402685" y="6819900"/>
                </a:lnTo>
                <a:lnTo>
                  <a:pt x="16412972" y="6807200"/>
                </a:lnTo>
                <a:lnTo>
                  <a:pt x="17068800" y="7340600"/>
                </a:lnTo>
                <a:lnTo>
                  <a:pt x="17068800" y="7327900"/>
                </a:lnTo>
                <a:lnTo>
                  <a:pt x="16423259" y="6807200"/>
                </a:lnTo>
                <a:lnTo>
                  <a:pt x="16425418" y="6794500"/>
                </a:lnTo>
                <a:lnTo>
                  <a:pt x="16428339" y="6794500"/>
                </a:lnTo>
                <a:lnTo>
                  <a:pt x="17068800" y="6997700"/>
                </a:lnTo>
                <a:lnTo>
                  <a:pt x="17068800" y="6985000"/>
                </a:lnTo>
                <a:lnTo>
                  <a:pt x="16470859" y="6794500"/>
                </a:lnTo>
                <a:lnTo>
                  <a:pt x="16431006" y="6781800"/>
                </a:lnTo>
                <a:lnTo>
                  <a:pt x="16425672" y="6743700"/>
                </a:lnTo>
                <a:lnTo>
                  <a:pt x="16411067" y="6731000"/>
                </a:lnTo>
                <a:lnTo>
                  <a:pt x="16389414" y="6718351"/>
                </a:lnTo>
                <a:lnTo>
                  <a:pt x="16343440" y="6718351"/>
                </a:lnTo>
                <a:lnTo>
                  <a:pt x="16326485" y="6731000"/>
                </a:lnTo>
                <a:lnTo>
                  <a:pt x="16312388" y="6731000"/>
                </a:lnTo>
                <a:lnTo>
                  <a:pt x="16301847" y="6743700"/>
                </a:lnTo>
                <a:lnTo>
                  <a:pt x="16300336" y="6743700"/>
                </a:lnTo>
                <a:lnTo>
                  <a:pt x="16300336" y="6756527"/>
                </a:lnTo>
                <a:lnTo>
                  <a:pt x="16298545" y="6756527"/>
                </a:lnTo>
                <a:lnTo>
                  <a:pt x="16294977" y="6756527"/>
                </a:lnTo>
                <a:lnTo>
                  <a:pt x="16294481" y="6781800"/>
                </a:lnTo>
                <a:lnTo>
                  <a:pt x="16296132" y="6794500"/>
                </a:lnTo>
                <a:lnTo>
                  <a:pt x="16298545" y="6794500"/>
                </a:lnTo>
                <a:lnTo>
                  <a:pt x="15037181" y="7607300"/>
                </a:lnTo>
                <a:lnTo>
                  <a:pt x="11862295" y="6807200"/>
                </a:lnTo>
                <a:lnTo>
                  <a:pt x="14789404" y="6705600"/>
                </a:lnTo>
                <a:lnTo>
                  <a:pt x="14812391" y="6705600"/>
                </a:lnTo>
                <a:lnTo>
                  <a:pt x="14901964" y="6718351"/>
                </a:lnTo>
                <a:lnTo>
                  <a:pt x="16298545" y="6756489"/>
                </a:lnTo>
                <a:lnTo>
                  <a:pt x="16300336" y="6756527"/>
                </a:lnTo>
                <a:lnTo>
                  <a:pt x="16300336" y="6743700"/>
                </a:lnTo>
                <a:lnTo>
                  <a:pt x="16298545" y="6743700"/>
                </a:lnTo>
                <a:lnTo>
                  <a:pt x="14933295" y="6705600"/>
                </a:lnTo>
                <a:lnTo>
                  <a:pt x="15097557" y="6692900"/>
                </a:lnTo>
                <a:lnTo>
                  <a:pt x="17067594" y="6540601"/>
                </a:lnTo>
                <a:lnTo>
                  <a:pt x="17068800" y="6540601"/>
                </a:lnTo>
                <a:lnTo>
                  <a:pt x="17068800" y="6527800"/>
                </a:lnTo>
                <a:lnTo>
                  <a:pt x="14921484" y="6692900"/>
                </a:lnTo>
                <a:lnTo>
                  <a:pt x="14970379" y="6680200"/>
                </a:lnTo>
                <a:lnTo>
                  <a:pt x="17068800" y="6070600"/>
                </a:lnTo>
                <a:lnTo>
                  <a:pt x="17068800" y="6045200"/>
                </a:lnTo>
                <a:lnTo>
                  <a:pt x="14903323" y="6680200"/>
                </a:lnTo>
                <a:lnTo>
                  <a:pt x="16288639" y="5829300"/>
                </a:lnTo>
                <a:lnTo>
                  <a:pt x="16259556" y="5829300"/>
                </a:lnTo>
                <a:lnTo>
                  <a:pt x="14853031" y="6692900"/>
                </a:lnTo>
                <a:lnTo>
                  <a:pt x="14818868" y="6667500"/>
                </a:lnTo>
                <a:lnTo>
                  <a:pt x="14818868" y="6692900"/>
                </a:lnTo>
                <a:lnTo>
                  <a:pt x="12935077" y="6045200"/>
                </a:lnTo>
                <a:lnTo>
                  <a:pt x="13046837" y="6032500"/>
                </a:lnTo>
                <a:lnTo>
                  <a:pt x="13717397" y="5943600"/>
                </a:lnTo>
                <a:lnTo>
                  <a:pt x="13768578" y="5943600"/>
                </a:lnTo>
                <a:lnTo>
                  <a:pt x="14818868" y="6692900"/>
                </a:lnTo>
                <a:lnTo>
                  <a:pt x="14818868" y="6667500"/>
                </a:lnTo>
                <a:lnTo>
                  <a:pt x="13793343" y="5943600"/>
                </a:lnTo>
                <a:lnTo>
                  <a:pt x="16050768" y="5829300"/>
                </a:lnTo>
                <a:lnTo>
                  <a:pt x="15771368" y="5829300"/>
                </a:lnTo>
                <a:lnTo>
                  <a:pt x="13772769" y="5930900"/>
                </a:lnTo>
                <a:lnTo>
                  <a:pt x="13428472" y="5829300"/>
                </a:lnTo>
                <a:lnTo>
                  <a:pt x="13377291" y="5829300"/>
                </a:lnTo>
                <a:lnTo>
                  <a:pt x="13735304" y="5930900"/>
                </a:lnTo>
                <a:lnTo>
                  <a:pt x="13601700" y="5930900"/>
                </a:lnTo>
                <a:lnTo>
                  <a:pt x="13601700" y="5943600"/>
                </a:lnTo>
                <a:lnTo>
                  <a:pt x="12903835" y="6032500"/>
                </a:lnTo>
                <a:lnTo>
                  <a:pt x="12645746" y="5930900"/>
                </a:lnTo>
                <a:lnTo>
                  <a:pt x="13601700" y="5943600"/>
                </a:lnTo>
                <a:lnTo>
                  <a:pt x="13601700" y="5930900"/>
                </a:lnTo>
                <a:lnTo>
                  <a:pt x="12607392" y="5918200"/>
                </a:lnTo>
                <a:lnTo>
                  <a:pt x="12607392" y="5930900"/>
                </a:lnTo>
                <a:lnTo>
                  <a:pt x="12434418" y="5854700"/>
                </a:lnTo>
                <a:lnTo>
                  <a:pt x="12435307" y="5854700"/>
                </a:lnTo>
                <a:lnTo>
                  <a:pt x="12434545" y="5842000"/>
                </a:lnTo>
                <a:lnTo>
                  <a:pt x="12432386" y="5842000"/>
                </a:lnTo>
                <a:lnTo>
                  <a:pt x="12428957" y="5829300"/>
                </a:lnTo>
                <a:lnTo>
                  <a:pt x="12305017" y="5829300"/>
                </a:lnTo>
                <a:lnTo>
                  <a:pt x="12301588" y="5842000"/>
                </a:lnTo>
                <a:lnTo>
                  <a:pt x="12299417" y="5842000"/>
                </a:lnTo>
                <a:lnTo>
                  <a:pt x="12298782" y="5854700"/>
                </a:lnTo>
                <a:lnTo>
                  <a:pt x="12301068" y="5867400"/>
                </a:lnTo>
                <a:lnTo>
                  <a:pt x="12305144" y="5867400"/>
                </a:lnTo>
                <a:lnTo>
                  <a:pt x="12163527" y="5930900"/>
                </a:lnTo>
                <a:lnTo>
                  <a:pt x="12125058" y="5930900"/>
                </a:lnTo>
                <a:lnTo>
                  <a:pt x="12125058" y="5943600"/>
                </a:lnTo>
                <a:lnTo>
                  <a:pt x="11421618" y="6184900"/>
                </a:lnTo>
                <a:lnTo>
                  <a:pt x="11369929" y="6184900"/>
                </a:lnTo>
                <a:lnTo>
                  <a:pt x="10693044" y="6248400"/>
                </a:lnTo>
                <a:lnTo>
                  <a:pt x="10693044" y="6261100"/>
                </a:lnTo>
                <a:lnTo>
                  <a:pt x="9816617" y="6362700"/>
                </a:lnTo>
                <a:lnTo>
                  <a:pt x="11036948" y="5918200"/>
                </a:lnTo>
                <a:lnTo>
                  <a:pt x="12125058" y="5943600"/>
                </a:lnTo>
                <a:lnTo>
                  <a:pt x="12125058" y="5930900"/>
                </a:lnTo>
                <a:lnTo>
                  <a:pt x="11585372" y="5918200"/>
                </a:lnTo>
                <a:lnTo>
                  <a:pt x="11045698" y="5905500"/>
                </a:lnTo>
                <a:lnTo>
                  <a:pt x="11123549" y="5829300"/>
                </a:lnTo>
                <a:lnTo>
                  <a:pt x="11101083" y="5829300"/>
                </a:lnTo>
                <a:lnTo>
                  <a:pt x="11024502" y="5905500"/>
                </a:lnTo>
                <a:lnTo>
                  <a:pt x="11002404" y="5905500"/>
                </a:lnTo>
                <a:lnTo>
                  <a:pt x="11002404" y="5918200"/>
                </a:lnTo>
                <a:lnTo>
                  <a:pt x="10693044" y="6032500"/>
                </a:lnTo>
                <a:lnTo>
                  <a:pt x="9767100" y="6362700"/>
                </a:lnTo>
                <a:lnTo>
                  <a:pt x="9756940" y="6362700"/>
                </a:lnTo>
                <a:lnTo>
                  <a:pt x="9739033" y="6350000"/>
                </a:lnTo>
                <a:lnTo>
                  <a:pt x="9732810" y="6337300"/>
                </a:lnTo>
                <a:lnTo>
                  <a:pt x="9732810" y="6375400"/>
                </a:lnTo>
                <a:lnTo>
                  <a:pt x="9724923" y="6375400"/>
                </a:lnTo>
                <a:lnTo>
                  <a:pt x="5523230" y="6540513"/>
                </a:lnTo>
                <a:lnTo>
                  <a:pt x="6721322" y="5829300"/>
                </a:lnTo>
                <a:lnTo>
                  <a:pt x="6737832" y="5829300"/>
                </a:lnTo>
                <a:lnTo>
                  <a:pt x="6888962" y="5727700"/>
                </a:lnTo>
                <a:lnTo>
                  <a:pt x="6890613" y="5727700"/>
                </a:lnTo>
                <a:lnTo>
                  <a:pt x="7031698" y="5664200"/>
                </a:lnTo>
                <a:lnTo>
                  <a:pt x="7060793" y="5664200"/>
                </a:lnTo>
                <a:lnTo>
                  <a:pt x="7072592" y="5676900"/>
                </a:lnTo>
                <a:lnTo>
                  <a:pt x="7085419" y="5664200"/>
                </a:lnTo>
                <a:lnTo>
                  <a:pt x="7107529" y="5664200"/>
                </a:lnTo>
                <a:lnTo>
                  <a:pt x="7116280" y="5651500"/>
                </a:lnTo>
                <a:lnTo>
                  <a:pt x="7757744" y="5829300"/>
                </a:lnTo>
                <a:lnTo>
                  <a:pt x="7793050" y="5829300"/>
                </a:lnTo>
                <a:lnTo>
                  <a:pt x="9732810" y="6375400"/>
                </a:lnTo>
                <a:lnTo>
                  <a:pt x="9732810" y="6337300"/>
                </a:lnTo>
                <a:lnTo>
                  <a:pt x="9725825" y="6337300"/>
                </a:lnTo>
                <a:lnTo>
                  <a:pt x="9078138" y="5816600"/>
                </a:lnTo>
                <a:lnTo>
                  <a:pt x="9066327" y="5816600"/>
                </a:lnTo>
                <a:lnTo>
                  <a:pt x="8924722" y="5702300"/>
                </a:lnTo>
                <a:lnTo>
                  <a:pt x="10103383" y="5829300"/>
                </a:lnTo>
                <a:lnTo>
                  <a:pt x="10185565" y="5829300"/>
                </a:lnTo>
                <a:lnTo>
                  <a:pt x="10693044" y="5892800"/>
                </a:lnTo>
                <a:lnTo>
                  <a:pt x="11002404" y="5918200"/>
                </a:lnTo>
                <a:lnTo>
                  <a:pt x="11002404" y="5905500"/>
                </a:lnTo>
                <a:lnTo>
                  <a:pt x="10796156" y="5880100"/>
                </a:lnTo>
                <a:lnTo>
                  <a:pt x="10693044" y="5867400"/>
                </a:lnTo>
                <a:lnTo>
                  <a:pt x="10693044" y="5880100"/>
                </a:lnTo>
                <a:lnTo>
                  <a:pt x="10244353" y="5816600"/>
                </a:lnTo>
                <a:lnTo>
                  <a:pt x="10144785" y="5816600"/>
                </a:lnTo>
                <a:lnTo>
                  <a:pt x="8957627" y="5702300"/>
                </a:lnTo>
                <a:lnTo>
                  <a:pt x="9632480" y="5600700"/>
                </a:lnTo>
                <a:lnTo>
                  <a:pt x="10210952" y="5524500"/>
                </a:lnTo>
                <a:lnTo>
                  <a:pt x="10057663" y="5524500"/>
                </a:lnTo>
                <a:lnTo>
                  <a:pt x="9510179" y="5600700"/>
                </a:lnTo>
                <a:lnTo>
                  <a:pt x="9468536" y="5600700"/>
                </a:lnTo>
                <a:lnTo>
                  <a:pt x="8900592" y="5689600"/>
                </a:lnTo>
                <a:lnTo>
                  <a:pt x="8895905" y="5702300"/>
                </a:lnTo>
                <a:lnTo>
                  <a:pt x="9052738" y="5829300"/>
                </a:lnTo>
                <a:lnTo>
                  <a:pt x="9065438" y="5829300"/>
                </a:lnTo>
                <a:lnTo>
                  <a:pt x="9725825" y="6350000"/>
                </a:lnTo>
                <a:lnTo>
                  <a:pt x="7812481" y="5816600"/>
                </a:lnTo>
                <a:lnTo>
                  <a:pt x="7776553" y="5816600"/>
                </a:lnTo>
                <a:lnTo>
                  <a:pt x="7296874" y="5689600"/>
                </a:lnTo>
                <a:lnTo>
                  <a:pt x="8857043" y="5689600"/>
                </a:lnTo>
                <a:lnTo>
                  <a:pt x="7242784" y="5676900"/>
                </a:lnTo>
                <a:lnTo>
                  <a:pt x="7164540" y="5651500"/>
                </a:lnTo>
                <a:lnTo>
                  <a:pt x="7125424" y="5638800"/>
                </a:lnTo>
                <a:lnTo>
                  <a:pt x="7129246" y="5638800"/>
                </a:lnTo>
                <a:lnTo>
                  <a:pt x="7129246" y="5613400"/>
                </a:lnTo>
                <a:lnTo>
                  <a:pt x="7124801" y="5600700"/>
                </a:lnTo>
                <a:lnTo>
                  <a:pt x="7112597" y="5588000"/>
                </a:lnTo>
                <a:lnTo>
                  <a:pt x="7094563" y="5575300"/>
                </a:lnTo>
                <a:lnTo>
                  <a:pt x="7050506" y="5575300"/>
                </a:lnTo>
                <a:lnTo>
                  <a:pt x="7032472" y="5588000"/>
                </a:lnTo>
                <a:lnTo>
                  <a:pt x="7020395" y="5600700"/>
                </a:lnTo>
                <a:lnTo>
                  <a:pt x="7015962" y="5613400"/>
                </a:lnTo>
                <a:lnTo>
                  <a:pt x="7015962" y="5638800"/>
                </a:lnTo>
                <a:lnTo>
                  <a:pt x="7018121" y="5638800"/>
                </a:lnTo>
                <a:lnTo>
                  <a:pt x="7021677" y="5651500"/>
                </a:lnTo>
                <a:lnTo>
                  <a:pt x="6882854" y="5715000"/>
                </a:lnTo>
                <a:lnTo>
                  <a:pt x="6857339" y="5715000"/>
                </a:lnTo>
                <a:lnTo>
                  <a:pt x="6857339" y="5740400"/>
                </a:lnTo>
                <a:lnTo>
                  <a:pt x="6725259" y="5816600"/>
                </a:lnTo>
                <a:lnTo>
                  <a:pt x="6707987" y="5816600"/>
                </a:lnTo>
                <a:lnTo>
                  <a:pt x="5495658" y="6540513"/>
                </a:lnTo>
                <a:lnTo>
                  <a:pt x="4749939" y="5816600"/>
                </a:lnTo>
                <a:lnTo>
                  <a:pt x="4739665" y="5816600"/>
                </a:lnTo>
                <a:lnTo>
                  <a:pt x="4336453" y="5435600"/>
                </a:lnTo>
                <a:lnTo>
                  <a:pt x="6352146" y="5740400"/>
                </a:lnTo>
                <a:lnTo>
                  <a:pt x="6341859" y="5765800"/>
                </a:lnTo>
                <a:lnTo>
                  <a:pt x="6857339" y="5740400"/>
                </a:lnTo>
                <a:lnTo>
                  <a:pt x="6857339" y="5715000"/>
                </a:lnTo>
                <a:lnTo>
                  <a:pt x="6411328" y="5740400"/>
                </a:lnTo>
                <a:lnTo>
                  <a:pt x="6624917" y="5638800"/>
                </a:lnTo>
                <a:lnTo>
                  <a:pt x="6633045" y="5638800"/>
                </a:lnTo>
                <a:lnTo>
                  <a:pt x="6663537" y="5613400"/>
                </a:lnTo>
                <a:lnTo>
                  <a:pt x="6845782" y="5537200"/>
                </a:lnTo>
                <a:lnTo>
                  <a:pt x="7362533" y="5295900"/>
                </a:lnTo>
                <a:lnTo>
                  <a:pt x="7484072" y="5232400"/>
                </a:lnTo>
                <a:lnTo>
                  <a:pt x="7556589" y="5232400"/>
                </a:lnTo>
                <a:lnTo>
                  <a:pt x="7565466" y="5219700"/>
                </a:lnTo>
                <a:lnTo>
                  <a:pt x="8857043" y="5689600"/>
                </a:lnTo>
                <a:lnTo>
                  <a:pt x="8900592" y="5689600"/>
                </a:lnTo>
                <a:lnTo>
                  <a:pt x="8857043" y="5676900"/>
                </a:lnTo>
                <a:lnTo>
                  <a:pt x="7624902" y="5232400"/>
                </a:lnTo>
                <a:lnTo>
                  <a:pt x="9468536" y="5600700"/>
                </a:lnTo>
                <a:lnTo>
                  <a:pt x="8244776" y="5346700"/>
                </a:lnTo>
                <a:lnTo>
                  <a:pt x="9675787" y="5346700"/>
                </a:lnTo>
                <a:lnTo>
                  <a:pt x="8199577" y="5334000"/>
                </a:lnTo>
                <a:lnTo>
                  <a:pt x="7714310" y="5232400"/>
                </a:lnTo>
                <a:lnTo>
                  <a:pt x="7644968" y="5219700"/>
                </a:lnTo>
                <a:lnTo>
                  <a:pt x="7576261" y="5207127"/>
                </a:lnTo>
                <a:lnTo>
                  <a:pt x="7576655" y="5194300"/>
                </a:lnTo>
                <a:lnTo>
                  <a:pt x="7572210" y="5181600"/>
                </a:lnTo>
                <a:lnTo>
                  <a:pt x="7560018" y="5168900"/>
                </a:lnTo>
                <a:lnTo>
                  <a:pt x="7541984" y="5156200"/>
                </a:lnTo>
                <a:lnTo>
                  <a:pt x="7497902" y="5156200"/>
                </a:lnTo>
                <a:lnTo>
                  <a:pt x="7479881" y="5168900"/>
                </a:lnTo>
                <a:lnTo>
                  <a:pt x="7467816" y="5181600"/>
                </a:lnTo>
                <a:lnTo>
                  <a:pt x="7463371" y="5194300"/>
                </a:lnTo>
                <a:lnTo>
                  <a:pt x="7463371" y="5207127"/>
                </a:lnTo>
                <a:lnTo>
                  <a:pt x="7466711" y="5207127"/>
                </a:lnTo>
                <a:lnTo>
                  <a:pt x="7472007" y="5219700"/>
                </a:lnTo>
                <a:lnTo>
                  <a:pt x="7329386" y="5295900"/>
                </a:lnTo>
                <a:lnTo>
                  <a:pt x="7299934" y="5295900"/>
                </a:lnTo>
                <a:lnTo>
                  <a:pt x="7299934" y="5308600"/>
                </a:lnTo>
                <a:lnTo>
                  <a:pt x="6803491" y="5537200"/>
                </a:lnTo>
                <a:lnTo>
                  <a:pt x="6791172" y="5524500"/>
                </a:lnTo>
                <a:lnTo>
                  <a:pt x="6791172" y="5549900"/>
                </a:lnTo>
                <a:lnTo>
                  <a:pt x="6621005" y="5613400"/>
                </a:lnTo>
                <a:lnTo>
                  <a:pt x="6595605" y="5613400"/>
                </a:lnTo>
                <a:lnTo>
                  <a:pt x="6595605" y="5638800"/>
                </a:lnTo>
                <a:lnTo>
                  <a:pt x="6375006" y="5740400"/>
                </a:lnTo>
                <a:lnTo>
                  <a:pt x="4526559" y="5448300"/>
                </a:lnTo>
                <a:lnTo>
                  <a:pt x="6595605" y="5638800"/>
                </a:lnTo>
                <a:lnTo>
                  <a:pt x="6595605" y="5613400"/>
                </a:lnTo>
                <a:lnTo>
                  <a:pt x="4654410" y="5448300"/>
                </a:lnTo>
                <a:lnTo>
                  <a:pt x="4505096" y="5435600"/>
                </a:lnTo>
                <a:lnTo>
                  <a:pt x="4342295" y="5422900"/>
                </a:lnTo>
                <a:lnTo>
                  <a:pt x="4374426" y="5410200"/>
                </a:lnTo>
                <a:lnTo>
                  <a:pt x="4406430" y="5397500"/>
                </a:lnTo>
                <a:lnTo>
                  <a:pt x="5785739" y="4787900"/>
                </a:lnTo>
                <a:lnTo>
                  <a:pt x="5794121" y="4800600"/>
                </a:lnTo>
                <a:lnTo>
                  <a:pt x="5806186" y="4813300"/>
                </a:lnTo>
                <a:lnTo>
                  <a:pt x="5869038" y="4813300"/>
                </a:lnTo>
                <a:lnTo>
                  <a:pt x="5880862" y="4800600"/>
                </a:lnTo>
                <a:lnTo>
                  <a:pt x="5889485" y="4787900"/>
                </a:lnTo>
                <a:lnTo>
                  <a:pt x="6259309" y="5092700"/>
                </a:lnTo>
                <a:lnTo>
                  <a:pt x="6261976" y="5092700"/>
                </a:lnTo>
                <a:lnTo>
                  <a:pt x="6791172" y="5549900"/>
                </a:lnTo>
                <a:lnTo>
                  <a:pt x="6791172" y="5524500"/>
                </a:lnTo>
                <a:lnTo>
                  <a:pt x="6536283" y="5308600"/>
                </a:lnTo>
                <a:lnTo>
                  <a:pt x="7299934" y="5308600"/>
                </a:lnTo>
                <a:lnTo>
                  <a:pt x="7299934" y="5295900"/>
                </a:lnTo>
                <a:lnTo>
                  <a:pt x="6519507" y="5295900"/>
                </a:lnTo>
                <a:lnTo>
                  <a:pt x="6408166" y="5207127"/>
                </a:lnTo>
                <a:lnTo>
                  <a:pt x="6407264" y="5207127"/>
                </a:lnTo>
                <a:lnTo>
                  <a:pt x="6488862" y="5194300"/>
                </a:lnTo>
                <a:lnTo>
                  <a:pt x="7943926" y="4965700"/>
                </a:lnTo>
                <a:lnTo>
                  <a:pt x="7948625" y="4965700"/>
                </a:lnTo>
                <a:lnTo>
                  <a:pt x="7983550" y="4953000"/>
                </a:lnTo>
                <a:lnTo>
                  <a:pt x="9675787" y="5346700"/>
                </a:lnTo>
                <a:lnTo>
                  <a:pt x="9743859" y="5346700"/>
                </a:lnTo>
                <a:lnTo>
                  <a:pt x="9675787" y="5334000"/>
                </a:lnTo>
                <a:lnTo>
                  <a:pt x="8066608" y="4965700"/>
                </a:lnTo>
                <a:lnTo>
                  <a:pt x="9171483" y="5029200"/>
                </a:lnTo>
                <a:lnTo>
                  <a:pt x="9195486" y="5029200"/>
                </a:lnTo>
                <a:lnTo>
                  <a:pt x="9744621" y="5346700"/>
                </a:lnTo>
                <a:lnTo>
                  <a:pt x="9775228" y="5346700"/>
                </a:lnTo>
                <a:lnTo>
                  <a:pt x="9744621" y="5334000"/>
                </a:lnTo>
                <a:lnTo>
                  <a:pt x="9220632" y="5029200"/>
                </a:lnTo>
                <a:lnTo>
                  <a:pt x="9339123" y="5016500"/>
                </a:lnTo>
                <a:lnTo>
                  <a:pt x="10642625" y="4851400"/>
                </a:lnTo>
                <a:lnTo>
                  <a:pt x="9804819" y="5346700"/>
                </a:lnTo>
                <a:lnTo>
                  <a:pt x="9834905" y="5346700"/>
                </a:lnTo>
                <a:lnTo>
                  <a:pt x="10679062" y="4851400"/>
                </a:lnTo>
                <a:lnTo>
                  <a:pt x="10693044" y="4851400"/>
                </a:lnTo>
                <a:lnTo>
                  <a:pt x="10693044" y="4864100"/>
                </a:lnTo>
                <a:lnTo>
                  <a:pt x="12951206" y="5143500"/>
                </a:lnTo>
                <a:lnTo>
                  <a:pt x="12931775" y="5143500"/>
                </a:lnTo>
                <a:lnTo>
                  <a:pt x="10693044" y="5283200"/>
                </a:lnTo>
                <a:lnTo>
                  <a:pt x="10693044" y="5295900"/>
                </a:lnTo>
                <a:lnTo>
                  <a:pt x="12931775" y="5156200"/>
                </a:lnTo>
                <a:lnTo>
                  <a:pt x="11892521" y="5372100"/>
                </a:lnTo>
                <a:lnTo>
                  <a:pt x="11673065" y="5308600"/>
                </a:lnTo>
                <a:lnTo>
                  <a:pt x="11618201" y="5295900"/>
                </a:lnTo>
                <a:lnTo>
                  <a:pt x="11616309" y="5295900"/>
                </a:lnTo>
                <a:lnTo>
                  <a:pt x="10693044" y="5422900"/>
                </a:lnTo>
                <a:lnTo>
                  <a:pt x="10693044" y="5435600"/>
                </a:lnTo>
                <a:lnTo>
                  <a:pt x="11600040" y="5308600"/>
                </a:lnTo>
                <a:lnTo>
                  <a:pt x="11101083" y="5816600"/>
                </a:lnTo>
                <a:lnTo>
                  <a:pt x="11123549" y="5816600"/>
                </a:lnTo>
                <a:lnTo>
                  <a:pt x="11624310" y="5308600"/>
                </a:lnTo>
                <a:lnTo>
                  <a:pt x="13377291" y="5816600"/>
                </a:lnTo>
                <a:lnTo>
                  <a:pt x="13428472" y="5816600"/>
                </a:lnTo>
                <a:lnTo>
                  <a:pt x="12699340" y="5613400"/>
                </a:lnTo>
                <a:lnTo>
                  <a:pt x="12710414" y="5613400"/>
                </a:lnTo>
                <a:lnTo>
                  <a:pt x="13030200" y="5156200"/>
                </a:lnTo>
                <a:lnTo>
                  <a:pt x="16246348" y="5803900"/>
                </a:lnTo>
                <a:lnTo>
                  <a:pt x="15771241" y="5816600"/>
                </a:lnTo>
                <a:lnTo>
                  <a:pt x="16288639" y="5816600"/>
                </a:lnTo>
                <a:lnTo>
                  <a:pt x="16312007" y="5803900"/>
                </a:lnTo>
                <a:lnTo>
                  <a:pt x="16318992" y="5803900"/>
                </a:lnTo>
                <a:lnTo>
                  <a:pt x="16319373" y="5816600"/>
                </a:lnTo>
                <a:lnTo>
                  <a:pt x="17068800" y="5803900"/>
                </a:lnTo>
                <a:lnTo>
                  <a:pt x="17068800" y="5791200"/>
                </a:lnTo>
                <a:lnTo>
                  <a:pt x="16635730" y="5791200"/>
                </a:lnTo>
                <a:lnTo>
                  <a:pt x="17068800" y="5778500"/>
                </a:lnTo>
                <a:lnTo>
                  <a:pt x="17068800" y="5765800"/>
                </a:lnTo>
                <a:lnTo>
                  <a:pt x="16337153" y="5791200"/>
                </a:lnTo>
                <a:lnTo>
                  <a:pt x="17068800" y="5410200"/>
                </a:lnTo>
                <a:lnTo>
                  <a:pt x="17068800" y="5397500"/>
                </a:lnTo>
                <a:lnTo>
                  <a:pt x="16308070" y="5791200"/>
                </a:lnTo>
                <a:lnTo>
                  <a:pt x="16274669" y="5765800"/>
                </a:lnTo>
                <a:lnTo>
                  <a:pt x="16260445" y="5753100"/>
                </a:lnTo>
                <a:lnTo>
                  <a:pt x="16260445" y="5791200"/>
                </a:lnTo>
                <a:lnTo>
                  <a:pt x="13106400" y="5156200"/>
                </a:lnTo>
                <a:lnTo>
                  <a:pt x="13043408" y="5143500"/>
                </a:lnTo>
                <a:lnTo>
                  <a:pt x="13752195" y="4597400"/>
                </a:lnTo>
                <a:lnTo>
                  <a:pt x="13760958" y="4610100"/>
                </a:lnTo>
                <a:lnTo>
                  <a:pt x="13772388" y="4610100"/>
                </a:lnTo>
                <a:lnTo>
                  <a:pt x="13785596" y="4622800"/>
                </a:lnTo>
                <a:lnTo>
                  <a:pt x="13825728" y="4622800"/>
                </a:lnTo>
                <a:lnTo>
                  <a:pt x="13836269" y="4610100"/>
                </a:lnTo>
                <a:lnTo>
                  <a:pt x="13845032" y="4610100"/>
                </a:lnTo>
                <a:lnTo>
                  <a:pt x="16260445" y="5791200"/>
                </a:lnTo>
                <a:lnTo>
                  <a:pt x="16260445" y="5753100"/>
                </a:lnTo>
                <a:lnTo>
                  <a:pt x="16252444" y="5740400"/>
                </a:lnTo>
                <a:lnTo>
                  <a:pt x="16252444" y="5765800"/>
                </a:lnTo>
                <a:lnTo>
                  <a:pt x="13873988" y="4610100"/>
                </a:lnTo>
                <a:lnTo>
                  <a:pt x="14417307" y="4775327"/>
                </a:lnTo>
                <a:lnTo>
                  <a:pt x="14434312" y="4775327"/>
                </a:lnTo>
                <a:lnTo>
                  <a:pt x="15473299" y="5105400"/>
                </a:lnTo>
                <a:lnTo>
                  <a:pt x="15471140" y="5105400"/>
                </a:lnTo>
                <a:lnTo>
                  <a:pt x="15482316" y="5118100"/>
                </a:lnTo>
                <a:lnTo>
                  <a:pt x="16252444" y="5765800"/>
                </a:lnTo>
                <a:lnTo>
                  <a:pt x="16252444" y="5740400"/>
                </a:lnTo>
                <a:lnTo>
                  <a:pt x="15507970" y="5118100"/>
                </a:lnTo>
                <a:lnTo>
                  <a:pt x="17068800" y="5181600"/>
                </a:lnTo>
                <a:lnTo>
                  <a:pt x="17068800" y="5168900"/>
                </a:lnTo>
                <a:lnTo>
                  <a:pt x="15815158" y="5118100"/>
                </a:lnTo>
                <a:lnTo>
                  <a:pt x="15501747" y="5105400"/>
                </a:lnTo>
                <a:lnTo>
                  <a:pt x="15512669" y="5092700"/>
                </a:lnTo>
                <a:lnTo>
                  <a:pt x="15858617" y="4635500"/>
                </a:lnTo>
                <a:lnTo>
                  <a:pt x="17068800" y="5080000"/>
                </a:lnTo>
                <a:lnTo>
                  <a:pt x="17068800" y="5054600"/>
                </a:lnTo>
                <a:lnTo>
                  <a:pt x="16560419" y="4876800"/>
                </a:lnTo>
                <a:lnTo>
                  <a:pt x="16687508" y="4864100"/>
                </a:lnTo>
                <a:lnTo>
                  <a:pt x="17068800" y="4826000"/>
                </a:lnTo>
                <a:lnTo>
                  <a:pt x="17068800" y="4800600"/>
                </a:lnTo>
                <a:lnTo>
                  <a:pt x="16533622" y="4864100"/>
                </a:lnTo>
                <a:lnTo>
                  <a:pt x="15887827" y="4635500"/>
                </a:lnTo>
                <a:lnTo>
                  <a:pt x="16145028" y="4610100"/>
                </a:lnTo>
                <a:lnTo>
                  <a:pt x="16530828" y="4572000"/>
                </a:lnTo>
                <a:lnTo>
                  <a:pt x="17068800" y="4597400"/>
                </a:lnTo>
                <a:lnTo>
                  <a:pt x="17068800" y="4584700"/>
                </a:lnTo>
                <a:lnTo>
                  <a:pt x="16621887" y="4572000"/>
                </a:lnTo>
                <a:lnTo>
                  <a:pt x="16733901" y="4546600"/>
                </a:lnTo>
                <a:lnTo>
                  <a:pt x="17068800" y="4508500"/>
                </a:lnTo>
                <a:lnTo>
                  <a:pt x="17068800" y="4495800"/>
                </a:lnTo>
                <a:lnTo>
                  <a:pt x="16609060" y="4546600"/>
                </a:lnTo>
                <a:lnTo>
                  <a:pt x="16925671" y="4457700"/>
                </a:lnTo>
                <a:lnTo>
                  <a:pt x="17068800" y="4457700"/>
                </a:lnTo>
                <a:lnTo>
                  <a:pt x="17068800" y="4445000"/>
                </a:lnTo>
                <a:lnTo>
                  <a:pt x="17004157" y="4445000"/>
                </a:lnTo>
                <a:lnTo>
                  <a:pt x="17068800" y="4330700"/>
                </a:lnTo>
                <a:lnTo>
                  <a:pt x="17068800" y="4292600"/>
                </a:lnTo>
                <a:lnTo>
                  <a:pt x="16984726" y="4445000"/>
                </a:lnTo>
                <a:lnTo>
                  <a:pt x="16923512" y="4445000"/>
                </a:lnTo>
                <a:lnTo>
                  <a:pt x="16922115" y="4419651"/>
                </a:lnTo>
                <a:lnTo>
                  <a:pt x="16888841" y="4419651"/>
                </a:lnTo>
                <a:lnTo>
                  <a:pt x="16888841" y="4445000"/>
                </a:lnTo>
                <a:lnTo>
                  <a:pt x="16861028" y="4445000"/>
                </a:lnTo>
                <a:lnTo>
                  <a:pt x="16861028" y="4457700"/>
                </a:lnTo>
                <a:lnTo>
                  <a:pt x="16528288" y="4546600"/>
                </a:lnTo>
                <a:lnTo>
                  <a:pt x="16022066" y="4610100"/>
                </a:lnTo>
                <a:lnTo>
                  <a:pt x="16861028" y="4457700"/>
                </a:lnTo>
                <a:lnTo>
                  <a:pt x="16861028" y="4445000"/>
                </a:lnTo>
                <a:lnTo>
                  <a:pt x="15871571" y="4622800"/>
                </a:lnTo>
                <a:lnTo>
                  <a:pt x="15960598" y="4368800"/>
                </a:lnTo>
                <a:lnTo>
                  <a:pt x="16747363" y="4368800"/>
                </a:lnTo>
                <a:lnTo>
                  <a:pt x="16888841" y="4445000"/>
                </a:lnTo>
                <a:lnTo>
                  <a:pt x="16888841" y="4419651"/>
                </a:lnTo>
                <a:lnTo>
                  <a:pt x="16775659" y="4368800"/>
                </a:lnTo>
                <a:lnTo>
                  <a:pt x="16747363" y="4356100"/>
                </a:lnTo>
                <a:lnTo>
                  <a:pt x="16747363" y="4292600"/>
                </a:lnTo>
                <a:lnTo>
                  <a:pt x="16800614" y="4279976"/>
                </a:lnTo>
                <a:lnTo>
                  <a:pt x="17068800" y="4216400"/>
                </a:lnTo>
                <a:lnTo>
                  <a:pt x="16996156" y="4216400"/>
                </a:lnTo>
                <a:lnTo>
                  <a:pt x="16747363" y="4279912"/>
                </a:lnTo>
                <a:lnTo>
                  <a:pt x="16747363" y="4102100"/>
                </a:lnTo>
                <a:lnTo>
                  <a:pt x="16996156" y="4216400"/>
                </a:lnTo>
                <a:lnTo>
                  <a:pt x="16996156" y="4203700"/>
                </a:lnTo>
                <a:lnTo>
                  <a:pt x="16777462" y="4102100"/>
                </a:lnTo>
                <a:lnTo>
                  <a:pt x="16747732" y="4089565"/>
                </a:lnTo>
                <a:lnTo>
                  <a:pt x="16747363" y="4089565"/>
                </a:lnTo>
                <a:lnTo>
                  <a:pt x="16747363" y="4064000"/>
                </a:lnTo>
                <a:lnTo>
                  <a:pt x="17068800" y="4089412"/>
                </a:lnTo>
                <a:lnTo>
                  <a:pt x="17068800" y="4076700"/>
                </a:lnTo>
                <a:lnTo>
                  <a:pt x="16962374" y="4064000"/>
                </a:lnTo>
                <a:lnTo>
                  <a:pt x="16747363" y="4038600"/>
                </a:lnTo>
                <a:lnTo>
                  <a:pt x="16747363" y="4000500"/>
                </a:lnTo>
                <a:lnTo>
                  <a:pt x="17015206" y="4064000"/>
                </a:lnTo>
                <a:lnTo>
                  <a:pt x="17068800" y="4064000"/>
                </a:lnTo>
                <a:lnTo>
                  <a:pt x="17068800" y="4038600"/>
                </a:lnTo>
                <a:lnTo>
                  <a:pt x="17026001" y="4038600"/>
                </a:lnTo>
                <a:lnTo>
                  <a:pt x="17026001" y="3784600"/>
                </a:lnTo>
                <a:lnTo>
                  <a:pt x="17068800" y="3784600"/>
                </a:lnTo>
                <a:lnTo>
                  <a:pt x="17068800" y="3771900"/>
                </a:lnTo>
                <a:lnTo>
                  <a:pt x="17008221" y="3771900"/>
                </a:lnTo>
                <a:lnTo>
                  <a:pt x="17008221" y="3784600"/>
                </a:lnTo>
                <a:lnTo>
                  <a:pt x="17008221" y="4038600"/>
                </a:lnTo>
                <a:lnTo>
                  <a:pt x="16812578" y="4000500"/>
                </a:lnTo>
                <a:lnTo>
                  <a:pt x="16747363" y="3987800"/>
                </a:lnTo>
                <a:lnTo>
                  <a:pt x="16747363" y="3898900"/>
                </a:lnTo>
                <a:lnTo>
                  <a:pt x="16729583" y="3898900"/>
                </a:lnTo>
                <a:lnTo>
                  <a:pt x="16729583" y="3911600"/>
                </a:lnTo>
                <a:lnTo>
                  <a:pt x="16729583" y="4356100"/>
                </a:lnTo>
                <a:lnTo>
                  <a:pt x="16716375" y="4343400"/>
                </a:lnTo>
                <a:lnTo>
                  <a:pt x="16716375" y="4356100"/>
                </a:lnTo>
                <a:lnTo>
                  <a:pt x="15998825" y="4356100"/>
                </a:lnTo>
                <a:lnTo>
                  <a:pt x="16398494" y="4241800"/>
                </a:lnTo>
                <a:lnTo>
                  <a:pt x="16404336" y="4254500"/>
                </a:lnTo>
                <a:lnTo>
                  <a:pt x="16412718" y="4254500"/>
                </a:lnTo>
                <a:lnTo>
                  <a:pt x="16423259" y="4267200"/>
                </a:lnTo>
                <a:lnTo>
                  <a:pt x="16445357" y="4267200"/>
                </a:lnTo>
                <a:lnTo>
                  <a:pt x="16454628" y="4254500"/>
                </a:lnTo>
                <a:lnTo>
                  <a:pt x="16468725" y="4254500"/>
                </a:lnTo>
                <a:lnTo>
                  <a:pt x="16716375" y="4356100"/>
                </a:lnTo>
                <a:lnTo>
                  <a:pt x="16716375" y="4343400"/>
                </a:lnTo>
                <a:lnTo>
                  <a:pt x="16474313" y="4241800"/>
                </a:lnTo>
                <a:lnTo>
                  <a:pt x="16474682" y="4229278"/>
                </a:lnTo>
                <a:lnTo>
                  <a:pt x="16474694" y="4229100"/>
                </a:lnTo>
                <a:lnTo>
                  <a:pt x="16471519" y="4229100"/>
                </a:lnTo>
                <a:lnTo>
                  <a:pt x="16463137" y="4216400"/>
                </a:lnTo>
                <a:lnTo>
                  <a:pt x="16450564" y="4203700"/>
                </a:lnTo>
                <a:lnTo>
                  <a:pt x="16420592" y="4203700"/>
                </a:lnTo>
                <a:lnTo>
                  <a:pt x="16408527" y="4216400"/>
                </a:lnTo>
                <a:lnTo>
                  <a:pt x="16400018" y="4216400"/>
                </a:lnTo>
                <a:lnTo>
                  <a:pt x="16396081" y="4229100"/>
                </a:lnTo>
                <a:lnTo>
                  <a:pt x="15951581" y="4356100"/>
                </a:lnTo>
                <a:lnTo>
                  <a:pt x="15942056" y="4356100"/>
                </a:lnTo>
                <a:lnTo>
                  <a:pt x="15942056" y="4368800"/>
                </a:lnTo>
                <a:lnTo>
                  <a:pt x="15857474" y="4610100"/>
                </a:lnTo>
                <a:lnTo>
                  <a:pt x="15846171" y="4610100"/>
                </a:lnTo>
                <a:lnTo>
                  <a:pt x="15846171" y="4622800"/>
                </a:lnTo>
                <a:lnTo>
                  <a:pt x="15841472" y="4622800"/>
                </a:lnTo>
                <a:lnTo>
                  <a:pt x="15841472" y="4635500"/>
                </a:lnTo>
                <a:lnTo>
                  <a:pt x="15482824" y="5092700"/>
                </a:lnTo>
                <a:lnTo>
                  <a:pt x="14444472" y="4762500"/>
                </a:lnTo>
                <a:lnTo>
                  <a:pt x="14546707" y="4648200"/>
                </a:lnTo>
                <a:lnTo>
                  <a:pt x="15841472" y="4635500"/>
                </a:lnTo>
                <a:lnTo>
                  <a:pt x="15841472" y="4622800"/>
                </a:lnTo>
                <a:lnTo>
                  <a:pt x="14577060" y="4635500"/>
                </a:lnTo>
                <a:lnTo>
                  <a:pt x="15008860" y="4445000"/>
                </a:lnTo>
                <a:lnTo>
                  <a:pt x="15017496" y="4457700"/>
                </a:lnTo>
                <a:lnTo>
                  <a:pt x="15029307" y="4470400"/>
                </a:lnTo>
                <a:lnTo>
                  <a:pt x="15092807" y="4470400"/>
                </a:lnTo>
                <a:lnTo>
                  <a:pt x="15104999" y="4457700"/>
                </a:lnTo>
                <a:lnTo>
                  <a:pt x="15113000" y="4445000"/>
                </a:lnTo>
                <a:lnTo>
                  <a:pt x="15457551" y="4521200"/>
                </a:lnTo>
                <a:lnTo>
                  <a:pt x="15471140" y="4521200"/>
                </a:lnTo>
                <a:lnTo>
                  <a:pt x="15846171" y="4622800"/>
                </a:lnTo>
                <a:lnTo>
                  <a:pt x="15846171" y="4610100"/>
                </a:lnTo>
                <a:lnTo>
                  <a:pt x="15464663" y="4508500"/>
                </a:lnTo>
                <a:lnTo>
                  <a:pt x="15431897" y="4495800"/>
                </a:lnTo>
                <a:lnTo>
                  <a:pt x="15383002" y="4470400"/>
                </a:lnTo>
                <a:lnTo>
                  <a:pt x="15383002" y="4495800"/>
                </a:lnTo>
                <a:lnTo>
                  <a:pt x="15205202" y="4445000"/>
                </a:lnTo>
                <a:lnTo>
                  <a:pt x="15116467" y="4419651"/>
                </a:lnTo>
                <a:lnTo>
                  <a:pt x="15116315" y="4419651"/>
                </a:lnTo>
                <a:lnTo>
                  <a:pt x="15111984" y="4406900"/>
                </a:lnTo>
                <a:lnTo>
                  <a:pt x="15099792" y="4394200"/>
                </a:lnTo>
                <a:lnTo>
                  <a:pt x="15081758" y="4381500"/>
                </a:lnTo>
                <a:lnTo>
                  <a:pt x="15039975" y="4381500"/>
                </a:lnTo>
                <a:lnTo>
                  <a:pt x="15023338" y="4394200"/>
                </a:lnTo>
                <a:lnTo>
                  <a:pt x="15011019" y="4394200"/>
                </a:lnTo>
                <a:lnTo>
                  <a:pt x="15004161" y="4406900"/>
                </a:lnTo>
                <a:lnTo>
                  <a:pt x="15001494" y="4406900"/>
                </a:lnTo>
                <a:lnTo>
                  <a:pt x="14792833" y="4457700"/>
                </a:lnTo>
                <a:lnTo>
                  <a:pt x="15001228" y="4419651"/>
                </a:lnTo>
                <a:lnTo>
                  <a:pt x="15001380" y="4419651"/>
                </a:lnTo>
                <a:lnTo>
                  <a:pt x="14541119" y="4635500"/>
                </a:lnTo>
                <a:lnTo>
                  <a:pt x="14524482" y="4635500"/>
                </a:lnTo>
                <a:lnTo>
                  <a:pt x="14524482" y="4648200"/>
                </a:lnTo>
                <a:lnTo>
                  <a:pt x="14427581" y="4762500"/>
                </a:lnTo>
                <a:lnTo>
                  <a:pt x="13897255" y="4597400"/>
                </a:lnTo>
                <a:lnTo>
                  <a:pt x="13856462" y="4584700"/>
                </a:lnTo>
                <a:lnTo>
                  <a:pt x="13857097" y="4584700"/>
                </a:lnTo>
                <a:lnTo>
                  <a:pt x="13857097" y="4572000"/>
                </a:lnTo>
                <a:lnTo>
                  <a:pt x="13855065" y="4572000"/>
                </a:lnTo>
                <a:lnTo>
                  <a:pt x="13851509" y="4546600"/>
                </a:lnTo>
                <a:lnTo>
                  <a:pt x="14155420" y="4546600"/>
                </a:lnTo>
                <a:lnTo>
                  <a:pt x="14520037" y="4648200"/>
                </a:lnTo>
                <a:lnTo>
                  <a:pt x="14524482" y="4648200"/>
                </a:lnTo>
                <a:lnTo>
                  <a:pt x="14524482" y="4635500"/>
                </a:lnTo>
                <a:lnTo>
                  <a:pt x="14242669" y="4546600"/>
                </a:lnTo>
                <a:lnTo>
                  <a:pt x="14192885" y="4533900"/>
                </a:lnTo>
                <a:lnTo>
                  <a:pt x="14574266" y="4483100"/>
                </a:lnTo>
                <a:lnTo>
                  <a:pt x="14157706" y="4533900"/>
                </a:lnTo>
                <a:lnTo>
                  <a:pt x="14115034" y="4521200"/>
                </a:lnTo>
                <a:lnTo>
                  <a:pt x="14115034" y="4533900"/>
                </a:lnTo>
                <a:lnTo>
                  <a:pt x="13767816" y="4533900"/>
                </a:lnTo>
                <a:lnTo>
                  <a:pt x="13759434" y="4546600"/>
                </a:lnTo>
                <a:lnTo>
                  <a:pt x="13744956" y="4546600"/>
                </a:lnTo>
                <a:lnTo>
                  <a:pt x="13744956" y="4584700"/>
                </a:lnTo>
                <a:lnTo>
                  <a:pt x="13031076" y="5130800"/>
                </a:lnTo>
                <a:lnTo>
                  <a:pt x="13013309" y="5067300"/>
                </a:lnTo>
                <a:lnTo>
                  <a:pt x="13013309" y="5130800"/>
                </a:lnTo>
                <a:lnTo>
                  <a:pt x="13007213" y="5130800"/>
                </a:lnTo>
                <a:lnTo>
                  <a:pt x="13007213" y="5156200"/>
                </a:lnTo>
                <a:lnTo>
                  <a:pt x="12695530" y="5613400"/>
                </a:lnTo>
                <a:lnTo>
                  <a:pt x="11921477" y="5384800"/>
                </a:lnTo>
                <a:lnTo>
                  <a:pt x="11981790" y="5372100"/>
                </a:lnTo>
                <a:lnTo>
                  <a:pt x="13007213" y="5156200"/>
                </a:lnTo>
                <a:lnTo>
                  <a:pt x="13007213" y="5130800"/>
                </a:lnTo>
                <a:lnTo>
                  <a:pt x="12964287" y="5118100"/>
                </a:lnTo>
                <a:lnTo>
                  <a:pt x="12964287" y="5130800"/>
                </a:lnTo>
                <a:lnTo>
                  <a:pt x="12951206" y="5130800"/>
                </a:lnTo>
                <a:lnTo>
                  <a:pt x="10707002" y="4851400"/>
                </a:lnTo>
                <a:lnTo>
                  <a:pt x="11449304" y="4584700"/>
                </a:lnTo>
                <a:lnTo>
                  <a:pt x="11454257" y="4584700"/>
                </a:lnTo>
                <a:lnTo>
                  <a:pt x="12964287" y="5130800"/>
                </a:lnTo>
                <a:lnTo>
                  <a:pt x="12964287" y="5118100"/>
                </a:lnTo>
                <a:lnTo>
                  <a:pt x="11497043" y="4584700"/>
                </a:lnTo>
                <a:lnTo>
                  <a:pt x="12865227" y="4584700"/>
                </a:lnTo>
                <a:lnTo>
                  <a:pt x="13013309" y="5130800"/>
                </a:lnTo>
                <a:lnTo>
                  <a:pt x="13013309" y="5067300"/>
                </a:lnTo>
                <a:lnTo>
                  <a:pt x="12883388" y="4584700"/>
                </a:lnTo>
                <a:lnTo>
                  <a:pt x="12903200" y="4584700"/>
                </a:lnTo>
                <a:lnTo>
                  <a:pt x="13743813" y="4572000"/>
                </a:lnTo>
                <a:lnTo>
                  <a:pt x="13743813" y="4584700"/>
                </a:lnTo>
                <a:lnTo>
                  <a:pt x="13744956" y="4584700"/>
                </a:lnTo>
                <a:lnTo>
                  <a:pt x="13744956" y="4546600"/>
                </a:lnTo>
                <a:lnTo>
                  <a:pt x="12919456" y="4572000"/>
                </a:lnTo>
                <a:lnTo>
                  <a:pt x="13383260" y="4406900"/>
                </a:lnTo>
                <a:lnTo>
                  <a:pt x="13551916" y="4356100"/>
                </a:lnTo>
                <a:lnTo>
                  <a:pt x="14115034" y="4533900"/>
                </a:lnTo>
                <a:lnTo>
                  <a:pt x="14115034" y="4521200"/>
                </a:lnTo>
                <a:lnTo>
                  <a:pt x="13618337" y="4356100"/>
                </a:lnTo>
                <a:lnTo>
                  <a:pt x="14644878" y="4470400"/>
                </a:lnTo>
                <a:lnTo>
                  <a:pt x="14688058" y="4470400"/>
                </a:lnTo>
                <a:lnTo>
                  <a:pt x="14688693" y="4457700"/>
                </a:lnTo>
                <a:lnTo>
                  <a:pt x="14648307" y="4445000"/>
                </a:lnTo>
                <a:lnTo>
                  <a:pt x="14501140" y="4419651"/>
                </a:lnTo>
                <a:lnTo>
                  <a:pt x="14397863" y="4406900"/>
                </a:lnTo>
                <a:lnTo>
                  <a:pt x="14397850" y="4419612"/>
                </a:lnTo>
                <a:lnTo>
                  <a:pt x="13694804" y="4356100"/>
                </a:lnTo>
                <a:lnTo>
                  <a:pt x="13554202" y="4343400"/>
                </a:lnTo>
                <a:lnTo>
                  <a:pt x="13551789" y="4343400"/>
                </a:lnTo>
                <a:lnTo>
                  <a:pt x="13336905" y="4406900"/>
                </a:lnTo>
                <a:lnTo>
                  <a:pt x="13310857" y="4406900"/>
                </a:lnTo>
                <a:lnTo>
                  <a:pt x="13310857" y="4419651"/>
                </a:lnTo>
                <a:lnTo>
                  <a:pt x="13310603" y="4419651"/>
                </a:lnTo>
                <a:lnTo>
                  <a:pt x="13310476" y="4419651"/>
                </a:lnTo>
                <a:lnTo>
                  <a:pt x="12873101" y="4572000"/>
                </a:lnTo>
                <a:lnTo>
                  <a:pt x="12839573" y="4546600"/>
                </a:lnTo>
                <a:lnTo>
                  <a:pt x="12839573" y="4572000"/>
                </a:lnTo>
                <a:lnTo>
                  <a:pt x="11475847" y="4572000"/>
                </a:lnTo>
                <a:lnTo>
                  <a:pt x="11800954" y="4381500"/>
                </a:lnTo>
                <a:lnTo>
                  <a:pt x="11811876" y="4381500"/>
                </a:lnTo>
                <a:lnTo>
                  <a:pt x="12075782" y="4241800"/>
                </a:lnTo>
                <a:lnTo>
                  <a:pt x="12102198" y="4229100"/>
                </a:lnTo>
                <a:lnTo>
                  <a:pt x="12392762" y="4356100"/>
                </a:lnTo>
                <a:lnTo>
                  <a:pt x="12393397" y="4356100"/>
                </a:lnTo>
                <a:lnTo>
                  <a:pt x="12839573" y="4572000"/>
                </a:lnTo>
                <a:lnTo>
                  <a:pt x="12839573" y="4546600"/>
                </a:lnTo>
                <a:lnTo>
                  <a:pt x="12422988" y="4356100"/>
                </a:lnTo>
                <a:lnTo>
                  <a:pt x="12639027" y="4343400"/>
                </a:lnTo>
                <a:lnTo>
                  <a:pt x="12855067" y="4330700"/>
                </a:lnTo>
                <a:lnTo>
                  <a:pt x="13310603" y="4419612"/>
                </a:lnTo>
                <a:lnTo>
                  <a:pt x="13310857" y="4419651"/>
                </a:lnTo>
                <a:lnTo>
                  <a:pt x="13310857" y="4406900"/>
                </a:lnTo>
                <a:lnTo>
                  <a:pt x="13310603" y="4406900"/>
                </a:lnTo>
                <a:lnTo>
                  <a:pt x="12951054" y="4330700"/>
                </a:lnTo>
                <a:lnTo>
                  <a:pt x="12891135" y="4318000"/>
                </a:lnTo>
                <a:lnTo>
                  <a:pt x="13617321" y="4318000"/>
                </a:lnTo>
                <a:lnTo>
                  <a:pt x="14397850" y="4419612"/>
                </a:lnTo>
                <a:lnTo>
                  <a:pt x="14397850" y="4406900"/>
                </a:lnTo>
                <a:lnTo>
                  <a:pt x="13656437" y="4292600"/>
                </a:lnTo>
                <a:lnTo>
                  <a:pt x="14461998" y="4254500"/>
                </a:lnTo>
                <a:lnTo>
                  <a:pt x="14492859" y="4267200"/>
                </a:lnTo>
                <a:lnTo>
                  <a:pt x="14487525" y="4267200"/>
                </a:lnTo>
                <a:lnTo>
                  <a:pt x="15096744" y="4368800"/>
                </a:lnTo>
                <a:lnTo>
                  <a:pt x="15098776" y="4368800"/>
                </a:lnTo>
                <a:lnTo>
                  <a:pt x="15383002" y="4495800"/>
                </a:lnTo>
                <a:lnTo>
                  <a:pt x="15383002" y="4470400"/>
                </a:lnTo>
                <a:lnTo>
                  <a:pt x="15136749" y="4368800"/>
                </a:lnTo>
                <a:lnTo>
                  <a:pt x="15942056" y="4368800"/>
                </a:lnTo>
                <a:lnTo>
                  <a:pt x="15942056" y="4356100"/>
                </a:lnTo>
                <a:lnTo>
                  <a:pt x="15651226" y="4356100"/>
                </a:lnTo>
                <a:lnTo>
                  <a:pt x="15651226" y="3911600"/>
                </a:lnTo>
                <a:lnTo>
                  <a:pt x="16729583" y="3911600"/>
                </a:lnTo>
                <a:lnTo>
                  <a:pt x="16729583" y="3898900"/>
                </a:lnTo>
                <a:lnTo>
                  <a:pt x="16652113" y="3886200"/>
                </a:lnTo>
                <a:lnTo>
                  <a:pt x="16652113" y="3898900"/>
                </a:lnTo>
                <a:lnTo>
                  <a:pt x="15633446" y="3898900"/>
                </a:lnTo>
                <a:lnTo>
                  <a:pt x="15633446" y="3911600"/>
                </a:lnTo>
                <a:lnTo>
                  <a:pt x="15633446" y="4356100"/>
                </a:lnTo>
                <a:lnTo>
                  <a:pt x="15575280" y="4343400"/>
                </a:lnTo>
                <a:lnTo>
                  <a:pt x="15575280" y="4356100"/>
                </a:lnTo>
                <a:lnTo>
                  <a:pt x="15104872" y="4356100"/>
                </a:lnTo>
                <a:lnTo>
                  <a:pt x="15085949" y="4343400"/>
                </a:lnTo>
                <a:lnTo>
                  <a:pt x="15067026" y="4330700"/>
                </a:lnTo>
                <a:lnTo>
                  <a:pt x="15067026" y="4343400"/>
                </a:lnTo>
                <a:lnTo>
                  <a:pt x="14480794" y="4254500"/>
                </a:lnTo>
                <a:lnTo>
                  <a:pt x="14496161" y="4241800"/>
                </a:lnTo>
                <a:lnTo>
                  <a:pt x="14649323" y="4114800"/>
                </a:lnTo>
                <a:lnTo>
                  <a:pt x="14703806" y="4114800"/>
                </a:lnTo>
                <a:lnTo>
                  <a:pt x="15067026" y="4343400"/>
                </a:lnTo>
                <a:lnTo>
                  <a:pt x="15067026" y="4330700"/>
                </a:lnTo>
                <a:lnTo>
                  <a:pt x="14975840" y="4254500"/>
                </a:lnTo>
                <a:lnTo>
                  <a:pt x="14962632" y="4241800"/>
                </a:lnTo>
                <a:lnTo>
                  <a:pt x="14962632" y="4254500"/>
                </a:lnTo>
                <a:lnTo>
                  <a:pt x="14714601" y="4102100"/>
                </a:lnTo>
                <a:lnTo>
                  <a:pt x="14716506" y="4102100"/>
                </a:lnTo>
                <a:lnTo>
                  <a:pt x="14880082" y="4127500"/>
                </a:lnTo>
                <a:lnTo>
                  <a:pt x="14880082" y="4203700"/>
                </a:lnTo>
                <a:lnTo>
                  <a:pt x="14884400" y="4203700"/>
                </a:lnTo>
                <a:lnTo>
                  <a:pt x="14962632" y="4254500"/>
                </a:lnTo>
                <a:lnTo>
                  <a:pt x="14962632" y="4241800"/>
                </a:lnTo>
                <a:lnTo>
                  <a:pt x="14920468" y="4216400"/>
                </a:lnTo>
                <a:lnTo>
                  <a:pt x="15575280" y="4356100"/>
                </a:lnTo>
                <a:lnTo>
                  <a:pt x="15575280" y="4343400"/>
                </a:lnTo>
                <a:lnTo>
                  <a:pt x="15020544" y="4216400"/>
                </a:lnTo>
                <a:lnTo>
                  <a:pt x="14897862" y="4191000"/>
                </a:lnTo>
                <a:lnTo>
                  <a:pt x="14897862" y="4114800"/>
                </a:lnTo>
                <a:lnTo>
                  <a:pt x="14897862" y="3784600"/>
                </a:lnTo>
                <a:lnTo>
                  <a:pt x="15319248" y="3860800"/>
                </a:lnTo>
                <a:lnTo>
                  <a:pt x="15329916" y="3860800"/>
                </a:lnTo>
                <a:lnTo>
                  <a:pt x="15633446" y="3911600"/>
                </a:lnTo>
                <a:lnTo>
                  <a:pt x="15633446" y="3898900"/>
                </a:lnTo>
                <a:lnTo>
                  <a:pt x="15409037" y="3860800"/>
                </a:lnTo>
                <a:lnTo>
                  <a:pt x="16412337" y="3860800"/>
                </a:lnTo>
                <a:lnTo>
                  <a:pt x="16411448" y="3873500"/>
                </a:lnTo>
                <a:lnTo>
                  <a:pt x="16652113" y="3898900"/>
                </a:lnTo>
                <a:lnTo>
                  <a:pt x="16652113" y="3886200"/>
                </a:lnTo>
                <a:lnTo>
                  <a:pt x="16430625" y="3860800"/>
                </a:lnTo>
                <a:lnTo>
                  <a:pt x="16430625" y="3848100"/>
                </a:lnTo>
                <a:lnTo>
                  <a:pt x="16430625" y="3708400"/>
                </a:lnTo>
                <a:lnTo>
                  <a:pt x="17008221" y="3784600"/>
                </a:lnTo>
                <a:lnTo>
                  <a:pt x="17008221" y="3771900"/>
                </a:lnTo>
                <a:lnTo>
                  <a:pt x="16526891" y="3708400"/>
                </a:lnTo>
                <a:lnTo>
                  <a:pt x="16430625" y="3695700"/>
                </a:lnTo>
                <a:lnTo>
                  <a:pt x="16430625" y="3657612"/>
                </a:lnTo>
                <a:lnTo>
                  <a:pt x="16614178" y="3657612"/>
                </a:lnTo>
                <a:lnTo>
                  <a:pt x="17057624" y="3733800"/>
                </a:lnTo>
                <a:lnTo>
                  <a:pt x="17068800" y="3733800"/>
                </a:lnTo>
                <a:lnTo>
                  <a:pt x="17068800" y="3721100"/>
                </a:lnTo>
                <a:lnTo>
                  <a:pt x="17057624" y="3721100"/>
                </a:lnTo>
                <a:lnTo>
                  <a:pt x="17057624" y="3530600"/>
                </a:lnTo>
                <a:lnTo>
                  <a:pt x="17068800" y="3530600"/>
                </a:lnTo>
                <a:lnTo>
                  <a:pt x="17068800" y="3517900"/>
                </a:lnTo>
                <a:lnTo>
                  <a:pt x="17057624" y="3517900"/>
                </a:lnTo>
                <a:lnTo>
                  <a:pt x="17057624" y="3340100"/>
                </a:lnTo>
                <a:lnTo>
                  <a:pt x="17068800" y="3340100"/>
                </a:lnTo>
                <a:lnTo>
                  <a:pt x="17068800" y="3327400"/>
                </a:lnTo>
                <a:lnTo>
                  <a:pt x="17039844" y="3327400"/>
                </a:lnTo>
                <a:lnTo>
                  <a:pt x="17039844" y="3340100"/>
                </a:lnTo>
                <a:lnTo>
                  <a:pt x="17039844" y="3517900"/>
                </a:lnTo>
                <a:lnTo>
                  <a:pt x="17039844" y="3530600"/>
                </a:lnTo>
                <a:lnTo>
                  <a:pt x="17039844" y="3721100"/>
                </a:lnTo>
                <a:lnTo>
                  <a:pt x="16831818" y="3683000"/>
                </a:lnTo>
                <a:lnTo>
                  <a:pt x="16831818" y="3505200"/>
                </a:lnTo>
                <a:lnTo>
                  <a:pt x="17039844" y="3530600"/>
                </a:lnTo>
                <a:lnTo>
                  <a:pt x="17039844" y="3517900"/>
                </a:lnTo>
                <a:lnTo>
                  <a:pt x="16935831" y="3505200"/>
                </a:lnTo>
                <a:lnTo>
                  <a:pt x="16831818" y="3492500"/>
                </a:lnTo>
                <a:lnTo>
                  <a:pt x="16831818" y="3314700"/>
                </a:lnTo>
                <a:lnTo>
                  <a:pt x="17039844" y="3340100"/>
                </a:lnTo>
                <a:lnTo>
                  <a:pt x="17039844" y="3327400"/>
                </a:lnTo>
                <a:lnTo>
                  <a:pt x="16947134" y="3314700"/>
                </a:lnTo>
                <a:lnTo>
                  <a:pt x="16814038" y="3289300"/>
                </a:lnTo>
                <a:lnTo>
                  <a:pt x="16814038" y="3314700"/>
                </a:lnTo>
                <a:lnTo>
                  <a:pt x="16814038" y="3492500"/>
                </a:lnTo>
                <a:lnTo>
                  <a:pt x="16814038" y="3505200"/>
                </a:lnTo>
                <a:lnTo>
                  <a:pt x="16814038" y="3683000"/>
                </a:lnTo>
                <a:lnTo>
                  <a:pt x="16720465" y="3657612"/>
                </a:lnTo>
                <a:lnTo>
                  <a:pt x="16627018" y="3644912"/>
                </a:lnTo>
                <a:lnTo>
                  <a:pt x="16626967" y="3479800"/>
                </a:lnTo>
                <a:lnTo>
                  <a:pt x="16814038" y="3505200"/>
                </a:lnTo>
                <a:lnTo>
                  <a:pt x="16814038" y="3492500"/>
                </a:lnTo>
                <a:lnTo>
                  <a:pt x="16720503" y="3479800"/>
                </a:lnTo>
                <a:lnTo>
                  <a:pt x="16626967" y="3467100"/>
                </a:lnTo>
                <a:lnTo>
                  <a:pt x="16626967" y="3276600"/>
                </a:lnTo>
                <a:lnTo>
                  <a:pt x="16814038" y="3314700"/>
                </a:lnTo>
                <a:lnTo>
                  <a:pt x="16814038" y="3289300"/>
                </a:lnTo>
                <a:lnTo>
                  <a:pt x="16743934" y="3276600"/>
                </a:lnTo>
                <a:lnTo>
                  <a:pt x="17068800" y="3276600"/>
                </a:lnTo>
                <a:lnTo>
                  <a:pt x="17068800" y="3263900"/>
                </a:lnTo>
                <a:lnTo>
                  <a:pt x="16609187" y="3263900"/>
                </a:lnTo>
                <a:lnTo>
                  <a:pt x="16609187" y="3644912"/>
                </a:lnTo>
                <a:lnTo>
                  <a:pt x="16430625" y="3644912"/>
                </a:lnTo>
                <a:lnTo>
                  <a:pt x="16430625" y="3594100"/>
                </a:lnTo>
                <a:lnTo>
                  <a:pt x="16412845" y="3594100"/>
                </a:lnTo>
                <a:lnTo>
                  <a:pt x="16412845" y="3606800"/>
                </a:lnTo>
                <a:lnTo>
                  <a:pt x="16412845" y="3848100"/>
                </a:lnTo>
                <a:lnTo>
                  <a:pt x="15337028" y="3848100"/>
                </a:lnTo>
                <a:lnTo>
                  <a:pt x="15337028" y="3606800"/>
                </a:lnTo>
                <a:lnTo>
                  <a:pt x="16412845" y="3606800"/>
                </a:lnTo>
                <a:lnTo>
                  <a:pt x="16412845" y="3594100"/>
                </a:lnTo>
                <a:lnTo>
                  <a:pt x="16331946" y="3581400"/>
                </a:lnTo>
                <a:lnTo>
                  <a:pt x="16331946" y="3594100"/>
                </a:lnTo>
                <a:lnTo>
                  <a:pt x="15319248" y="3594100"/>
                </a:lnTo>
                <a:lnTo>
                  <a:pt x="15319248" y="3606800"/>
                </a:lnTo>
                <a:lnTo>
                  <a:pt x="15319248" y="3848100"/>
                </a:lnTo>
                <a:lnTo>
                  <a:pt x="15026513" y="3784600"/>
                </a:lnTo>
                <a:lnTo>
                  <a:pt x="14880082" y="3759200"/>
                </a:lnTo>
                <a:lnTo>
                  <a:pt x="14880082" y="3771900"/>
                </a:lnTo>
                <a:lnTo>
                  <a:pt x="14880082" y="4038600"/>
                </a:lnTo>
                <a:lnTo>
                  <a:pt x="14880082" y="4064000"/>
                </a:lnTo>
                <a:lnTo>
                  <a:pt x="14880082" y="4114800"/>
                </a:lnTo>
                <a:lnTo>
                  <a:pt x="14718271" y="4089565"/>
                </a:lnTo>
                <a:lnTo>
                  <a:pt x="14717319" y="4089565"/>
                </a:lnTo>
                <a:lnTo>
                  <a:pt x="14712442" y="4076700"/>
                </a:lnTo>
                <a:lnTo>
                  <a:pt x="14703806" y="4064000"/>
                </a:lnTo>
                <a:lnTo>
                  <a:pt x="14880082" y="4064000"/>
                </a:lnTo>
                <a:lnTo>
                  <a:pt x="14880082" y="4038600"/>
                </a:lnTo>
                <a:lnTo>
                  <a:pt x="14663293" y="4038600"/>
                </a:lnTo>
                <a:lnTo>
                  <a:pt x="14663293" y="4064000"/>
                </a:lnTo>
                <a:lnTo>
                  <a:pt x="14650720" y="4076700"/>
                </a:lnTo>
                <a:lnTo>
                  <a:pt x="14642211" y="4076700"/>
                </a:lnTo>
                <a:lnTo>
                  <a:pt x="14639163" y="4089565"/>
                </a:lnTo>
                <a:lnTo>
                  <a:pt x="14639671" y="4102100"/>
                </a:lnTo>
                <a:lnTo>
                  <a:pt x="14640687" y="4102100"/>
                </a:lnTo>
                <a:lnTo>
                  <a:pt x="14617065" y="4114800"/>
                </a:lnTo>
                <a:lnTo>
                  <a:pt x="14604238" y="4114800"/>
                </a:lnTo>
                <a:lnTo>
                  <a:pt x="14604238" y="4127500"/>
                </a:lnTo>
                <a:lnTo>
                  <a:pt x="14463395" y="4241800"/>
                </a:lnTo>
                <a:lnTo>
                  <a:pt x="14447520" y="4229100"/>
                </a:lnTo>
                <a:lnTo>
                  <a:pt x="14419453" y="4203700"/>
                </a:lnTo>
                <a:lnTo>
                  <a:pt x="14419453" y="4241800"/>
                </a:lnTo>
                <a:lnTo>
                  <a:pt x="13618426" y="4279976"/>
                </a:lnTo>
                <a:lnTo>
                  <a:pt x="13597179" y="4279976"/>
                </a:lnTo>
                <a:lnTo>
                  <a:pt x="13597001" y="4279912"/>
                </a:lnTo>
                <a:lnTo>
                  <a:pt x="13597001" y="4292600"/>
                </a:lnTo>
                <a:lnTo>
                  <a:pt x="12902946" y="4292600"/>
                </a:lnTo>
                <a:lnTo>
                  <a:pt x="13102971" y="4140200"/>
                </a:lnTo>
                <a:lnTo>
                  <a:pt x="13109956" y="4140200"/>
                </a:lnTo>
                <a:lnTo>
                  <a:pt x="13119100" y="4152900"/>
                </a:lnTo>
                <a:lnTo>
                  <a:pt x="13142836" y="4152900"/>
                </a:lnTo>
                <a:lnTo>
                  <a:pt x="13154406" y="4140200"/>
                </a:lnTo>
                <a:lnTo>
                  <a:pt x="13163042" y="4140200"/>
                </a:lnTo>
                <a:lnTo>
                  <a:pt x="13167982" y="4127500"/>
                </a:lnTo>
                <a:lnTo>
                  <a:pt x="13319379" y="4191000"/>
                </a:lnTo>
                <a:lnTo>
                  <a:pt x="13325094" y="4191000"/>
                </a:lnTo>
                <a:lnTo>
                  <a:pt x="13597001" y="4292600"/>
                </a:lnTo>
                <a:lnTo>
                  <a:pt x="13597001" y="4279912"/>
                </a:lnTo>
                <a:lnTo>
                  <a:pt x="13372719" y="4191000"/>
                </a:lnTo>
                <a:lnTo>
                  <a:pt x="14414500" y="4241800"/>
                </a:lnTo>
                <a:lnTo>
                  <a:pt x="14419453" y="4241800"/>
                </a:lnTo>
                <a:lnTo>
                  <a:pt x="14419453" y="4203700"/>
                </a:lnTo>
                <a:lnTo>
                  <a:pt x="14418729" y="4203700"/>
                </a:lnTo>
                <a:lnTo>
                  <a:pt x="14418729" y="4229278"/>
                </a:lnTo>
                <a:lnTo>
                  <a:pt x="14418310" y="4229100"/>
                </a:lnTo>
                <a:lnTo>
                  <a:pt x="14353794" y="4203700"/>
                </a:lnTo>
                <a:lnTo>
                  <a:pt x="14353794" y="4229100"/>
                </a:lnTo>
                <a:lnTo>
                  <a:pt x="13329666" y="4165600"/>
                </a:lnTo>
                <a:lnTo>
                  <a:pt x="13207365" y="4127500"/>
                </a:lnTo>
                <a:lnTo>
                  <a:pt x="13166598" y="4114800"/>
                </a:lnTo>
                <a:lnTo>
                  <a:pt x="13161010" y="4102100"/>
                </a:lnTo>
                <a:lnTo>
                  <a:pt x="13152501" y="4102100"/>
                </a:lnTo>
                <a:lnTo>
                  <a:pt x="13141960" y="4089565"/>
                </a:lnTo>
                <a:lnTo>
                  <a:pt x="13140957" y="4089565"/>
                </a:lnTo>
                <a:lnTo>
                  <a:pt x="13502386" y="4038600"/>
                </a:lnTo>
                <a:lnTo>
                  <a:pt x="13511022" y="4038600"/>
                </a:lnTo>
                <a:lnTo>
                  <a:pt x="13675487" y="4025900"/>
                </a:lnTo>
                <a:lnTo>
                  <a:pt x="13677392" y="4025900"/>
                </a:lnTo>
                <a:lnTo>
                  <a:pt x="14353794" y="4229100"/>
                </a:lnTo>
                <a:lnTo>
                  <a:pt x="14353794" y="4203700"/>
                </a:lnTo>
                <a:lnTo>
                  <a:pt x="13701649" y="4025900"/>
                </a:lnTo>
                <a:lnTo>
                  <a:pt x="13730338" y="4013200"/>
                </a:lnTo>
                <a:lnTo>
                  <a:pt x="13845146" y="3962412"/>
                </a:lnTo>
                <a:lnTo>
                  <a:pt x="14222857" y="4038600"/>
                </a:lnTo>
                <a:lnTo>
                  <a:pt x="14418564" y="4229100"/>
                </a:lnTo>
                <a:lnTo>
                  <a:pt x="14418729" y="4229278"/>
                </a:lnTo>
                <a:lnTo>
                  <a:pt x="14418729" y="4203700"/>
                </a:lnTo>
                <a:lnTo>
                  <a:pt x="14418564" y="4203700"/>
                </a:lnTo>
                <a:lnTo>
                  <a:pt x="14254734" y="4064000"/>
                </a:lnTo>
                <a:lnTo>
                  <a:pt x="14442821" y="4064000"/>
                </a:lnTo>
                <a:lnTo>
                  <a:pt x="14604238" y="4127500"/>
                </a:lnTo>
                <a:lnTo>
                  <a:pt x="14604238" y="4114800"/>
                </a:lnTo>
                <a:lnTo>
                  <a:pt x="14479270" y="4064000"/>
                </a:lnTo>
                <a:lnTo>
                  <a:pt x="14663293" y="4064000"/>
                </a:lnTo>
                <a:lnTo>
                  <a:pt x="14663293" y="4038600"/>
                </a:lnTo>
                <a:lnTo>
                  <a:pt x="14447393" y="4038600"/>
                </a:lnTo>
                <a:lnTo>
                  <a:pt x="14410944" y="4025900"/>
                </a:lnTo>
                <a:lnTo>
                  <a:pt x="14410944" y="4038600"/>
                </a:lnTo>
                <a:lnTo>
                  <a:pt x="14266037" y="4038600"/>
                </a:lnTo>
                <a:lnTo>
                  <a:pt x="14266037" y="3975112"/>
                </a:lnTo>
                <a:lnTo>
                  <a:pt x="14410944" y="4038600"/>
                </a:lnTo>
                <a:lnTo>
                  <a:pt x="14410944" y="4025900"/>
                </a:lnTo>
                <a:lnTo>
                  <a:pt x="14296263" y="3975112"/>
                </a:lnTo>
                <a:lnTo>
                  <a:pt x="14266037" y="3962412"/>
                </a:lnTo>
                <a:lnTo>
                  <a:pt x="14266037" y="3683000"/>
                </a:lnTo>
                <a:lnTo>
                  <a:pt x="14880082" y="3771900"/>
                </a:lnTo>
                <a:lnTo>
                  <a:pt x="14880082" y="3759200"/>
                </a:lnTo>
                <a:lnTo>
                  <a:pt x="14419453" y="3683000"/>
                </a:lnTo>
                <a:lnTo>
                  <a:pt x="14266075" y="3657612"/>
                </a:lnTo>
                <a:lnTo>
                  <a:pt x="14266037" y="3441712"/>
                </a:lnTo>
                <a:lnTo>
                  <a:pt x="15319248" y="3606800"/>
                </a:lnTo>
                <a:lnTo>
                  <a:pt x="15319248" y="3594100"/>
                </a:lnTo>
                <a:lnTo>
                  <a:pt x="14356144" y="3441712"/>
                </a:lnTo>
                <a:lnTo>
                  <a:pt x="15378494" y="3441712"/>
                </a:lnTo>
                <a:lnTo>
                  <a:pt x="16331946" y="3594100"/>
                </a:lnTo>
                <a:lnTo>
                  <a:pt x="16331946" y="3581400"/>
                </a:lnTo>
                <a:lnTo>
                  <a:pt x="16105505" y="3530600"/>
                </a:lnTo>
                <a:lnTo>
                  <a:pt x="16105505" y="3225800"/>
                </a:lnTo>
                <a:lnTo>
                  <a:pt x="17068800" y="3225800"/>
                </a:lnTo>
                <a:lnTo>
                  <a:pt x="17068800" y="3213100"/>
                </a:lnTo>
                <a:lnTo>
                  <a:pt x="16932529" y="3200400"/>
                </a:lnTo>
                <a:lnTo>
                  <a:pt x="16932529" y="3213100"/>
                </a:lnTo>
                <a:lnTo>
                  <a:pt x="16087725" y="3213100"/>
                </a:lnTo>
                <a:lnTo>
                  <a:pt x="16087725" y="3225800"/>
                </a:lnTo>
                <a:lnTo>
                  <a:pt x="16087725" y="3530600"/>
                </a:lnTo>
                <a:lnTo>
                  <a:pt x="15482710" y="3441712"/>
                </a:lnTo>
                <a:lnTo>
                  <a:pt x="15396274" y="3429012"/>
                </a:lnTo>
                <a:lnTo>
                  <a:pt x="15396210" y="3149600"/>
                </a:lnTo>
                <a:lnTo>
                  <a:pt x="16087725" y="3225800"/>
                </a:lnTo>
                <a:lnTo>
                  <a:pt x="16087725" y="3213100"/>
                </a:lnTo>
                <a:lnTo>
                  <a:pt x="15513050" y="3149600"/>
                </a:lnTo>
                <a:lnTo>
                  <a:pt x="15937865" y="3149600"/>
                </a:lnTo>
                <a:lnTo>
                  <a:pt x="15937865" y="3175000"/>
                </a:lnTo>
                <a:lnTo>
                  <a:pt x="16278606" y="3200400"/>
                </a:lnTo>
                <a:lnTo>
                  <a:pt x="16565753" y="3200400"/>
                </a:lnTo>
                <a:lnTo>
                  <a:pt x="16565753" y="3187700"/>
                </a:lnTo>
                <a:lnTo>
                  <a:pt x="16932529" y="3213100"/>
                </a:lnTo>
                <a:lnTo>
                  <a:pt x="16932529" y="3200400"/>
                </a:lnTo>
                <a:lnTo>
                  <a:pt x="16565753" y="3175000"/>
                </a:lnTo>
                <a:lnTo>
                  <a:pt x="16565753" y="3022600"/>
                </a:lnTo>
                <a:lnTo>
                  <a:pt x="16547973" y="3022600"/>
                </a:lnTo>
                <a:lnTo>
                  <a:pt x="16547973" y="3048000"/>
                </a:lnTo>
                <a:lnTo>
                  <a:pt x="16547973" y="3187700"/>
                </a:lnTo>
                <a:lnTo>
                  <a:pt x="16278606" y="3187700"/>
                </a:lnTo>
                <a:lnTo>
                  <a:pt x="16278606" y="3048000"/>
                </a:lnTo>
                <a:lnTo>
                  <a:pt x="16547973" y="3048000"/>
                </a:lnTo>
                <a:lnTo>
                  <a:pt x="16547973" y="3022600"/>
                </a:lnTo>
                <a:lnTo>
                  <a:pt x="16412210" y="3009900"/>
                </a:lnTo>
                <a:lnTo>
                  <a:pt x="16407384" y="3009900"/>
                </a:lnTo>
                <a:lnTo>
                  <a:pt x="16407384" y="3022600"/>
                </a:lnTo>
                <a:lnTo>
                  <a:pt x="16260826" y="3022600"/>
                </a:lnTo>
                <a:lnTo>
                  <a:pt x="16260826" y="3048000"/>
                </a:lnTo>
                <a:lnTo>
                  <a:pt x="16260826" y="3187700"/>
                </a:lnTo>
                <a:lnTo>
                  <a:pt x="15955645" y="3149600"/>
                </a:lnTo>
                <a:lnTo>
                  <a:pt x="15955645" y="3136900"/>
                </a:lnTo>
                <a:lnTo>
                  <a:pt x="15955645" y="3009900"/>
                </a:lnTo>
                <a:lnTo>
                  <a:pt x="16260826" y="3048000"/>
                </a:lnTo>
                <a:lnTo>
                  <a:pt x="16260826" y="3022600"/>
                </a:lnTo>
                <a:lnTo>
                  <a:pt x="16112871" y="3009900"/>
                </a:lnTo>
                <a:lnTo>
                  <a:pt x="16266033" y="3009900"/>
                </a:lnTo>
                <a:lnTo>
                  <a:pt x="16407384" y="3022600"/>
                </a:lnTo>
                <a:lnTo>
                  <a:pt x="16407384" y="3009900"/>
                </a:lnTo>
                <a:lnTo>
                  <a:pt x="16267049" y="2997200"/>
                </a:lnTo>
                <a:lnTo>
                  <a:pt x="16235299" y="2997200"/>
                </a:lnTo>
                <a:lnTo>
                  <a:pt x="16235299" y="2870200"/>
                </a:lnTo>
                <a:lnTo>
                  <a:pt x="16370300" y="2882900"/>
                </a:lnTo>
                <a:lnTo>
                  <a:pt x="16405987" y="2882900"/>
                </a:lnTo>
                <a:lnTo>
                  <a:pt x="17068800" y="2946400"/>
                </a:lnTo>
                <a:lnTo>
                  <a:pt x="17068800" y="2933700"/>
                </a:lnTo>
                <a:lnTo>
                  <a:pt x="16552545" y="2882900"/>
                </a:lnTo>
                <a:lnTo>
                  <a:pt x="16519652" y="2882900"/>
                </a:lnTo>
                <a:lnTo>
                  <a:pt x="16408146" y="2870200"/>
                </a:lnTo>
                <a:lnTo>
                  <a:pt x="16616934" y="2870200"/>
                </a:lnTo>
                <a:lnTo>
                  <a:pt x="16799433" y="2882900"/>
                </a:lnTo>
                <a:lnTo>
                  <a:pt x="16854551" y="2882900"/>
                </a:lnTo>
                <a:lnTo>
                  <a:pt x="17068800" y="2895600"/>
                </a:lnTo>
                <a:lnTo>
                  <a:pt x="17068800" y="2882900"/>
                </a:lnTo>
                <a:lnTo>
                  <a:pt x="16983075" y="2882900"/>
                </a:lnTo>
                <a:lnTo>
                  <a:pt x="16804767" y="2870200"/>
                </a:lnTo>
                <a:lnTo>
                  <a:pt x="16626459" y="2857500"/>
                </a:lnTo>
                <a:lnTo>
                  <a:pt x="16626459" y="2755900"/>
                </a:lnTo>
                <a:lnTo>
                  <a:pt x="17068800" y="2768600"/>
                </a:lnTo>
                <a:lnTo>
                  <a:pt x="17068800" y="2755900"/>
                </a:lnTo>
                <a:lnTo>
                  <a:pt x="17068800" y="2743200"/>
                </a:lnTo>
                <a:lnTo>
                  <a:pt x="16688181" y="2743200"/>
                </a:lnTo>
                <a:lnTo>
                  <a:pt x="16688181" y="2641600"/>
                </a:lnTo>
                <a:lnTo>
                  <a:pt x="17068800" y="2641600"/>
                </a:lnTo>
                <a:lnTo>
                  <a:pt x="17068800" y="2628900"/>
                </a:lnTo>
                <a:lnTo>
                  <a:pt x="16857091" y="2628900"/>
                </a:lnTo>
                <a:lnTo>
                  <a:pt x="16857091" y="2616200"/>
                </a:lnTo>
                <a:lnTo>
                  <a:pt x="17068800" y="2628900"/>
                </a:lnTo>
                <a:lnTo>
                  <a:pt x="17068800" y="2616200"/>
                </a:lnTo>
                <a:lnTo>
                  <a:pt x="16857091" y="2603500"/>
                </a:lnTo>
                <a:lnTo>
                  <a:pt x="16857091" y="2438400"/>
                </a:lnTo>
                <a:lnTo>
                  <a:pt x="16839311" y="2438400"/>
                </a:lnTo>
                <a:lnTo>
                  <a:pt x="16839311" y="2463800"/>
                </a:lnTo>
                <a:lnTo>
                  <a:pt x="16839311" y="2628900"/>
                </a:lnTo>
                <a:lnTo>
                  <a:pt x="16670401" y="2628900"/>
                </a:lnTo>
                <a:lnTo>
                  <a:pt x="16670401" y="2641600"/>
                </a:lnTo>
                <a:lnTo>
                  <a:pt x="16670401" y="2743200"/>
                </a:lnTo>
                <a:lnTo>
                  <a:pt x="16608679" y="2743200"/>
                </a:lnTo>
                <a:lnTo>
                  <a:pt x="16608679" y="2857500"/>
                </a:lnTo>
                <a:lnTo>
                  <a:pt x="16375761" y="2857500"/>
                </a:lnTo>
                <a:lnTo>
                  <a:pt x="16375761" y="2717800"/>
                </a:lnTo>
                <a:lnTo>
                  <a:pt x="16357981" y="2717800"/>
                </a:lnTo>
                <a:lnTo>
                  <a:pt x="16357981" y="2730500"/>
                </a:lnTo>
                <a:lnTo>
                  <a:pt x="16357981" y="2857500"/>
                </a:lnTo>
                <a:lnTo>
                  <a:pt x="16217519" y="2857500"/>
                </a:lnTo>
                <a:lnTo>
                  <a:pt x="16217519" y="2997200"/>
                </a:lnTo>
                <a:lnTo>
                  <a:pt x="15937865" y="2997200"/>
                </a:lnTo>
                <a:lnTo>
                  <a:pt x="15937865" y="3136900"/>
                </a:lnTo>
                <a:lnTo>
                  <a:pt x="15396210" y="3136900"/>
                </a:lnTo>
                <a:lnTo>
                  <a:pt x="15396210" y="2857500"/>
                </a:lnTo>
                <a:lnTo>
                  <a:pt x="15378430" y="2857500"/>
                </a:lnTo>
                <a:lnTo>
                  <a:pt x="15378430" y="2870200"/>
                </a:lnTo>
                <a:lnTo>
                  <a:pt x="15378430" y="3429012"/>
                </a:lnTo>
                <a:lnTo>
                  <a:pt x="14266024" y="3429012"/>
                </a:lnTo>
                <a:lnTo>
                  <a:pt x="14266151" y="2882900"/>
                </a:lnTo>
                <a:lnTo>
                  <a:pt x="14266164" y="2870200"/>
                </a:lnTo>
                <a:lnTo>
                  <a:pt x="15378430" y="2870200"/>
                </a:lnTo>
                <a:lnTo>
                  <a:pt x="15378430" y="2857500"/>
                </a:lnTo>
                <a:lnTo>
                  <a:pt x="15217267" y="2844800"/>
                </a:lnTo>
                <a:lnTo>
                  <a:pt x="15217267" y="2857500"/>
                </a:lnTo>
                <a:lnTo>
                  <a:pt x="14248384" y="2857500"/>
                </a:lnTo>
                <a:lnTo>
                  <a:pt x="14248371" y="2870200"/>
                </a:lnTo>
                <a:lnTo>
                  <a:pt x="14248321" y="3441712"/>
                </a:lnTo>
                <a:lnTo>
                  <a:pt x="14248295" y="3657612"/>
                </a:lnTo>
                <a:lnTo>
                  <a:pt x="14248257" y="3962412"/>
                </a:lnTo>
                <a:lnTo>
                  <a:pt x="14248257" y="3975112"/>
                </a:lnTo>
                <a:lnTo>
                  <a:pt x="14248257" y="4038600"/>
                </a:lnTo>
                <a:lnTo>
                  <a:pt x="14232636" y="4025900"/>
                </a:lnTo>
                <a:lnTo>
                  <a:pt x="14201013" y="4000500"/>
                </a:lnTo>
                <a:lnTo>
                  <a:pt x="14201013" y="4025900"/>
                </a:lnTo>
                <a:lnTo>
                  <a:pt x="13922134" y="3962412"/>
                </a:lnTo>
                <a:lnTo>
                  <a:pt x="13866241" y="3949700"/>
                </a:lnTo>
                <a:lnTo>
                  <a:pt x="14008100" y="3886200"/>
                </a:lnTo>
                <a:lnTo>
                  <a:pt x="14047216" y="3886200"/>
                </a:lnTo>
                <a:lnTo>
                  <a:pt x="14201013" y="4025900"/>
                </a:lnTo>
                <a:lnTo>
                  <a:pt x="14201013" y="4000500"/>
                </a:lnTo>
                <a:lnTo>
                  <a:pt x="14073378" y="3886200"/>
                </a:lnTo>
                <a:lnTo>
                  <a:pt x="14248257" y="3975112"/>
                </a:lnTo>
                <a:lnTo>
                  <a:pt x="14248257" y="3962412"/>
                </a:lnTo>
                <a:lnTo>
                  <a:pt x="14098397" y="3886200"/>
                </a:lnTo>
                <a:lnTo>
                  <a:pt x="14068298" y="3873500"/>
                </a:lnTo>
                <a:lnTo>
                  <a:pt x="14070584" y="3873500"/>
                </a:lnTo>
                <a:lnTo>
                  <a:pt x="14071981" y="3860800"/>
                </a:lnTo>
                <a:lnTo>
                  <a:pt x="14068806" y="3848100"/>
                </a:lnTo>
                <a:lnTo>
                  <a:pt x="14060424" y="3835400"/>
                </a:lnTo>
                <a:lnTo>
                  <a:pt x="14004544" y="3835400"/>
                </a:lnTo>
                <a:lnTo>
                  <a:pt x="13996035" y="3848100"/>
                </a:lnTo>
                <a:lnTo>
                  <a:pt x="13992987" y="3860800"/>
                </a:lnTo>
                <a:lnTo>
                  <a:pt x="13994384" y="3873500"/>
                </a:lnTo>
                <a:lnTo>
                  <a:pt x="13996924" y="3873500"/>
                </a:lnTo>
                <a:lnTo>
                  <a:pt x="13842746" y="3949700"/>
                </a:lnTo>
                <a:lnTo>
                  <a:pt x="13821537" y="3937000"/>
                </a:lnTo>
                <a:lnTo>
                  <a:pt x="13821524" y="3962412"/>
                </a:lnTo>
                <a:lnTo>
                  <a:pt x="13690092" y="4013200"/>
                </a:lnTo>
                <a:lnTo>
                  <a:pt x="13687933" y="4013200"/>
                </a:lnTo>
                <a:lnTo>
                  <a:pt x="13669391" y="3975112"/>
                </a:lnTo>
                <a:lnTo>
                  <a:pt x="13669391" y="4013200"/>
                </a:lnTo>
                <a:lnTo>
                  <a:pt x="13511022" y="4025900"/>
                </a:lnTo>
                <a:lnTo>
                  <a:pt x="13511022" y="3886200"/>
                </a:lnTo>
                <a:lnTo>
                  <a:pt x="13621893" y="3898900"/>
                </a:lnTo>
                <a:lnTo>
                  <a:pt x="13669391" y="4013200"/>
                </a:lnTo>
                <a:lnTo>
                  <a:pt x="13669391" y="3975112"/>
                </a:lnTo>
                <a:lnTo>
                  <a:pt x="13642848" y="3911600"/>
                </a:lnTo>
                <a:lnTo>
                  <a:pt x="13821524" y="3962412"/>
                </a:lnTo>
                <a:lnTo>
                  <a:pt x="13821524" y="3937000"/>
                </a:lnTo>
                <a:lnTo>
                  <a:pt x="13704697" y="3911600"/>
                </a:lnTo>
                <a:lnTo>
                  <a:pt x="13635609" y="3898900"/>
                </a:lnTo>
                <a:lnTo>
                  <a:pt x="13634847" y="3886200"/>
                </a:lnTo>
                <a:lnTo>
                  <a:pt x="13631799" y="3898900"/>
                </a:lnTo>
                <a:lnTo>
                  <a:pt x="13571347" y="3886200"/>
                </a:lnTo>
                <a:lnTo>
                  <a:pt x="13511022" y="3873500"/>
                </a:lnTo>
                <a:lnTo>
                  <a:pt x="13511022" y="3530600"/>
                </a:lnTo>
                <a:lnTo>
                  <a:pt x="14248295" y="3657612"/>
                </a:lnTo>
                <a:lnTo>
                  <a:pt x="14248257" y="3644912"/>
                </a:lnTo>
                <a:lnTo>
                  <a:pt x="13592937" y="3530600"/>
                </a:lnTo>
                <a:lnTo>
                  <a:pt x="13511022" y="3517900"/>
                </a:lnTo>
                <a:lnTo>
                  <a:pt x="13511022" y="3505200"/>
                </a:lnTo>
                <a:lnTo>
                  <a:pt x="13493242" y="3505200"/>
                </a:lnTo>
                <a:lnTo>
                  <a:pt x="13493242" y="3530600"/>
                </a:lnTo>
                <a:lnTo>
                  <a:pt x="13493242" y="3759200"/>
                </a:lnTo>
                <a:lnTo>
                  <a:pt x="13493242" y="3771900"/>
                </a:lnTo>
                <a:lnTo>
                  <a:pt x="13493242" y="4025900"/>
                </a:lnTo>
                <a:lnTo>
                  <a:pt x="13386181" y="4025900"/>
                </a:lnTo>
                <a:lnTo>
                  <a:pt x="13386181" y="4038600"/>
                </a:lnTo>
                <a:lnTo>
                  <a:pt x="13113753" y="4076700"/>
                </a:lnTo>
                <a:lnTo>
                  <a:pt x="13113652" y="4089565"/>
                </a:lnTo>
                <a:lnTo>
                  <a:pt x="13105257" y="4102100"/>
                </a:lnTo>
                <a:lnTo>
                  <a:pt x="13096621" y="4102100"/>
                </a:lnTo>
                <a:lnTo>
                  <a:pt x="13092684" y="4114800"/>
                </a:lnTo>
                <a:lnTo>
                  <a:pt x="13092684" y="4127500"/>
                </a:lnTo>
                <a:lnTo>
                  <a:pt x="12865989" y="4318000"/>
                </a:lnTo>
                <a:lnTo>
                  <a:pt x="12858242" y="4318000"/>
                </a:lnTo>
                <a:lnTo>
                  <a:pt x="12813792" y="4305300"/>
                </a:lnTo>
                <a:lnTo>
                  <a:pt x="12813792" y="4318000"/>
                </a:lnTo>
                <a:lnTo>
                  <a:pt x="12397461" y="4343400"/>
                </a:lnTo>
                <a:lnTo>
                  <a:pt x="12160745" y="4229100"/>
                </a:lnTo>
                <a:lnTo>
                  <a:pt x="12101563" y="4203700"/>
                </a:lnTo>
                <a:lnTo>
                  <a:pt x="12097626" y="4216400"/>
                </a:lnTo>
                <a:lnTo>
                  <a:pt x="12027776" y="4229100"/>
                </a:lnTo>
                <a:lnTo>
                  <a:pt x="12027776" y="4241800"/>
                </a:lnTo>
                <a:lnTo>
                  <a:pt x="11795252" y="4368800"/>
                </a:lnTo>
                <a:lnTo>
                  <a:pt x="11767807" y="4368800"/>
                </a:lnTo>
                <a:lnTo>
                  <a:pt x="11767807" y="4381500"/>
                </a:lnTo>
                <a:lnTo>
                  <a:pt x="11445113" y="4572000"/>
                </a:lnTo>
                <a:lnTo>
                  <a:pt x="11415268" y="4559300"/>
                </a:lnTo>
                <a:lnTo>
                  <a:pt x="11142599" y="4533900"/>
                </a:lnTo>
                <a:lnTo>
                  <a:pt x="11184763" y="4521200"/>
                </a:lnTo>
                <a:lnTo>
                  <a:pt x="10693044" y="4521200"/>
                </a:lnTo>
                <a:lnTo>
                  <a:pt x="11119244" y="4533900"/>
                </a:lnTo>
                <a:lnTo>
                  <a:pt x="11415268" y="4572000"/>
                </a:lnTo>
                <a:lnTo>
                  <a:pt x="10693044" y="4838700"/>
                </a:lnTo>
                <a:lnTo>
                  <a:pt x="10677042" y="4838700"/>
                </a:lnTo>
                <a:lnTo>
                  <a:pt x="10648467" y="4826000"/>
                </a:lnTo>
                <a:lnTo>
                  <a:pt x="10648467" y="4838700"/>
                </a:lnTo>
                <a:lnTo>
                  <a:pt x="10642625" y="4838700"/>
                </a:lnTo>
                <a:lnTo>
                  <a:pt x="9234462" y="5016500"/>
                </a:lnTo>
                <a:lnTo>
                  <a:pt x="9963937" y="4622800"/>
                </a:lnTo>
                <a:lnTo>
                  <a:pt x="9982479" y="4622800"/>
                </a:lnTo>
                <a:lnTo>
                  <a:pt x="9993541" y="4635500"/>
                </a:lnTo>
                <a:lnTo>
                  <a:pt x="10022611" y="4635500"/>
                </a:lnTo>
                <a:lnTo>
                  <a:pt x="10037470" y="4622800"/>
                </a:lnTo>
                <a:lnTo>
                  <a:pt x="10049535" y="4622800"/>
                </a:lnTo>
                <a:lnTo>
                  <a:pt x="10058044" y="4597400"/>
                </a:lnTo>
                <a:lnTo>
                  <a:pt x="10131450" y="4635500"/>
                </a:lnTo>
                <a:lnTo>
                  <a:pt x="10137038" y="4635500"/>
                </a:lnTo>
                <a:lnTo>
                  <a:pt x="10648467" y="4838700"/>
                </a:lnTo>
                <a:lnTo>
                  <a:pt x="10648467" y="4826000"/>
                </a:lnTo>
                <a:lnTo>
                  <a:pt x="10158374" y="4635500"/>
                </a:lnTo>
                <a:lnTo>
                  <a:pt x="10197490" y="4622800"/>
                </a:lnTo>
                <a:lnTo>
                  <a:pt x="10471048" y="4521200"/>
                </a:lnTo>
                <a:lnTo>
                  <a:pt x="10501389" y="4521200"/>
                </a:lnTo>
                <a:lnTo>
                  <a:pt x="10693044" y="4533900"/>
                </a:lnTo>
                <a:lnTo>
                  <a:pt x="10693044" y="4521200"/>
                </a:lnTo>
                <a:lnTo>
                  <a:pt x="10482605" y="4508500"/>
                </a:lnTo>
                <a:lnTo>
                  <a:pt x="10555757" y="4368800"/>
                </a:lnTo>
                <a:lnTo>
                  <a:pt x="10574795" y="4381500"/>
                </a:lnTo>
                <a:lnTo>
                  <a:pt x="10568064" y="4368800"/>
                </a:lnTo>
                <a:lnTo>
                  <a:pt x="10693044" y="4406900"/>
                </a:lnTo>
                <a:lnTo>
                  <a:pt x="10992993" y="4508500"/>
                </a:lnTo>
                <a:lnTo>
                  <a:pt x="11039602" y="4508500"/>
                </a:lnTo>
                <a:lnTo>
                  <a:pt x="10693044" y="4394200"/>
                </a:lnTo>
                <a:lnTo>
                  <a:pt x="10598417" y="4368800"/>
                </a:lnTo>
                <a:lnTo>
                  <a:pt x="10693044" y="4368800"/>
                </a:lnTo>
                <a:lnTo>
                  <a:pt x="10693044" y="4343400"/>
                </a:lnTo>
                <a:lnTo>
                  <a:pt x="10564901" y="4343400"/>
                </a:lnTo>
                <a:lnTo>
                  <a:pt x="10570743" y="4330700"/>
                </a:lnTo>
                <a:lnTo>
                  <a:pt x="10653154" y="4140200"/>
                </a:lnTo>
                <a:lnTo>
                  <a:pt x="10657980" y="4152900"/>
                </a:lnTo>
                <a:lnTo>
                  <a:pt x="10677792" y="4152900"/>
                </a:lnTo>
                <a:lnTo>
                  <a:pt x="10686301" y="4140200"/>
                </a:lnTo>
                <a:lnTo>
                  <a:pt x="10697985" y="4140200"/>
                </a:lnTo>
                <a:lnTo>
                  <a:pt x="10701795" y="4127500"/>
                </a:lnTo>
                <a:lnTo>
                  <a:pt x="10704474" y="4127500"/>
                </a:lnTo>
                <a:lnTo>
                  <a:pt x="11455019" y="4356100"/>
                </a:lnTo>
                <a:lnTo>
                  <a:pt x="11484864" y="4356100"/>
                </a:lnTo>
                <a:lnTo>
                  <a:pt x="10715638" y="4114800"/>
                </a:lnTo>
                <a:lnTo>
                  <a:pt x="11179048" y="4127500"/>
                </a:lnTo>
                <a:lnTo>
                  <a:pt x="11577955" y="4381500"/>
                </a:lnTo>
                <a:lnTo>
                  <a:pt x="11575415" y="4381500"/>
                </a:lnTo>
                <a:lnTo>
                  <a:pt x="11530190" y="4368800"/>
                </a:lnTo>
                <a:lnTo>
                  <a:pt x="10693044" y="4368800"/>
                </a:lnTo>
                <a:lnTo>
                  <a:pt x="11549380" y="4381500"/>
                </a:lnTo>
                <a:lnTo>
                  <a:pt x="11129658" y="4508500"/>
                </a:lnTo>
                <a:lnTo>
                  <a:pt x="11226940" y="4508500"/>
                </a:lnTo>
                <a:lnTo>
                  <a:pt x="11564607" y="4394200"/>
                </a:lnTo>
                <a:lnTo>
                  <a:pt x="11580241" y="4394200"/>
                </a:lnTo>
                <a:lnTo>
                  <a:pt x="11767807" y="4381500"/>
                </a:lnTo>
                <a:lnTo>
                  <a:pt x="11767807" y="4368800"/>
                </a:lnTo>
                <a:lnTo>
                  <a:pt x="11623421" y="4381500"/>
                </a:lnTo>
                <a:lnTo>
                  <a:pt x="11663794" y="4368800"/>
                </a:lnTo>
                <a:lnTo>
                  <a:pt x="11704307" y="4356100"/>
                </a:lnTo>
                <a:lnTo>
                  <a:pt x="12027776" y="4241800"/>
                </a:lnTo>
                <a:lnTo>
                  <a:pt x="12027776" y="4229100"/>
                </a:lnTo>
                <a:lnTo>
                  <a:pt x="11630774" y="4356100"/>
                </a:lnTo>
                <a:lnTo>
                  <a:pt x="11910809" y="4114800"/>
                </a:lnTo>
                <a:lnTo>
                  <a:pt x="11927319" y="4102100"/>
                </a:lnTo>
                <a:lnTo>
                  <a:pt x="11934177" y="4102100"/>
                </a:lnTo>
                <a:lnTo>
                  <a:pt x="11942940" y="4114800"/>
                </a:lnTo>
                <a:lnTo>
                  <a:pt x="11952719" y="4114800"/>
                </a:lnTo>
                <a:lnTo>
                  <a:pt x="11962879" y="4102100"/>
                </a:lnTo>
                <a:lnTo>
                  <a:pt x="11985993" y="4102100"/>
                </a:lnTo>
                <a:lnTo>
                  <a:pt x="12813792" y="4318000"/>
                </a:lnTo>
                <a:lnTo>
                  <a:pt x="12813792" y="4305300"/>
                </a:lnTo>
                <a:lnTo>
                  <a:pt x="12641555" y="4254500"/>
                </a:lnTo>
                <a:lnTo>
                  <a:pt x="12684354" y="4241800"/>
                </a:lnTo>
                <a:lnTo>
                  <a:pt x="12941173" y="4165600"/>
                </a:lnTo>
                <a:lnTo>
                  <a:pt x="13090906" y="4127500"/>
                </a:lnTo>
                <a:lnTo>
                  <a:pt x="13092684" y="4127500"/>
                </a:lnTo>
                <a:lnTo>
                  <a:pt x="13092684" y="4114800"/>
                </a:lnTo>
                <a:lnTo>
                  <a:pt x="13091401" y="4114800"/>
                </a:lnTo>
                <a:lnTo>
                  <a:pt x="12861417" y="4165600"/>
                </a:lnTo>
                <a:lnTo>
                  <a:pt x="12841224" y="4165600"/>
                </a:lnTo>
                <a:lnTo>
                  <a:pt x="12841224" y="4191000"/>
                </a:lnTo>
                <a:lnTo>
                  <a:pt x="12621984" y="4241800"/>
                </a:lnTo>
                <a:lnTo>
                  <a:pt x="12060161" y="4102100"/>
                </a:lnTo>
                <a:lnTo>
                  <a:pt x="12274779" y="4038600"/>
                </a:lnTo>
                <a:lnTo>
                  <a:pt x="12611456" y="4038600"/>
                </a:lnTo>
                <a:lnTo>
                  <a:pt x="12841224" y="4191000"/>
                </a:lnTo>
                <a:lnTo>
                  <a:pt x="12841224" y="4165600"/>
                </a:lnTo>
                <a:lnTo>
                  <a:pt x="12781788" y="4127500"/>
                </a:lnTo>
                <a:lnTo>
                  <a:pt x="12901930" y="4114800"/>
                </a:lnTo>
                <a:lnTo>
                  <a:pt x="13112445" y="4089565"/>
                </a:lnTo>
                <a:lnTo>
                  <a:pt x="13113652" y="4089565"/>
                </a:lnTo>
                <a:lnTo>
                  <a:pt x="13113652" y="4076712"/>
                </a:lnTo>
                <a:lnTo>
                  <a:pt x="12762738" y="4114800"/>
                </a:lnTo>
                <a:lnTo>
                  <a:pt x="12640145" y="4038600"/>
                </a:lnTo>
                <a:lnTo>
                  <a:pt x="13386181" y="4038600"/>
                </a:lnTo>
                <a:lnTo>
                  <a:pt x="13386181" y="4025900"/>
                </a:lnTo>
                <a:lnTo>
                  <a:pt x="13219684" y="4025900"/>
                </a:lnTo>
                <a:lnTo>
                  <a:pt x="13219684" y="3771900"/>
                </a:lnTo>
                <a:lnTo>
                  <a:pt x="13493242" y="3771900"/>
                </a:lnTo>
                <a:lnTo>
                  <a:pt x="13493242" y="3759200"/>
                </a:lnTo>
                <a:lnTo>
                  <a:pt x="13219684" y="3759200"/>
                </a:lnTo>
                <a:lnTo>
                  <a:pt x="13219684" y="3530600"/>
                </a:lnTo>
                <a:lnTo>
                  <a:pt x="13493242" y="3530600"/>
                </a:lnTo>
                <a:lnTo>
                  <a:pt x="13493242" y="3505200"/>
                </a:lnTo>
                <a:lnTo>
                  <a:pt x="13437616" y="3492500"/>
                </a:lnTo>
                <a:lnTo>
                  <a:pt x="13437616" y="3517900"/>
                </a:lnTo>
                <a:lnTo>
                  <a:pt x="13201777" y="3517900"/>
                </a:lnTo>
                <a:lnTo>
                  <a:pt x="13201777" y="3530600"/>
                </a:lnTo>
                <a:lnTo>
                  <a:pt x="13201777" y="3759200"/>
                </a:lnTo>
                <a:lnTo>
                  <a:pt x="13201777" y="3771900"/>
                </a:lnTo>
                <a:lnTo>
                  <a:pt x="13201777" y="4025900"/>
                </a:lnTo>
                <a:lnTo>
                  <a:pt x="12947269" y="4025900"/>
                </a:lnTo>
                <a:lnTo>
                  <a:pt x="12947269" y="3771900"/>
                </a:lnTo>
                <a:lnTo>
                  <a:pt x="13201777" y="3771900"/>
                </a:lnTo>
                <a:lnTo>
                  <a:pt x="13201777" y="3759200"/>
                </a:lnTo>
                <a:lnTo>
                  <a:pt x="12947269" y="3759200"/>
                </a:lnTo>
                <a:lnTo>
                  <a:pt x="12947269" y="3530600"/>
                </a:lnTo>
                <a:lnTo>
                  <a:pt x="13201777" y="3530600"/>
                </a:lnTo>
                <a:lnTo>
                  <a:pt x="13201777" y="3517900"/>
                </a:lnTo>
                <a:lnTo>
                  <a:pt x="12947269" y="3517900"/>
                </a:lnTo>
                <a:lnTo>
                  <a:pt x="12947269" y="3441712"/>
                </a:lnTo>
                <a:lnTo>
                  <a:pt x="13437616" y="3517900"/>
                </a:lnTo>
                <a:lnTo>
                  <a:pt x="13437616" y="3492500"/>
                </a:lnTo>
                <a:lnTo>
                  <a:pt x="13041325" y="3441712"/>
                </a:lnTo>
                <a:lnTo>
                  <a:pt x="12947345" y="3429012"/>
                </a:lnTo>
                <a:lnTo>
                  <a:pt x="12947269" y="3225800"/>
                </a:lnTo>
                <a:lnTo>
                  <a:pt x="14248321" y="3441712"/>
                </a:lnTo>
                <a:lnTo>
                  <a:pt x="14248257" y="3429012"/>
                </a:lnTo>
                <a:lnTo>
                  <a:pt x="13034010" y="3225800"/>
                </a:lnTo>
                <a:lnTo>
                  <a:pt x="12947269" y="3213100"/>
                </a:lnTo>
                <a:lnTo>
                  <a:pt x="12947269" y="2768600"/>
                </a:lnTo>
                <a:lnTo>
                  <a:pt x="12929489" y="2768600"/>
                </a:lnTo>
                <a:lnTo>
                  <a:pt x="12929489" y="2781300"/>
                </a:lnTo>
                <a:lnTo>
                  <a:pt x="12929489" y="3009900"/>
                </a:lnTo>
                <a:lnTo>
                  <a:pt x="12929489" y="4025900"/>
                </a:lnTo>
                <a:lnTo>
                  <a:pt x="12617552" y="4025900"/>
                </a:lnTo>
                <a:lnTo>
                  <a:pt x="12588837" y="4013200"/>
                </a:lnTo>
                <a:lnTo>
                  <a:pt x="12588837" y="4025900"/>
                </a:lnTo>
                <a:lnTo>
                  <a:pt x="12324563" y="4025900"/>
                </a:lnTo>
                <a:lnTo>
                  <a:pt x="12409272" y="4000500"/>
                </a:lnTo>
                <a:lnTo>
                  <a:pt x="12409272" y="4013200"/>
                </a:lnTo>
                <a:lnTo>
                  <a:pt x="12427052" y="4013200"/>
                </a:lnTo>
                <a:lnTo>
                  <a:pt x="12427052" y="4000500"/>
                </a:lnTo>
                <a:lnTo>
                  <a:pt x="12427052" y="3987800"/>
                </a:lnTo>
                <a:lnTo>
                  <a:pt x="12487885" y="3987800"/>
                </a:lnTo>
                <a:lnTo>
                  <a:pt x="12497283" y="4000500"/>
                </a:lnTo>
                <a:lnTo>
                  <a:pt x="12517730" y="4000500"/>
                </a:lnTo>
                <a:lnTo>
                  <a:pt x="12526747" y="3987800"/>
                </a:lnTo>
                <a:lnTo>
                  <a:pt x="12533732" y="3987800"/>
                </a:lnTo>
                <a:lnTo>
                  <a:pt x="12588837" y="4025900"/>
                </a:lnTo>
                <a:lnTo>
                  <a:pt x="12588837" y="4013200"/>
                </a:lnTo>
                <a:lnTo>
                  <a:pt x="12562561" y="3987800"/>
                </a:lnTo>
                <a:lnTo>
                  <a:pt x="12544273" y="3975112"/>
                </a:lnTo>
                <a:lnTo>
                  <a:pt x="12547321" y="3975112"/>
                </a:lnTo>
                <a:lnTo>
                  <a:pt x="12547321" y="3962412"/>
                </a:lnTo>
                <a:lnTo>
                  <a:pt x="12544273" y="3962412"/>
                </a:lnTo>
                <a:lnTo>
                  <a:pt x="12535764" y="3949700"/>
                </a:lnTo>
                <a:lnTo>
                  <a:pt x="12523191" y="3937000"/>
                </a:lnTo>
                <a:lnTo>
                  <a:pt x="12492457" y="3937000"/>
                </a:lnTo>
                <a:lnTo>
                  <a:pt x="12480011" y="3949700"/>
                </a:lnTo>
                <a:lnTo>
                  <a:pt x="12471489" y="3962412"/>
                </a:lnTo>
                <a:lnTo>
                  <a:pt x="12468327" y="3962412"/>
                </a:lnTo>
                <a:lnTo>
                  <a:pt x="12468708" y="3975112"/>
                </a:lnTo>
                <a:lnTo>
                  <a:pt x="12427052" y="3975112"/>
                </a:lnTo>
                <a:lnTo>
                  <a:pt x="12427052" y="3771900"/>
                </a:lnTo>
                <a:lnTo>
                  <a:pt x="12676099" y="3771900"/>
                </a:lnTo>
                <a:lnTo>
                  <a:pt x="12676099" y="4013200"/>
                </a:lnTo>
                <a:lnTo>
                  <a:pt x="12693879" y="4013200"/>
                </a:lnTo>
                <a:lnTo>
                  <a:pt x="12693879" y="3771900"/>
                </a:lnTo>
                <a:lnTo>
                  <a:pt x="12929489" y="3771900"/>
                </a:lnTo>
                <a:lnTo>
                  <a:pt x="12929489" y="3759200"/>
                </a:lnTo>
                <a:lnTo>
                  <a:pt x="12693879" y="3759200"/>
                </a:lnTo>
                <a:lnTo>
                  <a:pt x="12693879" y="3530600"/>
                </a:lnTo>
                <a:lnTo>
                  <a:pt x="12929489" y="3530600"/>
                </a:lnTo>
                <a:lnTo>
                  <a:pt x="12929489" y="3517900"/>
                </a:lnTo>
                <a:lnTo>
                  <a:pt x="12693879" y="3517900"/>
                </a:lnTo>
                <a:lnTo>
                  <a:pt x="12693879" y="3276600"/>
                </a:lnTo>
                <a:lnTo>
                  <a:pt x="12929489" y="3276600"/>
                </a:lnTo>
                <a:lnTo>
                  <a:pt x="12929489" y="3263900"/>
                </a:lnTo>
                <a:lnTo>
                  <a:pt x="12693879" y="3263900"/>
                </a:lnTo>
                <a:lnTo>
                  <a:pt x="12693879" y="3022600"/>
                </a:lnTo>
                <a:lnTo>
                  <a:pt x="12929489" y="3022600"/>
                </a:lnTo>
                <a:lnTo>
                  <a:pt x="12929489" y="3009900"/>
                </a:lnTo>
                <a:lnTo>
                  <a:pt x="12693879" y="3009900"/>
                </a:lnTo>
                <a:lnTo>
                  <a:pt x="12693879" y="2781300"/>
                </a:lnTo>
                <a:lnTo>
                  <a:pt x="12929489" y="2781300"/>
                </a:lnTo>
                <a:lnTo>
                  <a:pt x="12929489" y="2768600"/>
                </a:lnTo>
                <a:lnTo>
                  <a:pt x="12800330" y="2755900"/>
                </a:lnTo>
                <a:lnTo>
                  <a:pt x="12800330" y="2768600"/>
                </a:lnTo>
                <a:lnTo>
                  <a:pt x="12676099" y="2768600"/>
                </a:lnTo>
                <a:lnTo>
                  <a:pt x="12676099" y="3759200"/>
                </a:lnTo>
                <a:lnTo>
                  <a:pt x="12427052" y="3759200"/>
                </a:lnTo>
                <a:lnTo>
                  <a:pt x="12427052" y="3530600"/>
                </a:lnTo>
                <a:lnTo>
                  <a:pt x="12676099" y="3530600"/>
                </a:lnTo>
                <a:lnTo>
                  <a:pt x="12676099" y="3517900"/>
                </a:lnTo>
                <a:lnTo>
                  <a:pt x="12427052" y="3517900"/>
                </a:lnTo>
                <a:lnTo>
                  <a:pt x="12427052" y="3276600"/>
                </a:lnTo>
                <a:lnTo>
                  <a:pt x="12676099" y="3276600"/>
                </a:lnTo>
                <a:lnTo>
                  <a:pt x="12676099" y="3263900"/>
                </a:lnTo>
                <a:lnTo>
                  <a:pt x="12427052" y="3263900"/>
                </a:lnTo>
                <a:lnTo>
                  <a:pt x="12427052" y="3022600"/>
                </a:lnTo>
                <a:lnTo>
                  <a:pt x="12676099" y="3022600"/>
                </a:lnTo>
                <a:lnTo>
                  <a:pt x="12676099" y="3009900"/>
                </a:lnTo>
                <a:lnTo>
                  <a:pt x="12427052" y="3009900"/>
                </a:lnTo>
                <a:lnTo>
                  <a:pt x="12427052" y="2781300"/>
                </a:lnTo>
                <a:lnTo>
                  <a:pt x="12676099" y="2781300"/>
                </a:lnTo>
                <a:lnTo>
                  <a:pt x="12676099" y="2768600"/>
                </a:lnTo>
                <a:lnTo>
                  <a:pt x="12409272" y="2768600"/>
                </a:lnTo>
                <a:lnTo>
                  <a:pt x="12409272" y="2781300"/>
                </a:lnTo>
                <a:lnTo>
                  <a:pt x="12409272" y="3009900"/>
                </a:lnTo>
                <a:lnTo>
                  <a:pt x="12409272" y="3987800"/>
                </a:lnTo>
                <a:lnTo>
                  <a:pt x="12271743" y="4025900"/>
                </a:lnTo>
                <a:lnTo>
                  <a:pt x="12221947" y="4025900"/>
                </a:lnTo>
                <a:lnTo>
                  <a:pt x="12221947" y="4038600"/>
                </a:lnTo>
                <a:lnTo>
                  <a:pt x="12040286" y="4089565"/>
                </a:lnTo>
                <a:lnTo>
                  <a:pt x="12040883" y="4089565"/>
                </a:lnTo>
                <a:lnTo>
                  <a:pt x="12043143" y="4102100"/>
                </a:lnTo>
                <a:lnTo>
                  <a:pt x="11992343" y="4089565"/>
                </a:lnTo>
                <a:lnTo>
                  <a:pt x="11991696" y="4089565"/>
                </a:lnTo>
                <a:lnTo>
                  <a:pt x="11992216" y="4076700"/>
                </a:lnTo>
                <a:lnTo>
                  <a:pt x="11989168" y="4064000"/>
                </a:lnTo>
                <a:lnTo>
                  <a:pt x="11980659" y="4064000"/>
                </a:lnTo>
                <a:lnTo>
                  <a:pt x="11968086" y="4038600"/>
                </a:lnTo>
                <a:lnTo>
                  <a:pt x="12221947" y="4038600"/>
                </a:lnTo>
                <a:lnTo>
                  <a:pt x="12221947" y="4025900"/>
                </a:lnTo>
                <a:lnTo>
                  <a:pt x="11937352" y="4025900"/>
                </a:lnTo>
                <a:lnTo>
                  <a:pt x="11937352" y="4038600"/>
                </a:lnTo>
                <a:lnTo>
                  <a:pt x="11924779" y="4064000"/>
                </a:lnTo>
                <a:lnTo>
                  <a:pt x="11916397" y="4064000"/>
                </a:lnTo>
                <a:lnTo>
                  <a:pt x="11913222" y="4076700"/>
                </a:lnTo>
                <a:lnTo>
                  <a:pt x="11913603" y="4089565"/>
                </a:lnTo>
                <a:lnTo>
                  <a:pt x="11893791" y="4102100"/>
                </a:lnTo>
                <a:lnTo>
                  <a:pt x="11893791" y="4114800"/>
                </a:lnTo>
                <a:lnTo>
                  <a:pt x="11604244" y="4356100"/>
                </a:lnTo>
                <a:lnTo>
                  <a:pt x="11597754" y="4267200"/>
                </a:lnTo>
                <a:lnTo>
                  <a:pt x="11604244" y="4267200"/>
                </a:lnTo>
                <a:lnTo>
                  <a:pt x="11599164" y="4254500"/>
                </a:lnTo>
                <a:lnTo>
                  <a:pt x="11628615" y="4241800"/>
                </a:lnTo>
                <a:lnTo>
                  <a:pt x="11658079" y="4229100"/>
                </a:lnTo>
                <a:lnTo>
                  <a:pt x="11893791" y="4114800"/>
                </a:lnTo>
                <a:lnTo>
                  <a:pt x="11893791" y="4102100"/>
                </a:lnTo>
                <a:lnTo>
                  <a:pt x="11635727" y="4229100"/>
                </a:lnTo>
                <a:lnTo>
                  <a:pt x="11840324" y="4038600"/>
                </a:lnTo>
                <a:lnTo>
                  <a:pt x="11937352" y="4038600"/>
                </a:lnTo>
                <a:lnTo>
                  <a:pt x="11937352" y="4025900"/>
                </a:lnTo>
                <a:lnTo>
                  <a:pt x="11845277" y="4025900"/>
                </a:lnTo>
                <a:lnTo>
                  <a:pt x="11845277" y="3771900"/>
                </a:lnTo>
                <a:lnTo>
                  <a:pt x="12124296" y="3771900"/>
                </a:lnTo>
                <a:lnTo>
                  <a:pt x="12124296" y="4013200"/>
                </a:lnTo>
                <a:lnTo>
                  <a:pt x="12142064" y="4013200"/>
                </a:lnTo>
                <a:lnTo>
                  <a:pt x="12142064" y="3771900"/>
                </a:lnTo>
                <a:lnTo>
                  <a:pt x="12409272" y="3771900"/>
                </a:lnTo>
                <a:lnTo>
                  <a:pt x="12409272" y="3759200"/>
                </a:lnTo>
                <a:lnTo>
                  <a:pt x="12142064" y="3759200"/>
                </a:lnTo>
                <a:lnTo>
                  <a:pt x="12142064" y="3530600"/>
                </a:lnTo>
                <a:lnTo>
                  <a:pt x="12409272" y="3530600"/>
                </a:lnTo>
                <a:lnTo>
                  <a:pt x="12409272" y="3517900"/>
                </a:lnTo>
                <a:lnTo>
                  <a:pt x="12142064" y="3517900"/>
                </a:lnTo>
                <a:lnTo>
                  <a:pt x="12142064" y="3276600"/>
                </a:lnTo>
                <a:lnTo>
                  <a:pt x="12409272" y="3276600"/>
                </a:lnTo>
                <a:lnTo>
                  <a:pt x="12409272" y="3263900"/>
                </a:lnTo>
                <a:lnTo>
                  <a:pt x="12142064" y="3263900"/>
                </a:lnTo>
                <a:lnTo>
                  <a:pt x="12142064" y="3022600"/>
                </a:lnTo>
                <a:lnTo>
                  <a:pt x="12409272" y="3022600"/>
                </a:lnTo>
                <a:lnTo>
                  <a:pt x="12409272" y="3009900"/>
                </a:lnTo>
                <a:lnTo>
                  <a:pt x="12142064" y="3009900"/>
                </a:lnTo>
                <a:lnTo>
                  <a:pt x="12142064" y="2781300"/>
                </a:lnTo>
                <a:lnTo>
                  <a:pt x="12409272" y="2781300"/>
                </a:lnTo>
                <a:lnTo>
                  <a:pt x="12409272" y="2768600"/>
                </a:lnTo>
                <a:lnTo>
                  <a:pt x="12124296" y="2768600"/>
                </a:lnTo>
                <a:lnTo>
                  <a:pt x="12124296" y="2781300"/>
                </a:lnTo>
                <a:lnTo>
                  <a:pt x="12124296" y="3009900"/>
                </a:lnTo>
                <a:lnTo>
                  <a:pt x="12124296" y="3759200"/>
                </a:lnTo>
                <a:lnTo>
                  <a:pt x="11845277" y="3759200"/>
                </a:lnTo>
                <a:lnTo>
                  <a:pt x="11845277" y="3530600"/>
                </a:lnTo>
                <a:lnTo>
                  <a:pt x="12124296" y="3530600"/>
                </a:lnTo>
                <a:lnTo>
                  <a:pt x="12124296" y="3517900"/>
                </a:lnTo>
                <a:lnTo>
                  <a:pt x="11845277" y="3517900"/>
                </a:lnTo>
                <a:lnTo>
                  <a:pt x="11845277" y="3276600"/>
                </a:lnTo>
                <a:lnTo>
                  <a:pt x="12124296" y="3276600"/>
                </a:lnTo>
                <a:lnTo>
                  <a:pt x="12124296" y="3263900"/>
                </a:lnTo>
                <a:lnTo>
                  <a:pt x="11845277" y="3263900"/>
                </a:lnTo>
                <a:lnTo>
                  <a:pt x="11845277" y="3022600"/>
                </a:lnTo>
                <a:lnTo>
                  <a:pt x="12124296" y="3022600"/>
                </a:lnTo>
                <a:lnTo>
                  <a:pt x="12124296" y="3009900"/>
                </a:lnTo>
                <a:lnTo>
                  <a:pt x="11845277" y="3009900"/>
                </a:lnTo>
                <a:lnTo>
                  <a:pt x="11845277" y="2781300"/>
                </a:lnTo>
                <a:lnTo>
                  <a:pt x="12124296" y="2781300"/>
                </a:lnTo>
                <a:lnTo>
                  <a:pt x="12124296" y="2768600"/>
                </a:lnTo>
                <a:lnTo>
                  <a:pt x="11827497" y="2768600"/>
                </a:lnTo>
                <a:lnTo>
                  <a:pt x="11827497" y="2781300"/>
                </a:lnTo>
                <a:lnTo>
                  <a:pt x="11827497" y="3009900"/>
                </a:lnTo>
                <a:lnTo>
                  <a:pt x="11827497" y="4013200"/>
                </a:lnTo>
                <a:lnTo>
                  <a:pt x="11821274" y="4013200"/>
                </a:lnTo>
                <a:lnTo>
                  <a:pt x="11821274" y="4025900"/>
                </a:lnTo>
                <a:lnTo>
                  <a:pt x="11590896" y="4241800"/>
                </a:lnTo>
                <a:lnTo>
                  <a:pt x="11586642" y="4229278"/>
                </a:lnTo>
                <a:lnTo>
                  <a:pt x="11586591" y="4368800"/>
                </a:lnTo>
                <a:lnTo>
                  <a:pt x="11237722" y="4152900"/>
                </a:lnTo>
                <a:lnTo>
                  <a:pt x="11579606" y="4254500"/>
                </a:lnTo>
                <a:lnTo>
                  <a:pt x="11586591" y="4368800"/>
                </a:lnTo>
                <a:lnTo>
                  <a:pt x="11586591" y="4241800"/>
                </a:lnTo>
                <a:lnTo>
                  <a:pt x="11586591" y="4229100"/>
                </a:lnTo>
                <a:lnTo>
                  <a:pt x="11569052" y="4203700"/>
                </a:lnTo>
                <a:lnTo>
                  <a:pt x="11569052" y="4241800"/>
                </a:lnTo>
                <a:lnTo>
                  <a:pt x="11541887" y="4229100"/>
                </a:lnTo>
                <a:lnTo>
                  <a:pt x="11512296" y="4216400"/>
                </a:lnTo>
                <a:lnTo>
                  <a:pt x="11512296" y="4229100"/>
                </a:lnTo>
                <a:lnTo>
                  <a:pt x="11279632" y="4152900"/>
                </a:lnTo>
                <a:lnTo>
                  <a:pt x="11186541" y="4127500"/>
                </a:lnTo>
                <a:lnTo>
                  <a:pt x="11185398" y="4114800"/>
                </a:lnTo>
                <a:lnTo>
                  <a:pt x="11184001" y="4114800"/>
                </a:lnTo>
                <a:lnTo>
                  <a:pt x="11126229" y="4102100"/>
                </a:lnTo>
                <a:lnTo>
                  <a:pt x="11126229" y="4114800"/>
                </a:lnTo>
                <a:lnTo>
                  <a:pt x="10703954" y="4102100"/>
                </a:lnTo>
                <a:lnTo>
                  <a:pt x="10697616" y="4102100"/>
                </a:lnTo>
                <a:lnTo>
                  <a:pt x="10693095" y="4089565"/>
                </a:lnTo>
                <a:lnTo>
                  <a:pt x="10686301" y="4076700"/>
                </a:lnTo>
                <a:lnTo>
                  <a:pt x="10653154" y="4076700"/>
                </a:lnTo>
                <a:lnTo>
                  <a:pt x="10640517" y="4089565"/>
                </a:lnTo>
                <a:lnTo>
                  <a:pt x="10632072" y="4114800"/>
                </a:lnTo>
                <a:lnTo>
                  <a:pt x="10629036" y="4114800"/>
                </a:lnTo>
                <a:lnTo>
                  <a:pt x="10629036" y="4127500"/>
                </a:lnTo>
                <a:lnTo>
                  <a:pt x="10632580" y="4127500"/>
                </a:lnTo>
                <a:lnTo>
                  <a:pt x="10638295" y="4140200"/>
                </a:lnTo>
                <a:lnTo>
                  <a:pt x="10628262" y="4140200"/>
                </a:lnTo>
                <a:lnTo>
                  <a:pt x="10628262" y="4152900"/>
                </a:lnTo>
                <a:lnTo>
                  <a:pt x="10552328" y="4330700"/>
                </a:lnTo>
                <a:lnTo>
                  <a:pt x="10545712" y="4318000"/>
                </a:lnTo>
                <a:lnTo>
                  <a:pt x="10540251" y="4305300"/>
                </a:lnTo>
                <a:lnTo>
                  <a:pt x="10540251" y="4343400"/>
                </a:lnTo>
                <a:lnTo>
                  <a:pt x="10465460" y="4508500"/>
                </a:lnTo>
                <a:lnTo>
                  <a:pt x="10435996" y="4495800"/>
                </a:lnTo>
                <a:lnTo>
                  <a:pt x="10435996" y="4508500"/>
                </a:lnTo>
                <a:lnTo>
                  <a:pt x="10431666" y="4508500"/>
                </a:lnTo>
                <a:lnTo>
                  <a:pt x="10431666" y="4521200"/>
                </a:lnTo>
                <a:lnTo>
                  <a:pt x="10138054" y="4622800"/>
                </a:lnTo>
                <a:lnTo>
                  <a:pt x="10099954" y="4597400"/>
                </a:lnTo>
                <a:lnTo>
                  <a:pt x="10061994" y="4584700"/>
                </a:lnTo>
                <a:lnTo>
                  <a:pt x="10062362" y="4572000"/>
                </a:lnTo>
                <a:lnTo>
                  <a:pt x="10057790" y="4559300"/>
                </a:lnTo>
                <a:lnTo>
                  <a:pt x="10045738" y="4546600"/>
                </a:lnTo>
                <a:lnTo>
                  <a:pt x="10027704" y="4546600"/>
                </a:lnTo>
                <a:lnTo>
                  <a:pt x="10005593" y="4533900"/>
                </a:lnTo>
                <a:lnTo>
                  <a:pt x="9983622" y="4546600"/>
                </a:lnTo>
                <a:lnTo>
                  <a:pt x="9965601" y="4546600"/>
                </a:lnTo>
                <a:lnTo>
                  <a:pt x="9954031" y="4559300"/>
                </a:lnTo>
                <a:lnTo>
                  <a:pt x="9954031" y="4597400"/>
                </a:lnTo>
                <a:lnTo>
                  <a:pt x="9202344" y="5016500"/>
                </a:lnTo>
                <a:lnTo>
                  <a:pt x="9189644" y="4978400"/>
                </a:lnTo>
                <a:lnTo>
                  <a:pt x="9177833" y="4953000"/>
                </a:lnTo>
                <a:lnTo>
                  <a:pt x="9177833" y="5016500"/>
                </a:lnTo>
                <a:lnTo>
                  <a:pt x="8306498" y="4965700"/>
                </a:lnTo>
                <a:lnTo>
                  <a:pt x="8016062" y="4953000"/>
                </a:lnTo>
                <a:lnTo>
                  <a:pt x="8167814" y="4914900"/>
                </a:lnTo>
                <a:lnTo>
                  <a:pt x="8875827" y="4711700"/>
                </a:lnTo>
                <a:lnTo>
                  <a:pt x="9177833" y="5016500"/>
                </a:lnTo>
                <a:lnTo>
                  <a:pt x="9177833" y="4953000"/>
                </a:lnTo>
                <a:lnTo>
                  <a:pt x="9172372" y="4940300"/>
                </a:lnTo>
                <a:lnTo>
                  <a:pt x="9172372" y="4978400"/>
                </a:lnTo>
                <a:lnTo>
                  <a:pt x="8888793" y="4711700"/>
                </a:lnTo>
                <a:lnTo>
                  <a:pt x="8962441" y="4521200"/>
                </a:lnTo>
                <a:lnTo>
                  <a:pt x="9172372" y="4978400"/>
                </a:lnTo>
                <a:lnTo>
                  <a:pt x="9172372" y="4940300"/>
                </a:lnTo>
                <a:lnTo>
                  <a:pt x="8981237" y="4521200"/>
                </a:lnTo>
                <a:lnTo>
                  <a:pt x="8975014" y="4508500"/>
                </a:lnTo>
                <a:lnTo>
                  <a:pt x="8990774" y="4508500"/>
                </a:lnTo>
                <a:lnTo>
                  <a:pt x="9280957" y="4495800"/>
                </a:lnTo>
                <a:lnTo>
                  <a:pt x="9571266" y="4470400"/>
                </a:lnTo>
                <a:lnTo>
                  <a:pt x="9764560" y="4635500"/>
                </a:lnTo>
                <a:lnTo>
                  <a:pt x="9108237" y="4787900"/>
                </a:lnTo>
                <a:lnTo>
                  <a:pt x="9113444" y="4800600"/>
                </a:lnTo>
                <a:lnTo>
                  <a:pt x="9832886" y="4635500"/>
                </a:lnTo>
                <a:lnTo>
                  <a:pt x="9952761" y="4597400"/>
                </a:lnTo>
                <a:lnTo>
                  <a:pt x="9954031" y="4597400"/>
                </a:lnTo>
                <a:lnTo>
                  <a:pt x="9954031" y="4559300"/>
                </a:lnTo>
                <a:lnTo>
                  <a:pt x="9953409" y="4559300"/>
                </a:lnTo>
                <a:lnTo>
                  <a:pt x="9948964" y="4572000"/>
                </a:lnTo>
                <a:lnTo>
                  <a:pt x="9949205" y="4584700"/>
                </a:lnTo>
                <a:lnTo>
                  <a:pt x="9783610" y="4635500"/>
                </a:lnTo>
                <a:lnTo>
                  <a:pt x="9597301" y="4470400"/>
                </a:lnTo>
                <a:lnTo>
                  <a:pt x="10431666" y="4521200"/>
                </a:lnTo>
                <a:lnTo>
                  <a:pt x="10431666" y="4508500"/>
                </a:lnTo>
                <a:lnTo>
                  <a:pt x="9880892" y="4470400"/>
                </a:lnTo>
                <a:lnTo>
                  <a:pt x="9603397" y="4457700"/>
                </a:lnTo>
                <a:lnTo>
                  <a:pt x="9780562" y="4381500"/>
                </a:lnTo>
                <a:lnTo>
                  <a:pt x="10179710" y="4381500"/>
                </a:lnTo>
                <a:lnTo>
                  <a:pt x="10435996" y="4508500"/>
                </a:lnTo>
                <a:lnTo>
                  <a:pt x="10435996" y="4495800"/>
                </a:lnTo>
                <a:lnTo>
                  <a:pt x="10212095" y="4381500"/>
                </a:lnTo>
                <a:lnTo>
                  <a:pt x="10226827" y="4381500"/>
                </a:lnTo>
                <a:lnTo>
                  <a:pt x="10226827" y="4305300"/>
                </a:lnTo>
                <a:lnTo>
                  <a:pt x="10540251" y="4343400"/>
                </a:lnTo>
                <a:lnTo>
                  <a:pt x="10540251" y="4305300"/>
                </a:lnTo>
                <a:lnTo>
                  <a:pt x="10530218" y="4292600"/>
                </a:lnTo>
                <a:lnTo>
                  <a:pt x="10530218" y="4318000"/>
                </a:lnTo>
                <a:lnTo>
                  <a:pt x="10525785" y="4318000"/>
                </a:lnTo>
                <a:lnTo>
                  <a:pt x="10525785" y="4330700"/>
                </a:lnTo>
                <a:lnTo>
                  <a:pt x="10326472" y="4305300"/>
                </a:lnTo>
                <a:lnTo>
                  <a:pt x="10226827" y="4292600"/>
                </a:lnTo>
                <a:lnTo>
                  <a:pt x="10226827" y="4114800"/>
                </a:lnTo>
                <a:lnTo>
                  <a:pt x="10525785" y="4330700"/>
                </a:lnTo>
                <a:lnTo>
                  <a:pt x="10525785" y="4318000"/>
                </a:lnTo>
                <a:lnTo>
                  <a:pt x="10263022" y="4114800"/>
                </a:lnTo>
                <a:lnTo>
                  <a:pt x="10227335" y="4076700"/>
                </a:lnTo>
                <a:lnTo>
                  <a:pt x="10226827" y="4076700"/>
                </a:lnTo>
                <a:lnTo>
                  <a:pt x="10226827" y="3962412"/>
                </a:lnTo>
                <a:lnTo>
                  <a:pt x="10396233" y="4038600"/>
                </a:lnTo>
                <a:lnTo>
                  <a:pt x="10530218" y="4318000"/>
                </a:lnTo>
                <a:lnTo>
                  <a:pt x="10530218" y="4292600"/>
                </a:lnTo>
                <a:lnTo>
                  <a:pt x="10421125" y="4051300"/>
                </a:lnTo>
                <a:lnTo>
                  <a:pt x="10628262" y="4152900"/>
                </a:lnTo>
                <a:lnTo>
                  <a:pt x="10628262" y="4140200"/>
                </a:lnTo>
                <a:lnTo>
                  <a:pt x="10456913" y="4051300"/>
                </a:lnTo>
                <a:lnTo>
                  <a:pt x="10432440" y="4038600"/>
                </a:lnTo>
                <a:lnTo>
                  <a:pt x="10853052" y="4038600"/>
                </a:lnTo>
                <a:lnTo>
                  <a:pt x="11126229" y="4114800"/>
                </a:lnTo>
                <a:lnTo>
                  <a:pt x="11126229" y="4102100"/>
                </a:lnTo>
                <a:lnTo>
                  <a:pt x="10907357" y="4038600"/>
                </a:lnTo>
                <a:lnTo>
                  <a:pt x="10863593" y="4025900"/>
                </a:lnTo>
                <a:lnTo>
                  <a:pt x="10863593" y="3937000"/>
                </a:lnTo>
                <a:lnTo>
                  <a:pt x="11149711" y="4025900"/>
                </a:lnTo>
                <a:lnTo>
                  <a:pt x="11149711" y="4038600"/>
                </a:lnTo>
                <a:lnTo>
                  <a:pt x="11155947" y="4038600"/>
                </a:lnTo>
                <a:lnTo>
                  <a:pt x="11512296" y="4229100"/>
                </a:lnTo>
                <a:lnTo>
                  <a:pt x="11512296" y="4216400"/>
                </a:lnTo>
                <a:lnTo>
                  <a:pt x="11188319" y="4038600"/>
                </a:lnTo>
                <a:lnTo>
                  <a:pt x="11466576" y="4038600"/>
                </a:lnTo>
                <a:lnTo>
                  <a:pt x="11569052" y="4241800"/>
                </a:lnTo>
                <a:lnTo>
                  <a:pt x="11569052" y="4203700"/>
                </a:lnTo>
                <a:lnTo>
                  <a:pt x="11485753" y="4038600"/>
                </a:lnTo>
                <a:lnTo>
                  <a:pt x="11566525" y="4038600"/>
                </a:lnTo>
                <a:lnTo>
                  <a:pt x="11566525" y="4025900"/>
                </a:lnTo>
                <a:lnTo>
                  <a:pt x="11566525" y="3962412"/>
                </a:lnTo>
                <a:lnTo>
                  <a:pt x="11821274" y="4025900"/>
                </a:lnTo>
                <a:lnTo>
                  <a:pt x="11821274" y="4013200"/>
                </a:lnTo>
                <a:lnTo>
                  <a:pt x="11621402" y="3962412"/>
                </a:lnTo>
                <a:lnTo>
                  <a:pt x="11621389" y="3949700"/>
                </a:lnTo>
                <a:lnTo>
                  <a:pt x="11621389" y="3733800"/>
                </a:lnTo>
                <a:lnTo>
                  <a:pt x="11827497" y="3771900"/>
                </a:lnTo>
                <a:lnTo>
                  <a:pt x="11827497" y="3759200"/>
                </a:lnTo>
                <a:lnTo>
                  <a:pt x="11690083" y="3733800"/>
                </a:lnTo>
                <a:lnTo>
                  <a:pt x="11621389" y="3721100"/>
                </a:lnTo>
                <a:lnTo>
                  <a:pt x="11621389" y="3479800"/>
                </a:lnTo>
                <a:lnTo>
                  <a:pt x="11827497" y="3530600"/>
                </a:lnTo>
                <a:lnTo>
                  <a:pt x="11827497" y="3505200"/>
                </a:lnTo>
                <a:lnTo>
                  <a:pt x="11690083" y="3479800"/>
                </a:lnTo>
                <a:lnTo>
                  <a:pt x="11621389" y="3467100"/>
                </a:lnTo>
                <a:lnTo>
                  <a:pt x="11621389" y="3238500"/>
                </a:lnTo>
                <a:lnTo>
                  <a:pt x="11827497" y="3276600"/>
                </a:lnTo>
                <a:lnTo>
                  <a:pt x="11827497" y="3263900"/>
                </a:lnTo>
                <a:lnTo>
                  <a:pt x="11690083" y="3238500"/>
                </a:lnTo>
                <a:lnTo>
                  <a:pt x="11621389" y="3225800"/>
                </a:lnTo>
                <a:lnTo>
                  <a:pt x="11621389" y="2997200"/>
                </a:lnTo>
                <a:lnTo>
                  <a:pt x="11827497" y="3022600"/>
                </a:lnTo>
                <a:lnTo>
                  <a:pt x="11827497" y="3009900"/>
                </a:lnTo>
                <a:lnTo>
                  <a:pt x="11724437" y="2997200"/>
                </a:lnTo>
                <a:lnTo>
                  <a:pt x="11621389" y="2984500"/>
                </a:lnTo>
                <a:lnTo>
                  <a:pt x="11621389" y="2755900"/>
                </a:lnTo>
                <a:lnTo>
                  <a:pt x="11827497" y="2781300"/>
                </a:lnTo>
                <a:lnTo>
                  <a:pt x="11827497" y="2768600"/>
                </a:lnTo>
                <a:lnTo>
                  <a:pt x="11715534" y="2755900"/>
                </a:lnTo>
                <a:lnTo>
                  <a:pt x="11603596" y="2743200"/>
                </a:lnTo>
                <a:lnTo>
                  <a:pt x="11603596" y="2755900"/>
                </a:lnTo>
                <a:lnTo>
                  <a:pt x="11603596" y="3949700"/>
                </a:lnTo>
                <a:lnTo>
                  <a:pt x="11566525" y="3949700"/>
                </a:lnTo>
                <a:lnTo>
                  <a:pt x="11566525" y="3721100"/>
                </a:lnTo>
                <a:lnTo>
                  <a:pt x="11603596" y="3721100"/>
                </a:lnTo>
                <a:lnTo>
                  <a:pt x="11603596" y="3708400"/>
                </a:lnTo>
                <a:lnTo>
                  <a:pt x="11566525" y="3708400"/>
                </a:lnTo>
                <a:lnTo>
                  <a:pt x="11566525" y="3479800"/>
                </a:lnTo>
                <a:lnTo>
                  <a:pt x="11603596" y="3479800"/>
                </a:lnTo>
                <a:lnTo>
                  <a:pt x="11603596" y="3467100"/>
                </a:lnTo>
                <a:lnTo>
                  <a:pt x="11566525" y="3467100"/>
                </a:lnTo>
                <a:lnTo>
                  <a:pt x="11566525" y="3225800"/>
                </a:lnTo>
                <a:lnTo>
                  <a:pt x="11603596" y="3238500"/>
                </a:lnTo>
                <a:lnTo>
                  <a:pt x="11603596" y="3225800"/>
                </a:lnTo>
                <a:lnTo>
                  <a:pt x="11566525" y="3213100"/>
                </a:lnTo>
                <a:lnTo>
                  <a:pt x="11566525" y="2984500"/>
                </a:lnTo>
                <a:lnTo>
                  <a:pt x="11603596" y="2997200"/>
                </a:lnTo>
                <a:lnTo>
                  <a:pt x="11603596" y="2984500"/>
                </a:lnTo>
                <a:lnTo>
                  <a:pt x="11566525" y="2971800"/>
                </a:lnTo>
                <a:lnTo>
                  <a:pt x="11566525" y="2743200"/>
                </a:lnTo>
                <a:lnTo>
                  <a:pt x="11603596" y="2755900"/>
                </a:lnTo>
                <a:lnTo>
                  <a:pt x="11603596" y="2743200"/>
                </a:lnTo>
                <a:lnTo>
                  <a:pt x="11566525" y="2730500"/>
                </a:lnTo>
                <a:lnTo>
                  <a:pt x="11566525" y="2692400"/>
                </a:lnTo>
                <a:lnTo>
                  <a:pt x="11827497" y="2730500"/>
                </a:lnTo>
                <a:lnTo>
                  <a:pt x="12459564" y="2730500"/>
                </a:lnTo>
                <a:lnTo>
                  <a:pt x="12800330" y="2768600"/>
                </a:lnTo>
                <a:lnTo>
                  <a:pt x="12800330" y="2755900"/>
                </a:lnTo>
                <a:lnTo>
                  <a:pt x="12683973" y="2743200"/>
                </a:lnTo>
                <a:lnTo>
                  <a:pt x="12683973" y="2717800"/>
                </a:lnTo>
                <a:lnTo>
                  <a:pt x="14248371" y="2870200"/>
                </a:lnTo>
                <a:lnTo>
                  <a:pt x="14248371" y="2857500"/>
                </a:lnTo>
                <a:lnTo>
                  <a:pt x="12941427" y="2717800"/>
                </a:lnTo>
                <a:lnTo>
                  <a:pt x="12809728" y="2692400"/>
                </a:lnTo>
                <a:lnTo>
                  <a:pt x="13384911" y="2692400"/>
                </a:lnTo>
                <a:lnTo>
                  <a:pt x="15217267" y="2857500"/>
                </a:lnTo>
                <a:lnTo>
                  <a:pt x="15217267" y="2844800"/>
                </a:lnTo>
                <a:lnTo>
                  <a:pt x="14585442" y="2794000"/>
                </a:lnTo>
                <a:lnTo>
                  <a:pt x="14585442" y="2781300"/>
                </a:lnTo>
                <a:lnTo>
                  <a:pt x="14585442" y="2641600"/>
                </a:lnTo>
                <a:lnTo>
                  <a:pt x="15513939" y="2730500"/>
                </a:lnTo>
                <a:lnTo>
                  <a:pt x="15513939" y="3124200"/>
                </a:lnTo>
                <a:lnTo>
                  <a:pt x="15531719" y="3124200"/>
                </a:lnTo>
                <a:lnTo>
                  <a:pt x="15531719" y="2730500"/>
                </a:lnTo>
                <a:lnTo>
                  <a:pt x="16357981" y="2730500"/>
                </a:lnTo>
                <a:lnTo>
                  <a:pt x="16357981" y="2717800"/>
                </a:lnTo>
                <a:lnTo>
                  <a:pt x="16138271" y="2692400"/>
                </a:lnTo>
                <a:lnTo>
                  <a:pt x="16138271" y="2717800"/>
                </a:lnTo>
                <a:lnTo>
                  <a:pt x="15523210" y="2717800"/>
                </a:lnTo>
                <a:lnTo>
                  <a:pt x="14749907" y="2641600"/>
                </a:lnTo>
                <a:lnTo>
                  <a:pt x="15117699" y="2641600"/>
                </a:lnTo>
                <a:lnTo>
                  <a:pt x="16138271" y="2717800"/>
                </a:lnTo>
                <a:lnTo>
                  <a:pt x="16138271" y="2692400"/>
                </a:lnTo>
                <a:lnTo>
                  <a:pt x="15582011" y="2654300"/>
                </a:lnTo>
                <a:lnTo>
                  <a:pt x="15582011" y="2590800"/>
                </a:lnTo>
                <a:lnTo>
                  <a:pt x="16670401" y="2641600"/>
                </a:lnTo>
                <a:lnTo>
                  <a:pt x="16670401" y="2628900"/>
                </a:lnTo>
                <a:lnTo>
                  <a:pt x="16569944" y="2628900"/>
                </a:lnTo>
                <a:lnTo>
                  <a:pt x="16569944" y="2463800"/>
                </a:lnTo>
                <a:lnTo>
                  <a:pt x="16839311" y="2463800"/>
                </a:lnTo>
                <a:lnTo>
                  <a:pt x="16839311" y="2438400"/>
                </a:lnTo>
                <a:lnTo>
                  <a:pt x="16671290" y="2425700"/>
                </a:lnTo>
                <a:lnTo>
                  <a:pt x="16671290" y="2184400"/>
                </a:lnTo>
                <a:lnTo>
                  <a:pt x="17068800" y="2184400"/>
                </a:lnTo>
                <a:lnTo>
                  <a:pt x="17068800" y="2171700"/>
                </a:lnTo>
                <a:lnTo>
                  <a:pt x="16519271" y="2171700"/>
                </a:lnTo>
                <a:lnTo>
                  <a:pt x="16519271" y="1752600"/>
                </a:lnTo>
                <a:lnTo>
                  <a:pt x="16501618" y="1752600"/>
                </a:lnTo>
                <a:lnTo>
                  <a:pt x="16501618" y="1765300"/>
                </a:lnTo>
                <a:lnTo>
                  <a:pt x="16501618" y="2171700"/>
                </a:lnTo>
                <a:lnTo>
                  <a:pt x="15691739" y="2171700"/>
                </a:lnTo>
                <a:lnTo>
                  <a:pt x="15691739" y="1765300"/>
                </a:lnTo>
                <a:lnTo>
                  <a:pt x="16501618" y="1765300"/>
                </a:lnTo>
                <a:lnTo>
                  <a:pt x="16501618" y="1752600"/>
                </a:lnTo>
                <a:lnTo>
                  <a:pt x="16451834" y="1752600"/>
                </a:lnTo>
                <a:lnTo>
                  <a:pt x="16451834" y="1739900"/>
                </a:lnTo>
                <a:lnTo>
                  <a:pt x="17068800" y="1727200"/>
                </a:lnTo>
                <a:lnTo>
                  <a:pt x="17068800" y="1714500"/>
                </a:lnTo>
                <a:lnTo>
                  <a:pt x="16451834" y="1727200"/>
                </a:lnTo>
                <a:lnTo>
                  <a:pt x="16451834" y="1371600"/>
                </a:lnTo>
                <a:lnTo>
                  <a:pt x="17068800" y="1333500"/>
                </a:lnTo>
                <a:lnTo>
                  <a:pt x="17068800" y="1320800"/>
                </a:lnTo>
                <a:lnTo>
                  <a:pt x="16434054" y="1346200"/>
                </a:lnTo>
                <a:lnTo>
                  <a:pt x="16434054" y="1371600"/>
                </a:lnTo>
                <a:lnTo>
                  <a:pt x="16434054" y="1727200"/>
                </a:lnTo>
                <a:lnTo>
                  <a:pt x="16434054" y="1739900"/>
                </a:lnTo>
                <a:lnTo>
                  <a:pt x="16434054" y="1752600"/>
                </a:lnTo>
                <a:lnTo>
                  <a:pt x="15825978" y="1752600"/>
                </a:lnTo>
                <a:lnTo>
                  <a:pt x="16434054" y="1739900"/>
                </a:lnTo>
                <a:lnTo>
                  <a:pt x="16434054" y="1727200"/>
                </a:lnTo>
                <a:lnTo>
                  <a:pt x="15767558" y="1739900"/>
                </a:lnTo>
                <a:lnTo>
                  <a:pt x="15767558" y="1409700"/>
                </a:lnTo>
                <a:lnTo>
                  <a:pt x="16434054" y="1371600"/>
                </a:lnTo>
                <a:lnTo>
                  <a:pt x="16434054" y="1346200"/>
                </a:lnTo>
                <a:lnTo>
                  <a:pt x="16054832" y="1371600"/>
                </a:lnTo>
                <a:lnTo>
                  <a:pt x="16054832" y="1130300"/>
                </a:lnTo>
                <a:lnTo>
                  <a:pt x="17068800" y="1041400"/>
                </a:lnTo>
                <a:lnTo>
                  <a:pt x="17068800" y="102870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bg object 3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82852"/>
            <a:ext cx="17067276" cy="7249668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08859" y="9140951"/>
            <a:ext cx="5509260" cy="214884"/>
          </a:xfrm>
          <a:prstGeom prst="rect">
            <a:avLst/>
          </a:prstGeom>
        </p:spPr>
      </p:pic>
      <p:sp>
        <p:nvSpPr>
          <p:cNvPr id="37" name="bg object 37"/>
          <p:cNvSpPr/>
          <p:nvPr/>
        </p:nvSpPr>
        <p:spPr>
          <a:xfrm>
            <a:off x="565410" y="9140951"/>
            <a:ext cx="702945" cy="215265"/>
          </a:xfrm>
          <a:custGeom>
            <a:avLst/>
            <a:gdLst/>
            <a:ahLst/>
            <a:cxnLst/>
            <a:rect l="l" t="t" r="r" b="b"/>
            <a:pathLst>
              <a:path w="702944" h="215265">
                <a:moveTo>
                  <a:pt x="702424" y="0"/>
                </a:moveTo>
                <a:lnTo>
                  <a:pt x="346113" y="0"/>
                </a:lnTo>
                <a:lnTo>
                  <a:pt x="0" y="214744"/>
                </a:lnTo>
                <a:lnTo>
                  <a:pt x="356311" y="214744"/>
                </a:lnTo>
                <a:lnTo>
                  <a:pt x="702424" y="0"/>
                </a:lnTo>
                <a:close/>
              </a:path>
            </a:pathLst>
          </a:custGeom>
          <a:solidFill>
            <a:srgbClr val="EE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922019" y="9140951"/>
            <a:ext cx="523240" cy="215265"/>
          </a:xfrm>
          <a:custGeom>
            <a:avLst/>
            <a:gdLst/>
            <a:ahLst/>
            <a:cxnLst/>
            <a:rect l="l" t="t" r="r" b="b"/>
            <a:pathLst>
              <a:path w="523240" h="215265">
                <a:moveTo>
                  <a:pt x="522681" y="0"/>
                </a:moveTo>
                <a:lnTo>
                  <a:pt x="345859" y="0"/>
                </a:lnTo>
                <a:lnTo>
                  <a:pt x="0" y="214731"/>
                </a:lnTo>
                <a:lnTo>
                  <a:pt x="176834" y="214731"/>
                </a:lnTo>
                <a:lnTo>
                  <a:pt x="522681" y="0"/>
                </a:lnTo>
                <a:close/>
              </a:path>
            </a:pathLst>
          </a:custGeom>
          <a:solidFill>
            <a:srgbClr val="DDE0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1098804" y="9140951"/>
            <a:ext cx="714375" cy="215265"/>
          </a:xfrm>
          <a:custGeom>
            <a:avLst/>
            <a:gdLst/>
            <a:ahLst/>
            <a:cxnLst/>
            <a:rect l="l" t="t" r="r" b="b"/>
            <a:pathLst>
              <a:path w="714375" h="215265">
                <a:moveTo>
                  <a:pt x="714222" y="0"/>
                </a:moveTo>
                <a:lnTo>
                  <a:pt x="345528" y="0"/>
                </a:lnTo>
                <a:lnTo>
                  <a:pt x="0" y="214731"/>
                </a:lnTo>
                <a:lnTo>
                  <a:pt x="368681" y="214731"/>
                </a:lnTo>
                <a:lnTo>
                  <a:pt x="714222" y="0"/>
                </a:lnTo>
                <a:close/>
              </a:path>
            </a:pathLst>
          </a:custGeom>
          <a:solidFill>
            <a:srgbClr val="CAC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1467612" y="9140951"/>
            <a:ext cx="419100" cy="215265"/>
          </a:xfrm>
          <a:custGeom>
            <a:avLst/>
            <a:gdLst/>
            <a:ahLst/>
            <a:cxnLst/>
            <a:rect l="l" t="t" r="r" b="b"/>
            <a:pathLst>
              <a:path w="419100" h="215265">
                <a:moveTo>
                  <a:pt x="418541" y="0"/>
                </a:moveTo>
                <a:lnTo>
                  <a:pt x="346189" y="0"/>
                </a:lnTo>
                <a:lnTo>
                  <a:pt x="0" y="214731"/>
                </a:lnTo>
                <a:lnTo>
                  <a:pt x="72339" y="214731"/>
                </a:lnTo>
                <a:lnTo>
                  <a:pt x="418541" y="0"/>
                </a:lnTo>
                <a:close/>
              </a:path>
            </a:pathLst>
          </a:custGeom>
          <a:solidFill>
            <a:srgbClr val="8682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539240" y="9140951"/>
            <a:ext cx="810895" cy="215265"/>
          </a:xfrm>
          <a:custGeom>
            <a:avLst/>
            <a:gdLst/>
            <a:ahLst/>
            <a:cxnLst/>
            <a:rect l="l" t="t" r="r" b="b"/>
            <a:pathLst>
              <a:path w="810894" h="215265">
                <a:moveTo>
                  <a:pt x="810399" y="0"/>
                </a:moveTo>
                <a:lnTo>
                  <a:pt x="346430" y="0"/>
                </a:lnTo>
                <a:lnTo>
                  <a:pt x="0" y="214744"/>
                </a:lnTo>
                <a:lnTo>
                  <a:pt x="463956" y="214744"/>
                </a:lnTo>
                <a:lnTo>
                  <a:pt x="810399" y="0"/>
                </a:lnTo>
                <a:close/>
              </a:path>
            </a:pathLst>
          </a:custGeom>
          <a:solidFill>
            <a:srgbClr val="4B50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2002535" y="9140951"/>
            <a:ext cx="718820" cy="215265"/>
          </a:xfrm>
          <a:custGeom>
            <a:avLst/>
            <a:gdLst/>
            <a:ahLst/>
            <a:cxnLst/>
            <a:rect l="l" t="t" r="r" b="b"/>
            <a:pathLst>
              <a:path w="718819" h="215265">
                <a:moveTo>
                  <a:pt x="372630" y="0"/>
                </a:moveTo>
                <a:lnTo>
                  <a:pt x="346138" y="0"/>
                </a:lnTo>
                <a:lnTo>
                  <a:pt x="0" y="214744"/>
                </a:lnTo>
                <a:lnTo>
                  <a:pt x="718756" y="214744"/>
                </a:lnTo>
                <a:lnTo>
                  <a:pt x="372630" y="0"/>
                </a:lnTo>
                <a:close/>
              </a:path>
            </a:pathLst>
          </a:custGeom>
          <a:solidFill>
            <a:srgbClr val="D8101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bg object 4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87011" y="1557527"/>
            <a:ext cx="3058667" cy="207568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4B509E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53440" y="2208276"/>
            <a:ext cx="7424928" cy="63367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790432" y="2208276"/>
            <a:ext cx="7424928" cy="63367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17976" y="0"/>
            <a:ext cx="13450823" cy="768858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3450823" cy="768247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9811"/>
            <a:ext cx="17068800" cy="767638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0"/>
            <a:ext cx="8456930" cy="3874135"/>
          </a:xfrm>
          <a:custGeom>
            <a:avLst/>
            <a:gdLst/>
            <a:ahLst/>
            <a:cxnLst/>
            <a:rect l="l" t="t" r="r" b="b"/>
            <a:pathLst>
              <a:path w="8456930" h="3874135">
                <a:moveTo>
                  <a:pt x="8456676" y="0"/>
                </a:moveTo>
                <a:lnTo>
                  <a:pt x="0" y="0"/>
                </a:lnTo>
                <a:lnTo>
                  <a:pt x="0" y="3874008"/>
                </a:lnTo>
                <a:lnTo>
                  <a:pt x="8456676" y="0"/>
                </a:lnTo>
                <a:close/>
              </a:path>
            </a:pathLst>
          </a:custGeom>
          <a:solidFill>
            <a:srgbClr val="EFED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242753" y="6306311"/>
            <a:ext cx="4170045" cy="1369695"/>
          </a:xfrm>
          <a:custGeom>
            <a:avLst/>
            <a:gdLst/>
            <a:ahLst/>
            <a:cxnLst/>
            <a:rect l="l" t="t" r="r" b="b"/>
            <a:pathLst>
              <a:path w="4170044" h="1369695">
                <a:moveTo>
                  <a:pt x="2990138" y="0"/>
                </a:moveTo>
                <a:lnTo>
                  <a:pt x="0" y="1369568"/>
                </a:lnTo>
                <a:lnTo>
                  <a:pt x="2358910" y="1369568"/>
                </a:lnTo>
                <a:lnTo>
                  <a:pt x="4169663" y="540156"/>
                </a:lnTo>
                <a:lnTo>
                  <a:pt x="2990138" y="0"/>
                </a:lnTo>
                <a:close/>
              </a:path>
            </a:pathLst>
          </a:custGeom>
          <a:solidFill>
            <a:srgbClr val="D7151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55023" y="5667755"/>
            <a:ext cx="5276087" cy="2008632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12601956" y="6845807"/>
            <a:ext cx="3620770" cy="830580"/>
          </a:xfrm>
          <a:custGeom>
            <a:avLst/>
            <a:gdLst/>
            <a:ahLst/>
            <a:cxnLst/>
            <a:rect l="l" t="t" r="r" b="b"/>
            <a:pathLst>
              <a:path w="3620769" h="830579">
                <a:moveTo>
                  <a:pt x="1810257" y="0"/>
                </a:moveTo>
                <a:lnTo>
                  <a:pt x="0" y="830453"/>
                </a:lnTo>
                <a:lnTo>
                  <a:pt x="3620515" y="830453"/>
                </a:lnTo>
                <a:lnTo>
                  <a:pt x="1810257" y="0"/>
                </a:lnTo>
                <a:close/>
              </a:path>
            </a:pathLst>
          </a:custGeom>
          <a:solidFill>
            <a:srgbClr val="E169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2601892" y="7034783"/>
            <a:ext cx="2800985" cy="641350"/>
          </a:xfrm>
          <a:custGeom>
            <a:avLst/>
            <a:gdLst/>
            <a:ahLst/>
            <a:cxnLst/>
            <a:rect l="l" t="t" r="r" b="b"/>
            <a:pathLst>
              <a:path w="2800984" h="641350">
                <a:moveTo>
                  <a:pt x="1400492" y="0"/>
                </a:moveTo>
                <a:lnTo>
                  <a:pt x="0" y="641096"/>
                </a:lnTo>
                <a:lnTo>
                  <a:pt x="2800985" y="641096"/>
                </a:lnTo>
                <a:lnTo>
                  <a:pt x="1400492" y="0"/>
                </a:lnTo>
                <a:close/>
              </a:path>
            </a:pathLst>
          </a:custGeom>
          <a:solidFill>
            <a:srgbClr val="C517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242842" y="6080759"/>
            <a:ext cx="4660265" cy="1595755"/>
          </a:xfrm>
          <a:custGeom>
            <a:avLst/>
            <a:gdLst/>
            <a:ahLst/>
            <a:cxnLst/>
            <a:rect l="l" t="t" r="r" b="b"/>
            <a:pathLst>
              <a:path w="4660265" h="1595754">
                <a:moveTo>
                  <a:pt x="3480904" y="0"/>
                </a:moveTo>
                <a:lnTo>
                  <a:pt x="0" y="1595374"/>
                </a:lnTo>
                <a:lnTo>
                  <a:pt x="2358199" y="1595374"/>
                </a:lnTo>
                <a:lnTo>
                  <a:pt x="4660138" y="540473"/>
                </a:lnTo>
                <a:lnTo>
                  <a:pt x="3480904" y="0"/>
                </a:lnTo>
                <a:close/>
              </a:path>
            </a:pathLst>
          </a:custGeom>
          <a:solidFill>
            <a:srgbClr val="F8DF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8307323" y="5637276"/>
            <a:ext cx="5417820" cy="2038985"/>
          </a:xfrm>
          <a:custGeom>
            <a:avLst/>
            <a:gdLst/>
            <a:ahLst/>
            <a:cxnLst/>
            <a:rect l="l" t="t" r="r" b="b"/>
            <a:pathLst>
              <a:path w="5417819" h="2038984">
                <a:moveTo>
                  <a:pt x="4449572" y="0"/>
                </a:moveTo>
                <a:lnTo>
                  <a:pt x="0" y="2038985"/>
                </a:lnTo>
                <a:lnTo>
                  <a:pt x="1936115" y="2038985"/>
                </a:lnTo>
                <a:lnTo>
                  <a:pt x="5417566" y="443636"/>
                </a:lnTo>
                <a:lnTo>
                  <a:pt x="4449572" y="0"/>
                </a:lnTo>
                <a:close/>
              </a:path>
            </a:pathLst>
          </a:custGeom>
          <a:solidFill>
            <a:srgbClr val="4A50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7188746" y="5064252"/>
            <a:ext cx="6261735" cy="2612390"/>
          </a:xfrm>
          <a:custGeom>
            <a:avLst/>
            <a:gdLst/>
            <a:ahLst/>
            <a:cxnLst/>
            <a:rect l="l" t="t" r="r" b="b"/>
            <a:pathLst>
              <a:path w="6261734" h="2612390">
                <a:moveTo>
                  <a:pt x="5702261" y="0"/>
                </a:moveTo>
                <a:lnTo>
                  <a:pt x="0" y="2611882"/>
                </a:lnTo>
                <a:lnTo>
                  <a:pt x="1118806" y="2611882"/>
                </a:lnTo>
                <a:lnTo>
                  <a:pt x="6261608" y="256197"/>
                </a:lnTo>
                <a:lnTo>
                  <a:pt x="5702261" y="0"/>
                </a:lnTo>
                <a:close/>
              </a:path>
            </a:pathLst>
          </a:custGeom>
          <a:solidFill>
            <a:srgbClr val="8582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6655307" y="4942332"/>
            <a:ext cx="6236335" cy="2734310"/>
          </a:xfrm>
          <a:custGeom>
            <a:avLst/>
            <a:gdLst/>
            <a:ahLst/>
            <a:cxnLst/>
            <a:rect l="l" t="t" r="r" b="b"/>
            <a:pathLst>
              <a:path w="6236334" h="2734309">
                <a:moveTo>
                  <a:pt x="5969482" y="0"/>
                </a:moveTo>
                <a:lnTo>
                  <a:pt x="0" y="2733802"/>
                </a:lnTo>
                <a:lnTo>
                  <a:pt x="532930" y="2733802"/>
                </a:lnTo>
                <a:lnTo>
                  <a:pt x="6235954" y="122059"/>
                </a:lnTo>
                <a:lnTo>
                  <a:pt x="5969482" y="0"/>
                </a:lnTo>
                <a:close/>
              </a:path>
            </a:pathLst>
          </a:custGeom>
          <a:solidFill>
            <a:srgbClr val="B6B3D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bg object 2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14116" y="3051555"/>
            <a:ext cx="12045695" cy="4620285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362688" y="7673340"/>
            <a:ext cx="3965448" cy="16017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4B509E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27457" y="510717"/>
            <a:ext cx="17780" cy="1242060"/>
          </a:xfrm>
          <a:custGeom>
            <a:avLst/>
            <a:gdLst/>
            <a:ahLst/>
            <a:cxnLst/>
            <a:rect l="l" t="t" r="r" b="b"/>
            <a:pathLst>
              <a:path w="17780" h="1242060">
                <a:moveTo>
                  <a:pt x="17780" y="0"/>
                </a:moveTo>
                <a:lnTo>
                  <a:pt x="0" y="0"/>
                </a:lnTo>
                <a:lnTo>
                  <a:pt x="0" y="1241856"/>
                </a:lnTo>
                <a:lnTo>
                  <a:pt x="17780" y="1241856"/>
                </a:lnTo>
                <a:lnTo>
                  <a:pt x="1778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03135" y="1318462"/>
            <a:ext cx="474345" cy="107950"/>
          </a:xfrm>
          <a:custGeom>
            <a:avLst/>
            <a:gdLst/>
            <a:ahLst/>
            <a:cxnLst/>
            <a:rect l="l" t="t" r="r" b="b"/>
            <a:pathLst>
              <a:path w="474344" h="107950">
                <a:moveTo>
                  <a:pt x="473951" y="0"/>
                </a:moveTo>
                <a:lnTo>
                  <a:pt x="456133" y="0"/>
                </a:lnTo>
                <a:lnTo>
                  <a:pt x="456133" y="13970"/>
                </a:lnTo>
                <a:lnTo>
                  <a:pt x="456133" y="93980"/>
                </a:lnTo>
                <a:lnTo>
                  <a:pt x="17780" y="93980"/>
                </a:lnTo>
                <a:lnTo>
                  <a:pt x="17780" y="13970"/>
                </a:lnTo>
                <a:lnTo>
                  <a:pt x="456133" y="13970"/>
                </a:lnTo>
                <a:lnTo>
                  <a:pt x="456133" y="0"/>
                </a:lnTo>
                <a:lnTo>
                  <a:pt x="0" y="0"/>
                </a:lnTo>
                <a:lnTo>
                  <a:pt x="0" y="13970"/>
                </a:lnTo>
                <a:lnTo>
                  <a:pt x="0" y="93980"/>
                </a:lnTo>
                <a:lnTo>
                  <a:pt x="0" y="107950"/>
                </a:lnTo>
                <a:lnTo>
                  <a:pt x="473951" y="107950"/>
                </a:lnTo>
                <a:lnTo>
                  <a:pt x="473951" y="93980"/>
                </a:lnTo>
                <a:lnTo>
                  <a:pt x="473951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3341814"/>
            <a:ext cx="2023745" cy="2931160"/>
          </a:xfrm>
          <a:custGeom>
            <a:avLst/>
            <a:gdLst/>
            <a:ahLst/>
            <a:cxnLst/>
            <a:rect l="l" t="t" r="r" b="b"/>
            <a:pathLst>
              <a:path w="2023745" h="2931160">
                <a:moveTo>
                  <a:pt x="1731606" y="2930944"/>
                </a:moveTo>
                <a:lnTo>
                  <a:pt x="0" y="2789720"/>
                </a:lnTo>
                <a:lnTo>
                  <a:pt x="0" y="2803944"/>
                </a:lnTo>
                <a:lnTo>
                  <a:pt x="1563839" y="2930944"/>
                </a:lnTo>
                <a:lnTo>
                  <a:pt x="1731606" y="2930944"/>
                </a:lnTo>
                <a:close/>
              </a:path>
              <a:path w="2023745" h="2931160">
                <a:moveTo>
                  <a:pt x="2003120" y="2916732"/>
                </a:moveTo>
                <a:lnTo>
                  <a:pt x="1891614" y="2930956"/>
                </a:lnTo>
                <a:lnTo>
                  <a:pt x="2003120" y="2930956"/>
                </a:lnTo>
                <a:lnTo>
                  <a:pt x="2003120" y="2916732"/>
                </a:lnTo>
                <a:close/>
              </a:path>
              <a:path w="2023745" h="2931160">
                <a:moveTo>
                  <a:pt x="2003132" y="2451112"/>
                </a:moveTo>
                <a:lnTo>
                  <a:pt x="1454378" y="2535707"/>
                </a:lnTo>
                <a:lnTo>
                  <a:pt x="1452346" y="2535707"/>
                </a:lnTo>
                <a:lnTo>
                  <a:pt x="0" y="2140585"/>
                </a:lnTo>
                <a:lnTo>
                  <a:pt x="0" y="2154682"/>
                </a:lnTo>
                <a:lnTo>
                  <a:pt x="1386687" y="2535707"/>
                </a:lnTo>
                <a:lnTo>
                  <a:pt x="762533" y="2507513"/>
                </a:lnTo>
                <a:lnTo>
                  <a:pt x="450469" y="2493416"/>
                </a:lnTo>
                <a:lnTo>
                  <a:pt x="317398" y="2451112"/>
                </a:lnTo>
                <a:lnTo>
                  <a:pt x="273100" y="2437028"/>
                </a:lnTo>
                <a:lnTo>
                  <a:pt x="265099" y="2408707"/>
                </a:lnTo>
                <a:lnTo>
                  <a:pt x="250215" y="2394597"/>
                </a:lnTo>
                <a:lnTo>
                  <a:pt x="229984" y="2394597"/>
                </a:lnTo>
                <a:lnTo>
                  <a:pt x="205930" y="2380500"/>
                </a:lnTo>
                <a:lnTo>
                  <a:pt x="186601" y="2380500"/>
                </a:lnTo>
                <a:lnTo>
                  <a:pt x="169468" y="2394597"/>
                </a:lnTo>
                <a:lnTo>
                  <a:pt x="155295" y="2408707"/>
                </a:lnTo>
                <a:lnTo>
                  <a:pt x="144856" y="2408707"/>
                </a:lnTo>
                <a:lnTo>
                  <a:pt x="0" y="2437028"/>
                </a:lnTo>
                <a:lnTo>
                  <a:pt x="0" y="2451112"/>
                </a:lnTo>
                <a:lnTo>
                  <a:pt x="138417" y="2437028"/>
                </a:lnTo>
                <a:lnTo>
                  <a:pt x="0" y="2493416"/>
                </a:lnTo>
                <a:lnTo>
                  <a:pt x="0" y="2507513"/>
                </a:lnTo>
                <a:lnTo>
                  <a:pt x="138938" y="2451112"/>
                </a:lnTo>
                <a:lnTo>
                  <a:pt x="147154" y="2465222"/>
                </a:lnTo>
                <a:lnTo>
                  <a:pt x="162077" y="2479319"/>
                </a:lnTo>
                <a:lnTo>
                  <a:pt x="182168" y="2493416"/>
                </a:lnTo>
                <a:lnTo>
                  <a:pt x="230670" y="2493416"/>
                </a:lnTo>
                <a:lnTo>
                  <a:pt x="251256" y="2479319"/>
                </a:lnTo>
                <a:lnTo>
                  <a:pt x="266065" y="2465222"/>
                </a:lnTo>
                <a:lnTo>
                  <a:pt x="273380" y="2451112"/>
                </a:lnTo>
                <a:lnTo>
                  <a:pt x="435559" y="2493416"/>
                </a:lnTo>
                <a:lnTo>
                  <a:pt x="435317" y="2493416"/>
                </a:lnTo>
                <a:lnTo>
                  <a:pt x="446468" y="2507513"/>
                </a:lnTo>
                <a:lnTo>
                  <a:pt x="814082" y="2620416"/>
                </a:lnTo>
                <a:lnTo>
                  <a:pt x="882738" y="2634526"/>
                </a:lnTo>
                <a:lnTo>
                  <a:pt x="881583" y="2648623"/>
                </a:lnTo>
                <a:lnTo>
                  <a:pt x="912850" y="2648623"/>
                </a:lnTo>
                <a:lnTo>
                  <a:pt x="1149553" y="2719235"/>
                </a:lnTo>
                <a:lnTo>
                  <a:pt x="1303870" y="2775623"/>
                </a:lnTo>
                <a:lnTo>
                  <a:pt x="1449679" y="2818041"/>
                </a:lnTo>
                <a:lnTo>
                  <a:pt x="1517865" y="2846247"/>
                </a:lnTo>
                <a:lnTo>
                  <a:pt x="1581873" y="2860332"/>
                </a:lnTo>
                <a:lnTo>
                  <a:pt x="1641436" y="2874441"/>
                </a:lnTo>
                <a:lnTo>
                  <a:pt x="1695665" y="2902635"/>
                </a:lnTo>
                <a:lnTo>
                  <a:pt x="1744040" y="2916732"/>
                </a:lnTo>
                <a:lnTo>
                  <a:pt x="1785962" y="2930956"/>
                </a:lnTo>
                <a:lnTo>
                  <a:pt x="1837143" y="2930956"/>
                </a:lnTo>
                <a:lnTo>
                  <a:pt x="1804377" y="2916732"/>
                </a:lnTo>
                <a:lnTo>
                  <a:pt x="1763991" y="2902635"/>
                </a:lnTo>
                <a:lnTo>
                  <a:pt x="1716747" y="2888538"/>
                </a:lnTo>
                <a:lnTo>
                  <a:pt x="1663014" y="2874441"/>
                </a:lnTo>
                <a:lnTo>
                  <a:pt x="1603844" y="2860332"/>
                </a:lnTo>
                <a:lnTo>
                  <a:pt x="1539582" y="2832138"/>
                </a:lnTo>
                <a:lnTo>
                  <a:pt x="1398739" y="2789720"/>
                </a:lnTo>
                <a:lnTo>
                  <a:pt x="1245984" y="2747429"/>
                </a:lnTo>
                <a:lnTo>
                  <a:pt x="1005840" y="2662707"/>
                </a:lnTo>
                <a:lnTo>
                  <a:pt x="1581873" y="2747429"/>
                </a:lnTo>
                <a:lnTo>
                  <a:pt x="1570951" y="2761526"/>
                </a:lnTo>
                <a:lnTo>
                  <a:pt x="1601063" y="2761526"/>
                </a:lnTo>
                <a:lnTo>
                  <a:pt x="1837143" y="2930956"/>
                </a:lnTo>
                <a:lnTo>
                  <a:pt x="1877529" y="2930956"/>
                </a:lnTo>
                <a:lnTo>
                  <a:pt x="1624926" y="2761526"/>
                </a:lnTo>
                <a:lnTo>
                  <a:pt x="1877060" y="2733332"/>
                </a:lnTo>
                <a:lnTo>
                  <a:pt x="2003132" y="2719235"/>
                </a:lnTo>
                <a:lnTo>
                  <a:pt x="2003132" y="2705138"/>
                </a:lnTo>
                <a:lnTo>
                  <a:pt x="1637360" y="2733332"/>
                </a:lnTo>
                <a:lnTo>
                  <a:pt x="2003132" y="2535707"/>
                </a:lnTo>
                <a:lnTo>
                  <a:pt x="2003132" y="2521610"/>
                </a:lnTo>
                <a:lnTo>
                  <a:pt x="1607019" y="2733332"/>
                </a:lnTo>
                <a:lnTo>
                  <a:pt x="1586826" y="2706535"/>
                </a:lnTo>
                <a:lnTo>
                  <a:pt x="1586826" y="2733332"/>
                </a:lnTo>
                <a:lnTo>
                  <a:pt x="1109103" y="2662707"/>
                </a:lnTo>
                <a:lnTo>
                  <a:pt x="918006" y="2634526"/>
                </a:lnTo>
                <a:lnTo>
                  <a:pt x="502615" y="2507513"/>
                </a:lnTo>
                <a:lnTo>
                  <a:pt x="1448790" y="2549931"/>
                </a:lnTo>
                <a:lnTo>
                  <a:pt x="1449806" y="2549931"/>
                </a:lnTo>
                <a:lnTo>
                  <a:pt x="1586826" y="2733332"/>
                </a:lnTo>
                <a:lnTo>
                  <a:pt x="1586826" y="2706535"/>
                </a:lnTo>
                <a:lnTo>
                  <a:pt x="1468843" y="2549931"/>
                </a:lnTo>
                <a:lnTo>
                  <a:pt x="1557870" y="2535707"/>
                </a:lnTo>
                <a:lnTo>
                  <a:pt x="2003132" y="2465222"/>
                </a:lnTo>
                <a:lnTo>
                  <a:pt x="2003132" y="2451112"/>
                </a:lnTo>
                <a:close/>
              </a:path>
              <a:path w="2023745" h="2931160">
                <a:moveTo>
                  <a:pt x="2003132" y="88900"/>
                </a:moveTo>
                <a:lnTo>
                  <a:pt x="1927047" y="88900"/>
                </a:lnTo>
                <a:lnTo>
                  <a:pt x="1927047" y="0"/>
                </a:lnTo>
                <a:lnTo>
                  <a:pt x="1909279" y="0"/>
                </a:lnTo>
                <a:lnTo>
                  <a:pt x="1909279" y="38100"/>
                </a:lnTo>
                <a:lnTo>
                  <a:pt x="1909279" y="63500"/>
                </a:lnTo>
                <a:lnTo>
                  <a:pt x="1909279" y="88900"/>
                </a:lnTo>
                <a:lnTo>
                  <a:pt x="1742655" y="88900"/>
                </a:lnTo>
                <a:lnTo>
                  <a:pt x="1909279" y="63500"/>
                </a:lnTo>
                <a:lnTo>
                  <a:pt x="1909279" y="38100"/>
                </a:lnTo>
                <a:lnTo>
                  <a:pt x="1681187" y="88900"/>
                </a:lnTo>
                <a:lnTo>
                  <a:pt x="1513293" y="88900"/>
                </a:lnTo>
                <a:lnTo>
                  <a:pt x="1513293" y="12700"/>
                </a:lnTo>
                <a:lnTo>
                  <a:pt x="1514436" y="12700"/>
                </a:lnTo>
                <a:lnTo>
                  <a:pt x="1648040" y="0"/>
                </a:lnTo>
                <a:lnTo>
                  <a:pt x="1495526" y="0"/>
                </a:lnTo>
                <a:lnTo>
                  <a:pt x="1495526" y="12700"/>
                </a:lnTo>
                <a:lnTo>
                  <a:pt x="1495526" y="101600"/>
                </a:lnTo>
                <a:lnTo>
                  <a:pt x="1419694" y="101600"/>
                </a:lnTo>
                <a:lnTo>
                  <a:pt x="1419694" y="12700"/>
                </a:lnTo>
                <a:lnTo>
                  <a:pt x="1495526" y="12700"/>
                </a:lnTo>
                <a:lnTo>
                  <a:pt x="1495526" y="0"/>
                </a:lnTo>
                <a:lnTo>
                  <a:pt x="1401927" y="0"/>
                </a:lnTo>
                <a:lnTo>
                  <a:pt x="1401927" y="114300"/>
                </a:lnTo>
                <a:lnTo>
                  <a:pt x="1412087" y="114300"/>
                </a:lnTo>
                <a:lnTo>
                  <a:pt x="1217688" y="139700"/>
                </a:lnTo>
                <a:lnTo>
                  <a:pt x="1217688" y="0"/>
                </a:lnTo>
                <a:lnTo>
                  <a:pt x="1199908" y="0"/>
                </a:lnTo>
                <a:lnTo>
                  <a:pt x="1199908" y="139700"/>
                </a:lnTo>
                <a:lnTo>
                  <a:pt x="1107008" y="152400"/>
                </a:lnTo>
                <a:lnTo>
                  <a:pt x="1107008" y="444500"/>
                </a:lnTo>
                <a:lnTo>
                  <a:pt x="1015034" y="457200"/>
                </a:lnTo>
                <a:lnTo>
                  <a:pt x="1015034" y="0"/>
                </a:lnTo>
                <a:lnTo>
                  <a:pt x="997242" y="0"/>
                </a:lnTo>
                <a:lnTo>
                  <a:pt x="997242" y="469900"/>
                </a:lnTo>
                <a:lnTo>
                  <a:pt x="812342" y="508000"/>
                </a:lnTo>
                <a:lnTo>
                  <a:pt x="812342" y="0"/>
                </a:lnTo>
                <a:lnTo>
                  <a:pt x="794562" y="0"/>
                </a:lnTo>
                <a:lnTo>
                  <a:pt x="794562" y="508000"/>
                </a:lnTo>
                <a:lnTo>
                  <a:pt x="751522" y="520700"/>
                </a:lnTo>
                <a:lnTo>
                  <a:pt x="743902" y="520700"/>
                </a:lnTo>
                <a:lnTo>
                  <a:pt x="743902" y="1206500"/>
                </a:lnTo>
                <a:lnTo>
                  <a:pt x="743902" y="1219200"/>
                </a:lnTo>
                <a:lnTo>
                  <a:pt x="743902" y="1257300"/>
                </a:lnTo>
                <a:lnTo>
                  <a:pt x="728789" y="1257300"/>
                </a:lnTo>
                <a:lnTo>
                  <a:pt x="728789" y="1270000"/>
                </a:lnTo>
                <a:lnTo>
                  <a:pt x="509358" y="1384300"/>
                </a:lnTo>
                <a:lnTo>
                  <a:pt x="139065" y="1270000"/>
                </a:lnTo>
                <a:lnTo>
                  <a:pt x="574217" y="1270000"/>
                </a:lnTo>
                <a:lnTo>
                  <a:pt x="619556" y="1257300"/>
                </a:lnTo>
                <a:lnTo>
                  <a:pt x="728789" y="1270000"/>
                </a:lnTo>
                <a:lnTo>
                  <a:pt x="728789" y="1257300"/>
                </a:lnTo>
                <a:lnTo>
                  <a:pt x="650976" y="1244600"/>
                </a:lnTo>
                <a:lnTo>
                  <a:pt x="743902" y="1219200"/>
                </a:lnTo>
                <a:lnTo>
                  <a:pt x="743902" y="1206500"/>
                </a:lnTo>
                <a:lnTo>
                  <a:pt x="617435" y="1244600"/>
                </a:lnTo>
                <a:lnTo>
                  <a:pt x="574217" y="1244600"/>
                </a:lnTo>
                <a:lnTo>
                  <a:pt x="574217" y="0"/>
                </a:lnTo>
                <a:lnTo>
                  <a:pt x="556450" y="0"/>
                </a:lnTo>
                <a:lnTo>
                  <a:pt x="556450" y="1231900"/>
                </a:lnTo>
                <a:lnTo>
                  <a:pt x="556450" y="1244600"/>
                </a:lnTo>
                <a:lnTo>
                  <a:pt x="556450" y="1257300"/>
                </a:lnTo>
                <a:lnTo>
                  <a:pt x="92075" y="1257300"/>
                </a:lnTo>
                <a:lnTo>
                  <a:pt x="8864" y="1231900"/>
                </a:lnTo>
                <a:lnTo>
                  <a:pt x="8864" y="1168400"/>
                </a:lnTo>
                <a:lnTo>
                  <a:pt x="556450" y="1244600"/>
                </a:lnTo>
                <a:lnTo>
                  <a:pt x="556450" y="1231900"/>
                </a:lnTo>
                <a:lnTo>
                  <a:pt x="100126" y="1168400"/>
                </a:lnTo>
                <a:lnTo>
                  <a:pt x="8864" y="1155700"/>
                </a:lnTo>
                <a:lnTo>
                  <a:pt x="8864" y="0"/>
                </a:lnTo>
                <a:lnTo>
                  <a:pt x="0" y="0"/>
                </a:lnTo>
                <a:lnTo>
                  <a:pt x="0" y="1270000"/>
                </a:lnTo>
                <a:lnTo>
                  <a:pt x="88861" y="1270000"/>
                </a:lnTo>
                <a:lnTo>
                  <a:pt x="460565" y="1384300"/>
                </a:lnTo>
                <a:lnTo>
                  <a:pt x="0" y="1384300"/>
                </a:lnTo>
                <a:lnTo>
                  <a:pt x="0" y="1397000"/>
                </a:lnTo>
                <a:lnTo>
                  <a:pt x="503580" y="1397000"/>
                </a:lnTo>
                <a:lnTo>
                  <a:pt x="567055" y="1600200"/>
                </a:lnTo>
                <a:lnTo>
                  <a:pt x="431482" y="1524000"/>
                </a:lnTo>
                <a:lnTo>
                  <a:pt x="404355" y="1511300"/>
                </a:lnTo>
                <a:lnTo>
                  <a:pt x="0" y="1587500"/>
                </a:lnTo>
                <a:lnTo>
                  <a:pt x="0" y="1600200"/>
                </a:lnTo>
                <a:lnTo>
                  <a:pt x="357289" y="1536700"/>
                </a:lnTo>
                <a:lnTo>
                  <a:pt x="0" y="1727200"/>
                </a:lnTo>
                <a:lnTo>
                  <a:pt x="0" y="1739900"/>
                </a:lnTo>
                <a:lnTo>
                  <a:pt x="376008" y="1536700"/>
                </a:lnTo>
                <a:lnTo>
                  <a:pt x="402869" y="1524000"/>
                </a:lnTo>
                <a:lnTo>
                  <a:pt x="573671" y="1612900"/>
                </a:lnTo>
                <a:lnTo>
                  <a:pt x="576427" y="1625600"/>
                </a:lnTo>
                <a:lnTo>
                  <a:pt x="586232" y="1625600"/>
                </a:lnTo>
                <a:lnTo>
                  <a:pt x="1177620" y="1905000"/>
                </a:lnTo>
                <a:lnTo>
                  <a:pt x="0" y="1968500"/>
                </a:lnTo>
                <a:lnTo>
                  <a:pt x="0" y="1981200"/>
                </a:lnTo>
                <a:lnTo>
                  <a:pt x="1205293" y="1917700"/>
                </a:lnTo>
                <a:lnTo>
                  <a:pt x="1680298" y="2032000"/>
                </a:lnTo>
                <a:lnTo>
                  <a:pt x="771486" y="2146300"/>
                </a:lnTo>
                <a:lnTo>
                  <a:pt x="0" y="2044700"/>
                </a:lnTo>
                <a:lnTo>
                  <a:pt x="0" y="2057400"/>
                </a:lnTo>
                <a:lnTo>
                  <a:pt x="625348" y="2146300"/>
                </a:lnTo>
                <a:lnTo>
                  <a:pt x="0" y="2120900"/>
                </a:lnTo>
                <a:lnTo>
                  <a:pt x="0" y="2133600"/>
                </a:lnTo>
                <a:lnTo>
                  <a:pt x="770572" y="2159000"/>
                </a:lnTo>
                <a:lnTo>
                  <a:pt x="2003132" y="2324100"/>
                </a:lnTo>
                <a:lnTo>
                  <a:pt x="826325" y="2159000"/>
                </a:lnTo>
                <a:lnTo>
                  <a:pt x="925385" y="2146300"/>
                </a:lnTo>
                <a:lnTo>
                  <a:pt x="1717890" y="2044700"/>
                </a:lnTo>
                <a:lnTo>
                  <a:pt x="2003132" y="2209800"/>
                </a:lnTo>
                <a:lnTo>
                  <a:pt x="2003132" y="2197100"/>
                </a:lnTo>
                <a:lnTo>
                  <a:pt x="1760308" y="2044700"/>
                </a:lnTo>
                <a:lnTo>
                  <a:pt x="1735924" y="2032000"/>
                </a:lnTo>
                <a:lnTo>
                  <a:pt x="1765642" y="2019300"/>
                </a:lnTo>
                <a:lnTo>
                  <a:pt x="2003132" y="1905000"/>
                </a:lnTo>
                <a:lnTo>
                  <a:pt x="2003132" y="1879600"/>
                </a:lnTo>
                <a:lnTo>
                  <a:pt x="1736940" y="2019300"/>
                </a:lnTo>
                <a:lnTo>
                  <a:pt x="1884387" y="1676400"/>
                </a:lnTo>
                <a:lnTo>
                  <a:pt x="2003132" y="1663700"/>
                </a:lnTo>
                <a:lnTo>
                  <a:pt x="2003132" y="1651000"/>
                </a:lnTo>
                <a:lnTo>
                  <a:pt x="1895944" y="1663700"/>
                </a:lnTo>
                <a:lnTo>
                  <a:pt x="2003132" y="1524000"/>
                </a:lnTo>
                <a:lnTo>
                  <a:pt x="2003132" y="1498600"/>
                </a:lnTo>
                <a:lnTo>
                  <a:pt x="1874735" y="1663700"/>
                </a:lnTo>
                <a:lnTo>
                  <a:pt x="1863686" y="1663700"/>
                </a:lnTo>
                <a:lnTo>
                  <a:pt x="1863686" y="1676400"/>
                </a:lnTo>
                <a:lnTo>
                  <a:pt x="1714588" y="2032000"/>
                </a:lnTo>
                <a:lnTo>
                  <a:pt x="1266151" y="1917700"/>
                </a:lnTo>
                <a:lnTo>
                  <a:pt x="1210094" y="1905000"/>
                </a:lnTo>
                <a:lnTo>
                  <a:pt x="1085837" y="1854200"/>
                </a:lnTo>
                <a:lnTo>
                  <a:pt x="1141387" y="1841500"/>
                </a:lnTo>
                <a:lnTo>
                  <a:pt x="1863686" y="1676400"/>
                </a:lnTo>
                <a:lnTo>
                  <a:pt x="1863686" y="1663700"/>
                </a:lnTo>
                <a:lnTo>
                  <a:pt x="1838032" y="1651000"/>
                </a:lnTo>
                <a:lnTo>
                  <a:pt x="1838032" y="1676400"/>
                </a:lnTo>
                <a:lnTo>
                  <a:pt x="1072946" y="1841500"/>
                </a:lnTo>
                <a:lnTo>
                  <a:pt x="589064" y="1600200"/>
                </a:lnTo>
                <a:lnTo>
                  <a:pt x="522922" y="1397000"/>
                </a:lnTo>
                <a:lnTo>
                  <a:pt x="1838032" y="1676400"/>
                </a:lnTo>
                <a:lnTo>
                  <a:pt x="1838032" y="1651000"/>
                </a:lnTo>
                <a:lnTo>
                  <a:pt x="1832063" y="1651000"/>
                </a:lnTo>
                <a:lnTo>
                  <a:pt x="1832063" y="1663700"/>
                </a:lnTo>
                <a:lnTo>
                  <a:pt x="532028" y="1384300"/>
                </a:lnTo>
                <a:lnTo>
                  <a:pt x="755446" y="1270000"/>
                </a:lnTo>
                <a:lnTo>
                  <a:pt x="1081011" y="1270000"/>
                </a:lnTo>
                <a:lnTo>
                  <a:pt x="1832063" y="1663700"/>
                </a:lnTo>
                <a:lnTo>
                  <a:pt x="1832063" y="1651000"/>
                </a:lnTo>
                <a:lnTo>
                  <a:pt x="1147673" y="1282700"/>
                </a:lnTo>
                <a:lnTo>
                  <a:pt x="2003132" y="1460500"/>
                </a:lnTo>
                <a:lnTo>
                  <a:pt x="2003132" y="1435100"/>
                </a:lnTo>
                <a:lnTo>
                  <a:pt x="1204963" y="1282700"/>
                </a:lnTo>
                <a:lnTo>
                  <a:pt x="1132382" y="1270000"/>
                </a:lnTo>
                <a:lnTo>
                  <a:pt x="1973541" y="1270000"/>
                </a:lnTo>
                <a:lnTo>
                  <a:pt x="2003132" y="1282700"/>
                </a:lnTo>
                <a:lnTo>
                  <a:pt x="2003132" y="1270000"/>
                </a:lnTo>
                <a:lnTo>
                  <a:pt x="2003132" y="1244600"/>
                </a:lnTo>
                <a:lnTo>
                  <a:pt x="1984451" y="1257300"/>
                </a:lnTo>
                <a:lnTo>
                  <a:pt x="1984451" y="1143000"/>
                </a:lnTo>
                <a:lnTo>
                  <a:pt x="2003132" y="1143000"/>
                </a:lnTo>
                <a:lnTo>
                  <a:pt x="2003132" y="1130300"/>
                </a:lnTo>
                <a:lnTo>
                  <a:pt x="1984451" y="1130300"/>
                </a:lnTo>
                <a:lnTo>
                  <a:pt x="1984451" y="1003300"/>
                </a:lnTo>
                <a:lnTo>
                  <a:pt x="2003132" y="1003300"/>
                </a:lnTo>
                <a:lnTo>
                  <a:pt x="2003132" y="990600"/>
                </a:lnTo>
                <a:lnTo>
                  <a:pt x="1984451" y="990600"/>
                </a:lnTo>
                <a:lnTo>
                  <a:pt x="1984451" y="863600"/>
                </a:lnTo>
                <a:lnTo>
                  <a:pt x="2003132" y="850900"/>
                </a:lnTo>
                <a:lnTo>
                  <a:pt x="2003132" y="838200"/>
                </a:lnTo>
                <a:lnTo>
                  <a:pt x="1973795" y="850900"/>
                </a:lnTo>
                <a:lnTo>
                  <a:pt x="1966683" y="850900"/>
                </a:lnTo>
                <a:lnTo>
                  <a:pt x="1966683" y="863600"/>
                </a:lnTo>
                <a:lnTo>
                  <a:pt x="1966683" y="1257300"/>
                </a:lnTo>
                <a:lnTo>
                  <a:pt x="1777072" y="1257300"/>
                </a:lnTo>
                <a:lnTo>
                  <a:pt x="1777072" y="1143000"/>
                </a:lnTo>
                <a:lnTo>
                  <a:pt x="1966683" y="1143000"/>
                </a:lnTo>
                <a:lnTo>
                  <a:pt x="1966683" y="1130300"/>
                </a:lnTo>
                <a:lnTo>
                  <a:pt x="1777072" y="1130300"/>
                </a:lnTo>
                <a:lnTo>
                  <a:pt x="1777072" y="1003300"/>
                </a:lnTo>
                <a:lnTo>
                  <a:pt x="1966683" y="1003300"/>
                </a:lnTo>
                <a:lnTo>
                  <a:pt x="1966683" y="990600"/>
                </a:lnTo>
                <a:lnTo>
                  <a:pt x="1777072" y="990600"/>
                </a:lnTo>
                <a:lnTo>
                  <a:pt x="1777072" y="863600"/>
                </a:lnTo>
                <a:lnTo>
                  <a:pt x="1966683" y="863600"/>
                </a:lnTo>
                <a:lnTo>
                  <a:pt x="1966683" y="850900"/>
                </a:lnTo>
                <a:lnTo>
                  <a:pt x="1759419" y="850900"/>
                </a:lnTo>
                <a:lnTo>
                  <a:pt x="1759419" y="863600"/>
                </a:lnTo>
                <a:lnTo>
                  <a:pt x="1759419" y="990600"/>
                </a:lnTo>
                <a:lnTo>
                  <a:pt x="1759419" y="1003300"/>
                </a:lnTo>
                <a:lnTo>
                  <a:pt x="1759419" y="1130300"/>
                </a:lnTo>
                <a:lnTo>
                  <a:pt x="1759419" y="1143000"/>
                </a:lnTo>
                <a:lnTo>
                  <a:pt x="1759419" y="1257300"/>
                </a:lnTo>
                <a:lnTo>
                  <a:pt x="1574507" y="1257300"/>
                </a:lnTo>
                <a:lnTo>
                  <a:pt x="1574507" y="1143000"/>
                </a:lnTo>
                <a:lnTo>
                  <a:pt x="1759419" y="1143000"/>
                </a:lnTo>
                <a:lnTo>
                  <a:pt x="1759419" y="1130300"/>
                </a:lnTo>
                <a:lnTo>
                  <a:pt x="1574507" y="1130300"/>
                </a:lnTo>
                <a:lnTo>
                  <a:pt x="1574507" y="1003300"/>
                </a:lnTo>
                <a:lnTo>
                  <a:pt x="1759419" y="1003300"/>
                </a:lnTo>
                <a:lnTo>
                  <a:pt x="1759419" y="990600"/>
                </a:lnTo>
                <a:lnTo>
                  <a:pt x="1574507" y="990600"/>
                </a:lnTo>
                <a:lnTo>
                  <a:pt x="1574507" y="863600"/>
                </a:lnTo>
                <a:lnTo>
                  <a:pt x="1759419" y="863600"/>
                </a:lnTo>
                <a:lnTo>
                  <a:pt x="1759419" y="850900"/>
                </a:lnTo>
                <a:lnTo>
                  <a:pt x="1556727" y="850900"/>
                </a:lnTo>
                <a:lnTo>
                  <a:pt x="1556727" y="863600"/>
                </a:lnTo>
                <a:lnTo>
                  <a:pt x="1556727" y="990600"/>
                </a:lnTo>
                <a:lnTo>
                  <a:pt x="1556727" y="1003300"/>
                </a:lnTo>
                <a:lnTo>
                  <a:pt x="1556727" y="1130300"/>
                </a:lnTo>
                <a:lnTo>
                  <a:pt x="1556727" y="1143000"/>
                </a:lnTo>
                <a:lnTo>
                  <a:pt x="1556727" y="1257300"/>
                </a:lnTo>
                <a:lnTo>
                  <a:pt x="1371828" y="1257300"/>
                </a:lnTo>
                <a:lnTo>
                  <a:pt x="1371828" y="1143000"/>
                </a:lnTo>
                <a:lnTo>
                  <a:pt x="1556727" y="1143000"/>
                </a:lnTo>
                <a:lnTo>
                  <a:pt x="1556727" y="1130300"/>
                </a:lnTo>
                <a:lnTo>
                  <a:pt x="1371828" y="1130300"/>
                </a:lnTo>
                <a:lnTo>
                  <a:pt x="1371828" y="1003300"/>
                </a:lnTo>
                <a:lnTo>
                  <a:pt x="1556727" y="1003300"/>
                </a:lnTo>
                <a:lnTo>
                  <a:pt x="1556727" y="990600"/>
                </a:lnTo>
                <a:lnTo>
                  <a:pt x="1371828" y="990600"/>
                </a:lnTo>
                <a:lnTo>
                  <a:pt x="1371828" y="863600"/>
                </a:lnTo>
                <a:lnTo>
                  <a:pt x="1556727" y="863600"/>
                </a:lnTo>
                <a:lnTo>
                  <a:pt x="1556727" y="850900"/>
                </a:lnTo>
                <a:lnTo>
                  <a:pt x="1415122" y="850900"/>
                </a:lnTo>
                <a:lnTo>
                  <a:pt x="1552282" y="800100"/>
                </a:lnTo>
                <a:lnTo>
                  <a:pt x="1689442" y="762000"/>
                </a:lnTo>
                <a:lnTo>
                  <a:pt x="1735162" y="749300"/>
                </a:lnTo>
                <a:lnTo>
                  <a:pt x="2003132" y="749300"/>
                </a:lnTo>
                <a:lnTo>
                  <a:pt x="2003132" y="736600"/>
                </a:lnTo>
                <a:lnTo>
                  <a:pt x="1920709" y="736600"/>
                </a:lnTo>
                <a:lnTo>
                  <a:pt x="1920709" y="596900"/>
                </a:lnTo>
                <a:lnTo>
                  <a:pt x="2003132" y="596900"/>
                </a:lnTo>
                <a:lnTo>
                  <a:pt x="2003132" y="584200"/>
                </a:lnTo>
                <a:lnTo>
                  <a:pt x="1920709" y="584200"/>
                </a:lnTo>
                <a:lnTo>
                  <a:pt x="1920709" y="444500"/>
                </a:lnTo>
                <a:lnTo>
                  <a:pt x="2003132" y="444500"/>
                </a:lnTo>
                <a:lnTo>
                  <a:pt x="2003132" y="419100"/>
                </a:lnTo>
                <a:lnTo>
                  <a:pt x="1902929" y="419100"/>
                </a:lnTo>
                <a:lnTo>
                  <a:pt x="1902929" y="444500"/>
                </a:lnTo>
                <a:lnTo>
                  <a:pt x="1902929" y="584200"/>
                </a:lnTo>
                <a:lnTo>
                  <a:pt x="1902929" y="596900"/>
                </a:lnTo>
                <a:lnTo>
                  <a:pt x="1902929" y="736600"/>
                </a:lnTo>
                <a:lnTo>
                  <a:pt x="1742401" y="736600"/>
                </a:lnTo>
                <a:lnTo>
                  <a:pt x="1742401" y="596900"/>
                </a:lnTo>
                <a:lnTo>
                  <a:pt x="1902929" y="596900"/>
                </a:lnTo>
                <a:lnTo>
                  <a:pt x="1902929" y="584200"/>
                </a:lnTo>
                <a:lnTo>
                  <a:pt x="1742401" y="584200"/>
                </a:lnTo>
                <a:lnTo>
                  <a:pt x="1742401" y="444500"/>
                </a:lnTo>
                <a:lnTo>
                  <a:pt x="1902929" y="444500"/>
                </a:lnTo>
                <a:lnTo>
                  <a:pt x="1902929" y="419100"/>
                </a:lnTo>
                <a:lnTo>
                  <a:pt x="1794344" y="419100"/>
                </a:lnTo>
                <a:lnTo>
                  <a:pt x="1933536" y="393700"/>
                </a:lnTo>
                <a:lnTo>
                  <a:pt x="2003132" y="381000"/>
                </a:lnTo>
                <a:lnTo>
                  <a:pt x="2003132" y="368300"/>
                </a:lnTo>
                <a:lnTo>
                  <a:pt x="1958682" y="381000"/>
                </a:lnTo>
                <a:lnTo>
                  <a:pt x="1958682" y="266700"/>
                </a:lnTo>
                <a:lnTo>
                  <a:pt x="2003132" y="254000"/>
                </a:lnTo>
                <a:lnTo>
                  <a:pt x="2003132" y="241300"/>
                </a:lnTo>
                <a:lnTo>
                  <a:pt x="1958682" y="254000"/>
                </a:lnTo>
                <a:lnTo>
                  <a:pt x="1958682" y="127000"/>
                </a:lnTo>
                <a:lnTo>
                  <a:pt x="2003132" y="127000"/>
                </a:lnTo>
                <a:lnTo>
                  <a:pt x="2003132" y="114300"/>
                </a:lnTo>
                <a:lnTo>
                  <a:pt x="1940890" y="127000"/>
                </a:lnTo>
                <a:lnTo>
                  <a:pt x="1940890" y="254000"/>
                </a:lnTo>
                <a:lnTo>
                  <a:pt x="1940890" y="266700"/>
                </a:lnTo>
                <a:lnTo>
                  <a:pt x="1940890" y="381000"/>
                </a:lnTo>
                <a:lnTo>
                  <a:pt x="1865845" y="393700"/>
                </a:lnTo>
                <a:lnTo>
                  <a:pt x="1865845" y="279400"/>
                </a:lnTo>
                <a:lnTo>
                  <a:pt x="1940890" y="266700"/>
                </a:lnTo>
                <a:lnTo>
                  <a:pt x="1940890" y="254000"/>
                </a:lnTo>
                <a:lnTo>
                  <a:pt x="1865845" y="266700"/>
                </a:lnTo>
                <a:lnTo>
                  <a:pt x="1865845" y="139700"/>
                </a:lnTo>
                <a:lnTo>
                  <a:pt x="1940890" y="127000"/>
                </a:lnTo>
                <a:lnTo>
                  <a:pt x="1848065" y="139700"/>
                </a:lnTo>
                <a:lnTo>
                  <a:pt x="1848065" y="152400"/>
                </a:lnTo>
                <a:lnTo>
                  <a:pt x="1848065" y="266700"/>
                </a:lnTo>
                <a:lnTo>
                  <a:pt x="1848065" y="279400"/>
                </a:lnTo>
                <a:lnTo>
                  <a:pt x="1848065" y="393700"/>
                </a:lnTo>
                <a:lnTo>
                  <a:pt x="1745449" y="419100"/>
                </a:lnTo>
                <a:lnTo>
                  <a:pt x="1745449" y="317500"/>
                </a:lnTo>
                <a:lnTo>
                  <a:pt x="1813852" y="292100"/>
                </a:lnTo>
                <a:lnTo>
                  <a:pt x="1848065" y="279400"/>
                </a:lnTo>
                <a:lnTo>
                  <a:pt x="1848065" y="266700"/>
                </a:lnTo>
                <a:lnTo>
                  <a:pt x="1745449" y="292100"/>
                </a:lnTo>
                <a:lnTo>
                  <a:pt x="1745449" y="165100"/>
                </a:lnTo>
                <a:lnTo>
                  <a:pt x="1848065" y="152400"/>
                </a:lnTo>
                <a:lnTo>
                  <a:pt x="1848065" y="139700"/>
                </a:lnTo>
                <a:lnTo>
                  <a:pt x="1735543" y="152400"/>
                </a:lnTo>
                <a:lnTo>
                  <a:pt x="1727669" y="152400"/>
                </a:lnTo>
                <a:lnTo>
                  <a:pt x="1727669" y="165100"/>
                </a:lnTo>
                <a:lnTo>
                  <a:pt x="1727669" y="292100"/>
                </a:lnTo>
                <a:lnTo>
                  <a:pt x="1727669" y="317500"/>
                </a:lnTo>
                <a:lnTo>
                  <a:pt x="1727669" y="419100"/>
                </a:lnTo>
                <a:lnTo>
                  <a:pt x="1724621" y="419100"/>
                </a:lnTo>
                <a:lnTo>
                  <a:pt x="1724621" y="444500"/>
                </a:lnTo>
                <a:lnTo>
                  <a:pt x="1724621" y="584200"/>
                </a:lnTo>
                <a:lnTo>
                  <a:pt x="1724621" y="596900"/>
                </a:lnTo>
                <a:lnTo>
                  <a:pt x="1724621" y="736600"/>
                </a:lnTo>
                <a:lnTo>
                  <a:pt x="1635721" y="762000"/>
                </a:lnTo>
                <a:lnTo>
                  <a:pt x="1635721" y="622300"/>
                </a:lnTo>
                <a:lnTo>
                  <a:pt x="1680171" y="609600"/>
                </a:lnTo>
                <a:lnTo>
                  <a:pt x="1724621" y="596900"/>
                </a:lnTo>
                <a:lnTo>
                  <a:pt x="1724621" y="584200"/>
                </a:lnTo>
                <a:lnTo>
                  <a:pt x="1635721" y="609600"/>
                </a:lnTo>
                <a:lnTo>
                  <a:pt x="1635721" y="469900"/>
                </a:lnTo>
                <a:lnTo>
                  <a:pt x="1724621" y="444500"/>
                </a:lnTo>
                <a:lnTo>
                  <a:pt x="1724621" y="419100"/>
                </a:lnTo>
                <a:lnTo>
                  <a:pt x="1667357" y="419100"/>
                </a:lnTo>
                <a:lnTo>
                  <a:pt x="1667357" y="444500"/>
                </a:lnTo>
                <a:lnTo>
                  <a:pt x="1617941" y="457200"/>
                </a:lnTo>
                <a:lnTo>
                  <a:pt x="1617941" y="469900"/>
                </a:lnTo>
                <a:lnTo>
                  <a:pt x="1617941" y="609600"/>
                </a:lnTo>
                <a:lnTo>
                  <a:pt x="1617941" y="622300"/>
                </a:lnTo>
                <a:lnTo>
                  <a:pt x="1617941" y="762000"/>
                </a:lnTo>
                <a:lnTo>
                  <a:pt x="1513293" y="800100"/>
                </a:lnTo>
                <a:lnTo>
                  <a:pt x="1513293" y="647700"/>
                </a:lnTo>
                <a:lnTo>
                  <a:pt x="1565617" y="635000"/>
                </a:lnTo>
                <a:lnTo>
                  <a:pt x="1617941" y="622300"/>
                </a:lnTo>
                <a:lnTo>
                  <a:pt x="1617941" y="609600"/>
                </a:lnTo>
                <a:lnTo>
                  <a:pt x="1513293" y="635000"/>
                </a:lnTo>
                <a:lnTo>
                  <a:pt x="1513293" y="495300"/>
                </a:lnTo>
                <a:lnTo>
                  <a:pt x="1617941" y="469900"/>
                </a:lnTo>
                <a:lnTo>
                  <a:pt x="1617941" y="457200"/>
                </a:lnTo>
                <a:lnTo>
                  <a:pt x="1495526" y="482600"/>
                </a:lnTo>
                <a:lnTo>
                  <a:pt x="1495526" y="495300"/>
                </a:lnTo>
                <a:lnTo>
                  <a:pt x="1495526" y="647700"/>
                </a:lnTo>
                <a:lnTo>
                  <a:pt x="1495526" y="660400"/>
                </a:lnTo>
                <a:lnTo>
                  <a:pt x="1495526" y="800100"/>
                </a:lnTo>
                <a:lnTo>
                  <a:pt x="1373847" y="850900"/>
                </a:lnTo>
                <a:lnTo>
                  <a:pt x="1373847" y="698500"/>
                </a:lnTo>
                <a:lnTo>
                  <a:pt x="1374990" y="698500"/>
                </a:lnTo>
                <a:lnTo>
                  <a:pt x="1435201" y="673100"/>
                </a:lnTo>
                <a:lnTo>
                  <a:pt x="1495526" y="660400"/>
                </a:lnTo>
                <a:lnTo>
                  <a:pt x="1495526" y="647700"/>
                </a:lnTo>
                <a:lnTo>
                  <a:pt x="1373847" y="673100"/>
                </a:lnTo>
                <a:lnTo>
                  <a:pt x="1373847" y="533400"/>
                </a:lnTo>
                <a:lnTo>
                  <a:pt x="1495526" y="495300"/>
                </a:lnTo>
                <a:lnTo>
                  <a:pt x="1495526" y="482600"/>
                </a:lnTo>
                <a:lnTo>
                  <a:pt x="1363687" y="520700"/>
                </a:lnTo>
                <a:lnTo>
                  <a:pt x="1356080" y="520700"/>
                </a:lnTo>
                <a:lnTo>
                  <a:pt x="1356080" y="533400"/>
                </a:lnTo>
                <a:lnTo>
                  <a:pt x="1356080" y="673100"/>
                </a:lnTo>
                <a:lnTo>
                  <a:pt x="1356080" y="698500"/>
                </a:lnTo>
                <a:lnTo>
                  <a:pt x="1356080" y="850900"/>
                </a:lnTo>
                <a:lnTo>
                  <a:pt x="1354048" y="850900"/>
                </a:lnTo>
                <a:lnTo>
                  <a:pt x="1354048" y="1257300"/>
                </a:lnTo>
                <a:lnTo>
                  <a:pt x="1173353" y="1257300"/>
                </a:lnTo>
                <a:lnTo>
                  <a:pt x="1173353" y="1143000"/>
                </a:lnTo>
                <a:lnTo>
                  <a:pt x="1354048" y="1143000"/>
                </a:lnTo>
                <a:lnTo>
                  <a:pt x="1354048" y="1130300"/>
                </a:lnTo>
                <a:lnTo>
                  <a:pt x="1173353" y="1130300"/>
                </a:lnTo>
                <a:lnTo>
                  <a:pt x="1173353" y="1003300"/>
                </a:lnTo>
                <a:lnTo>
                  <a:pt x="1354048" y="1003300"/>
                </a:lnTo>
                <a:lnTo>
                  <a:pt x="1354048" y="990600"/>
                </a:lnTo>
                <a:lnTo>
                  <a:pt x="1173353" y="990600"/>
                </a:lnTo>
                <a:lnTo>
                  <a:pt x="1173353" y="863600"/>
                </a:lnTo>
                <a:lnTo>
                  <a:pt x="1354048" y="863600"/>
                </a:lnTo>
                <a:lnTo>
                  <a:pt x="1354048" y="850900"/>
                </a:lnTo>
                <a:lnTo>
                  <a:pt x="1173353" y="850900"/>
                </a:lnTo>
                <a:lnTo>
                  <a:pt x="1173353" y="698500"/>
                </a:lnTo>
                <a:lnTo>
                  <a:pt x="1356080" y="698500"/>
                </a:lnTo>
                <a:lnTo>
                  <a:pt x="1356080" y="673100"/>
                </a:lnTo>
                <a:lnTo>
                  <a:pt x="1173353" y="673100"/>
                </a:lnTo>
                <a:lnTo>
                  <a:pt x="1173353" y="533400"/>
                </a:lnTo>
                <a:lnTo>
                  <a:pt x="1356080" y="533400"/>
                </a:lnTo>
                <a:lnTo>
                  <a:pt x="1356080" y="520700"/>
                </a:lnTo>
                <a:lnTo>
                  <a:pt x="1155573" y="520700"/>
                </a:lnTo>
                <a:lnTo>
                  <a:pt x="1155573" y="533400"/>
                </a:lnTo>
                <a:lnTo>
                  <a:pt x="1155573" y="673100"/>
                </a:lnTo>
                <a:lnTo>
                  <a:pt x="1155573" y="1257300"/>
                </a:lnTo>
                <a:lnTo>
                  <a:pt x="983335" y="1257300"/>
                </a:lnTo>
                <a:lnTo>
                  <a:pt x="983335" y="1143000"/>
                </a:lnTo>
                <a:lnTo>
                  <a:pt x="1155573" y="1143000"/>
                </a:lnTo>
                <a:lnTo>
                  <a:pt x="1155573" y="1130300"/>
                </a:lnTo>
                <a:lnTo>
                  <a:pt x="983335" y="1130300"/>
                </a:lnTo>
                <a:lnTo>
                  <a:pt x="983335" y="1003300"/>
                </a:lnTo>
                <a:lnTo>
                  <a:pt x="1155573" y="1003300"/>
                </a:lnTo>
                <a:lnTo>
                  <a:pt x="1155573" y="990600"/>
                </a:lnTo>
                <a:lnTo>
                  <a:pt x="983335" y="990600"/>
                </a:lnTo>
                <a:lnTo>
                  <a:pt x="983335" y="863600"/>
                </a:lnTo>
                <a:lnTo>
                  <a:pt x="1155573" y="863600"/>
                </a:lnTo>
                <a:lnTo>
                  <a:pt x="1155573" y="850900"/>
                </a:lnTo>
                <a:lnTo>
                  <a:pt x="983335" y="850900"/>
                </a:lnTo>
                <a:lnTo>
                  <a:pt x="983335" y="698500"/>
                </a:lnTo>
                <a:lnTo>
                  <a:pt x="1155573" y="698500"/>
                </a:lnTo>
                <a:lnTo>
                  <a:pt x="1155573" y="673100"/>
                </a:lnTo>
                <a:lnTo>
                  <a:pt x="983335" y="673100"/>
                </a:lnTo>
                <a:lnTo>
                  <a:pt x="983335" y="533400"/>
                </a:lnTo>
                <a:lnTo>
                  <a:pt x="1155573" y="533400"/>
                </a:lnTo>
                <a:lnTo>
                  <a:pt x="1155573" y="520700"/>
                </a:lnTo>
                <a:lnTo>
                  <a:pt x="965555" y="520700"/>
                </a:lnTo>
                <a:lnTo>
                  <a:pt x="965555" y="533400"/>
                </a:lnTo>
                <a:lnTo>
                  <a:pt x="965555" y="673100"/>
                </a:lnTo>
                <a:lnTo>
                  <a:pt x="965555" y="1257300"/>
                </a:lnTo>
                <a:lnTo>
                  <a:pt x="761657" y="1257300"/>
                </a:lnTo>
                <a:lnTo>
                  <a:pt x="761657" y="1143000"/>
                </a:lnTo>
                <a:lnTo>
                  <a:pt x="965555" y="1143000"/>
                </a:lnTo>
                <a:lnTo>
                  <a:pt x="965555" y="1130300"/>
                </a:lnTo>
                <a:lnTo>
                  <a:pt x="761657" y="1130300"/>
                </a:lnTo>
                <a:lnTo>
                  <a:pt x="761657" y="1003300"/>
                </a:lnTo>
                <a:lnTo>
                  <a:pt x="965555" y="1003300"/>
                </a:lnTo>
                <a:lnTo>
                  <a:pt x="965555" y="990600"/>
                </a:lnTo>
                <a:lnTo>
                  <a:pt x="761657" y="990600"/>
                </a:lnTo>
                <a:lnTo>
                  <a:pt x="761657" y="863600"/>
                </a:lnTo>
                <a:lnTo>
                  <a:pt x="965555" y="863600"/>
                </a:lnTo>
                <a:lnTo>
                  <a:pt x="965555" y="850900"/>
                </a:lnTo>
                <a:lnTo>
                  <a:pt x="761657" y="850900"/>
                </a:lnTo>
                <a:lnTo>
                  <a:pt x="761657" y="698500"/>
                </a:lnTo>
                <a:lnTo>
                  <a:pt x="965555" y="698500"/>
                </a:lnTo>
                <a:lnTo>
                  <a:pt x="965555" y="673100"/>
                </a:lnTo>
                <a:lnTo>
                  <a:pt x="761657" y="673100"/>
                </a:lnTo>
                <a:lnTo>
                  <a:pt x="761657" y="533400"/>
                </a:lnTo>
                <a:lnTo>
                  <a:pt x="965555" y="533400"/>
                </a:lnTo>
                <a:lnTo>
                  <a:pt x="965555" y="520700"/>
                </a:lnTo>
                <a:lnTo>
                  <a:pt x="815390" y="520700"/>
                </a:lnTo>
                <a:lnTo>
                  <a:pt x="877887" y="508000"/>
                </a:lnTo>
                <a:lnTo>
                  <a:pt x="1127887" y="457200"/>
                </a:lnTo>
                <a:lnTo>
                  <a:pt x="1126871" y="444500"/>
                </a:lnTo>
                <a:lnTo>
                  <a:pt x="1667357" y="444500"/>
                </a:lnTo>
                <a:lnTo>
                  <a:pt x="1667357" y="419100"/>
                </a:lnTo>
                <a:lnTo>
                  <a:pt x="1571078" y="419100"/>
                </a:lnTo>
                <a:lnTo>
                  <a:pt x="1571078" y="317500"/>
                </a:lnTo>
                <a:lnTo>
                  <a:pt x="1727669" y="317500"/>
                </a:lnTo>
                <a:lnTo>
                  <a:pt x="1727669" y="292100"/>
                </a:lnTo>
                <a:lnTo>
                  <a:pt x="1571078" y="292100"/>
                </a:lnTo>
                <a:lnTo>
                  <a:pt x="1571078" y="165100"/>
                </a:lnTo>
                <a:lnTo>
                  <a:pt x="1727669" y="165100"/>
                </a:lnTo>
                <a:lnTo>
                  <a:pt x="1727669" y="152400"/>
                </a:lnTo>
                <a:lnTo>
                  <a:pt x="1553298" y="152400"/>
                </a:lnTo>
                <a:lnTo>
                  <a:pt x="1553298" y="165100"/>
                </a:lnTo>
                <a:lnTo>
                  <a:pt x="1553298" y="292100"/>
                </a:lnTo>
                <a:lnTo>
                  <a:pt x="1553298" y="317500"/>
                </a:lnTo>
                <a:lnTo>
                  <a:pt x="1553298" y="419100"/>
                </a:lnTo>
                <a:lnTo>
                  <a:pt x="1423390" y="419100"/>
                </a:lnTo>
                <a:lnTo>
                  <a:pt x="1423390" y="317500"/>
                </a:lnTo>
                <a:lnTo>
                  <a:pt x="1553298" y="317500"/>
                </a:lnTo>
                <a:lnTo>
                  <a:pt x="1553298" y="292100"/>
                </a:lnTo>
                <a:lnTo>
                  <a:pt x="1423390" y="292100"/>
                </a:lnTo>
                <a:lnTo>
                  <a:pt x="1423390" y="165100"/>
                </a:lnTo>
                <a:lnTo>
                  <a:pt x="1553298" y="165100"/>
                </a:lnTo>
                <a:lnTo>
                  <a:pt x="1553298" y="152400"/>
                </a:lnTo>
                <a:lnTo>
                  <a:pt x="1405610" y="152400"/>
                </a:lnTo>
                <a:lnTo>
                  <a:pt x="1405610" y="165100"/>
                </a:lnTo>
                <a:lnTo>
                  <a:pt x="1405610" y="292100"/>
                </a:lnTo>
                <a:lnTo>
                  <a:pt x="1405610" y="317500"/>
                </a:lnTo>
                <a:lnTo>
                  <a:pt x="1405610" y="419100"/>
                </a:lnTo>
                <a:lnTo>
                  <a:pt x="1275562" y="419100"/>
                </a:lnTo>
                <a:lnTo>
                  <a:pt x="1275562" y="317500"/>
                </a:lnTo>
                <a:lnTo>
                  <a:pt x="1405610" y="317500"/>
                </a:lnTo>
                <a:lnTo>
                  <a:pt x="1405610" y="292100"/>
                </a:lnTo>
                <a:lnTo>
                  <a:pt x="1275562" y="292100"/>
                </a:lnTo>
                <a:lnTo>
                  <a:pt x="1275562" y="165100"/>
                </a:lnTo>
                <a:lnTo>
                  <a:pt x="1405610" y="165100"/>
                </a:lnTo>
                <a:lnTo>
                  <a:pt x="1405610" y="152400"/>
                </a:lnTo>
                <a:lnTo>
                  <a:pt x="1257782" y="152400"/>
                </a:lnTo>
                <a:lnTo>
                  <a:pt x="1257782" y="165100"/>
                </a:lnTo>
                <a:lnTo>
                  <a:pt x="1257782" y="292100"/>
                </a:lnTo>
                <a:lnTo>
                  <a:pt x="1257782" y="317500"/>
                </a:lnTo>
                <a:lnTo>
                  <a:pt x="1257782" y="419100"/>
                </a:lnTo>
                <a:lnTo>
                  <a:pt x="1124788" y="419100"/>
                </a:lnTo>
                <a:lnTo>
                  <a:pt x="1124788" y="317500"/>
                </a:lnTo>
                <a:lnTo>
                  <a:pt x="1257782" y="317500"/>
                </a:lnTo>
                <a:lnTo>
                  <a:pt x="1257782" y="292100"/>
                </a:lnTo>
                <a:lnTo>
                  <a:pt x="1124788" y="292100"/>
                </a:lnTo>
                <a:lnTo>
                  <a:pt x="1124788" y="165100"/>
                </a:lnTo>
                <a:lnTo>
                  <a:pt x="1257782" y="165100"/>
                </a:lnTo>
                <a:lnTo>
                  <a:pt x="1257782" y="152400"/>
                </a:lnTo>
                <a:lnTo>
                  <a:pt x="1200658" y="152400"/>
                </a:lnTo>
                <a:lnTo>
                  <a:pt x="1286878" y="139700"/>
                </a:lnTo>
                <a:lnTo>
                  <a:pt x="1545551" y="101600"/>
                </a:lnTo>
                <a:lnTo>
                  <a:pt x="2003132" y="101600"/>
                </a:lnTo>
                <a:lnTo>
                  <a:pt x="2003132" y="88900"/>
                </a:lnTo>
                <a:close/>
              </a:path>
              <a:path w="2023745" h="2931160">
                <a:moveTo>
                  <a:pt x="2023618" y="1459026"/>
                </a:moveTo>
                <a:lnTo>
                  <a:pt x="2013153" y="1473034"/>
                </a:lnTo>
                <a:lnTo>
                  <a:pt x="2014435" y="1471625"/>
                </a:lnTo>
                <a:lnTo>
                  <a:pt x="2023618" y="1459026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398371" y="1342593"/>
            <a:ext cx="377190" cy="161290"/>
          </a:xfrm>
          <a:custGeom>
            <a:avLst/>
            <a:gdLst/>
            <a:ahLst/>
            <a:cxnLst/>
            <a:rect l="l" t="t" r="r" b="b"/>
            <a:pathLst>
              <a:path w="377189" h="161290">
                <a:moveTo>
                  <a:pt x="0" y="0"/>
                </a:moveTo>
                <a:lnTo>
                  <a:pt x="0" y="91821"/>
                </a:lnTo>
                <a:lnTo>
                  <a:pt x="376669" y="160782"/>
                </a:lnTo>
                <a:lnTo>
                  <a:pt x="376669" y="143129"/>
                </a:lnTo>
                <a:lnTo>
                  <a:pt x="358889" y="143129"/>
                </a:lnTo>
                <a:lnTo>
                  <a:pt x="17779" y="80645"/>
                </a:lnTo>
                <a:lnTo>
                  <a:pt x="17779" y="18288"/>
                </a:lnTo>
                <a:lnTo>
                  <a:pt x="87375" y="18288"/>
                </a:lnTo>
                <a:lnTo>
                  <a:pt x="0" y="0"/>
                </a:lnTo>
                <a:close/>
              </a:path>
              <a:path w="377189" h="161290">
                <a:moveTo>
                  <a:pt x="358889" y="75184"/>
                </a:moveTo>
                <a:lnTo>
                  <a:pt x="358889" y="143129"/>
                </a:lnTo>
                <a:lnTo>
                  <a:pt x="376669" y="143129"/>
                </a:lnTo>
                <a:lnTo>
                  <a:pt x="376669" y="78994"/>
                </a:lnTo>
                <a:lnTo>
                  <a:pt x="358889" y="75184"/>
                </a:lnTo>
                <a:close/>
              </a:path>
              <a:path w="377189" h="161290">
                <a:moveTo>
                  <a:pt x="87375" y="18288"/>
                </a:moveTo>
                <a:lnTo>
                  <a:pt x="17779" y="18288"/>
                </a:lnTo>
                <a:lnTo>
                  <a:pt x="358889" y="89789"/>
                </a:lnTo>
                <a:lnTo>
                  <a:pt x="358889" y="75184"/>
                </a:lnTo>
                <a:lnTo>
                  <a:pt x="87375" y="18288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392182" y="4560646"/>
            <a:ext cx="25400" cy="12065"/>
          </a:xfrm>
          <a:custGeom>
            <a:avLst/>
            <a:gdLst/>
            <a:ahLst/>
            <a:cxnLst/>
            <a:rect l="l" t="t" r="r" b="b"/>
            <a:pathLst>
              <a:path w="25400" h="12064">
                <a:moveTo>
                  <a:pt x="0" y="0"/>
                </a:moveTo>
                <a:lnTo>
                  <a:pt x="25184" y="11595"/>
                </a:lnTo>
                <a:lnTo>
                  <a:pt x="25146" y="4127"/>
                </a:lnTo>
                <a:lnTo>
                  <a:pt x="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2003132" y="7493419"/>
            <a:ext cx="1416685" cy="12700"/>
          </a:xfrm>
          <a:custGeom>
            <a:avLst/>
            <a:gdLst/>
            <a:ahLst/>
            <a:cxnLst/>
            <a:rect l="l" t="t" r="r" b="b"/>
            <a:pathLst>
              <a:path w="1416685" h="12700">
                <a:moveTo>
                  <a:pt x="1416380" y="0"/>
                </a:moveTo>
                <a:lnTo>
                  <a:pt x="0" y="0"/>
                </a:lnTo>
                <a:lnTo>
                  <a:pt x="0" y="12687"/>
                </a:lnTo>
                <a:lnTo>
                  <a:pt x="141638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9741065" y="5753404"/>
            <a:ext cx="952500" cy="229235"/>
          </a:xfrm>
          <a:custGeom>
            <a:avLst/>
            <a:gdLst/>
            <a:ahLst/>
            <a:cxnLst/>
            <a:rect l="l" t="t" r="r" b="b"/>
            <a:pathLst>
              <a:path w="952500" h="229235">
                <a:moveTo>
                  <a:pt x="951966" y="139712"/>
                </a:moveTo>
                <a:lnTo>
                  <a:pt x="428256" y="215912"/>
                </a:lnTo>
                <a:lnTo>
                  <a:pt x="550227" y="215912"/>
                </a:lnTo>
                <a:lnTo>
                  <a:pt x="951966" y="152412"/>
                </a:lnTo>
                <a:lnTo>
                  <a:pt x="951966" y="139712"/>
                </a:lnTo>
                <a:close/>
              </a:path>
              <a:path w="952500" h="229235">
                <a:moveTo>
                  <a:pt x="951966" y="0"/>
                </a:moveTo>
                <a:lnTo>
                  <a:pt x="93853" y="50800"/>
                </a:lnTo>
                <a:lnTo>
                  <a:pt x="0" y="63500"/>
                </a:lnTo>
                <a:lnTo>
                  <a:pt x="45212" y="63500"/>
                </a:lnTo>
                <a:lnTo>
                  <a:pt x="316598" y="228612"/>
                </a:lnTo>
                <a:lnTo>
                  <a:pt x="316598" y="215912"/>
                </a:lnTo>
                <a:lnTo>
                  <a:pt x="64389" y="63500"/>
                </a:lnTo>
                <a:lnTo>
                  <a:pt x="91313" y="63500"/>
                </a:lnTo>
                <a:lnTo>
                  <a:pt x="951966" y="12700"/>
                </a:lnTo>
                <a:lnTo>
                  <a:pt x="951966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2320244" y="6258547"/>
            <a:ext cx="93980" cy="14604"/>
          </a:xfrm>
          <a:custGeom>
            <a:avLst/>
            <a:gdLst/>
            <a:ahLst/>
            <a:cxnLst/>
            <a:rect l="l" t="t" r="r" b="b"/>
            <a:pathLst>
              <a:path w="93979" h="14604">
                <a:moveTo>
                  <a:pt x="80010" y="0"/>
                </a:moveTo>
                <a:lnTo>
                  <a:pt x="13589" y="0"/>
                </a:lnTo>
                <a:lnTo>
                  <a:pt x="0" y="14224"/>
                </a:lnTo>
                <a:lnTo>
                  <a:pt x="93472" y="14224"/>
                </a:lnTo>
                <a:lnTo>
                  <a:pt x="8001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4574266" y="4906555"/>
            <a:ext cx="219075" cy="31115"/>
          </a:xfrm>
          <a:custGeom>
            <a:avLst/>
            <a:gdLst/>
            <a:ahLst/>
            <a:cxnLst/>
            <a:rect l="l" t="t" r="r" b="b"/>
            <a:pathLst>
              <a:path w="219075" h="31114">
                <a:moveTo>
                  <a:pt x="74041" y="21310"/>
                </a:moveTo>
                <a:lnTo>
                  <a:pt x="70548" y="20929"/>
                </a:lnTo>
                <a:lnTo>
                  <a:pt x="0" y="30899"/>
                </a:lnTo>
                <a:lnTo>
                  <a:pt x="74041" y="21310"/>
                </a:lnTo>
                <a:close/>
              </a:path>
              <a:path w="219075" h="31114">
                <a:moveTo>
                  <a:pt x="218567" y="0"/>
                </a:moveTo>
                <a:lnTo>
                  <a:pt x="113792" y="14808"/>
                </a:lnTo>
                <a:lnTo>
                  <a:pt x="113207" y="21297"/>
                </a:lnTo>
                <a:lnTo>
                  <a:pt x="218567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4925687" y="2456954"/>
            <a:ext cx="694055" cy="18415"/>
          </a:xfrm>
          <a:custGeom>
            <a:avLst/>
            <a:gdLst/>
            <a:ahLst/>
            <a:cxnLst/>
            <a:rect l="l" t="t" r="r" b="b"/>
            <a:pathLst>
              <a:path w="694055" h="18414">
                <a:moveTo>
                  <a:pt x="126" y="0"/>
                </a:moveTo>
                <a:lnTo>
                  <a:pt x="0" y="13589"/>
                </a:lnTo>
                <a:lnTo>
                  <a:pt x="693915" y="18034"/>
                </a:lnTo>
                <a:lnTo>
                  <a:pt x="694042" y="4445"/>
                </a:lnTo>
                <a:lnTo>
                  <a:pt x="126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4927211" y="2546883"/>
            <a:ext cx="693420" cy="25400"/>
          </a:xfrm>
          <a:custGeom>
            <a:avLst/>
            <a:gdLst/>
            <a:ahLst/>
            <a:cxnLst/>
            <a:rect l="l" t="t" r="r" b="b"/>
            <a:pathLst>
              <a:path w="693419" h="25400">
                <a:moveTo>
                  <a:pt x="380" y="0"/>
                </a:moveTo>
                <a:lnTo>
                  <a:pt x="0" y="13588"/>
                </a:lnTo>
                <a:lnTo>
                  <a:pt x="692518" y="25272"/>
                </a:lnTo>
                <a:lnTo>
                  <a:pt x="692899" y="11683"/>
                </a:lnTo>
                <a:lnTo>
                  <a:pt x="38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4924163" y="2360942"/>
            <a:ext cx="705485" cy="19685"/>
          </a:xfrm>
          <a:custGeom>
            <a:avLst/>
            <a:gdLst/>
            <a:ahLst/>
            <a:cxnLst/>
            <a:rect l="l" t="t" r="r" b="b"/>
            <a:pathLst>
              <a:path w="705484" h="19685">
                <a:moveTo>
                  <a:pt x="704964" y="0"/>
                </a:moveTo>
                <a:lnTo>
                  <a:pt x="0" y="5334"/>
                </a:lnTo>
                <a:lnTo>
                  <a:pt x="127" y="19558"/>
                </a:lnTo>
                <a:lnTo>
                  <a:pt x="705091" y="14097"/>
                </a:lnTo>
                <a:lnTo>
                  <a:pt x="704964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14922639" y="2263394"/>
            <a:ext cx="709930" cy="27940"/>
          </a:xfrm>
          <a:custGeom>
            <a:avLst/>
            <a:gdLst/>
            <a:ahLst/>
            <a:cxnLst/>
            <a:rect l="l" t="t" r="r" b="b"/>
            <a:pathLst>
              <a:path w="709930" h="27939">
                <a:moveTo>
                  <a:pt x="709282" y="0"/>
                </a:moveTo>
                <a:lnTo>
                  <a:pt x="0" y="13335"/>
                </a:lnTo>
                <a:lnTo>
                  <a:pt x="380" y="27432"/>
                </a:lnTo>
                <a:lnTo>
                  <a:pt x="709663" y="14097"/>
                </a:lnTo>
                <a:lnTo>
                  <a:pt x="709282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15754782" y="2552979"/>
            <a:ext cx="693420" cy="13970"/>
          </a:xfrm>
          <a:custGeom>
            <a:avLst/>
            <a:gdLst/>
            <a:ahLst/>
            <a:cxnLst/>
            <a:rect l="l" t="t" r="r" b="b"/>
            <a:pathLst>
              <a:path w="693419" h="13969">
                <a:moveTo>
                  <a:pt x="693369" y="0"/>
                </a:moveTo>
                <a:lnTo>
                  <a:pt x="0" y="0"/>
                </a:lnTo>
                <a:lnTo>
                  <a:pt x="0" y="13716"/>
                </a:lnTo>
                <a:lnTo>
                  <a:pt x="693369" y="13716"/>
                </a:lnTo>
                <a:lnTo>
                  <a:pt x="69336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5754782" y="2458478"/>
            <a:ext cx="693420" cy="13970"/>
          </a:xfrm>
          <a:custGeom>
            <a:avLst/>
            <a:gdLst/>
            <a:ahLst/>
            <a:cxnLst/>
            <a:rect l="l" t="t" r="r" b="b"/>
            <a:pathLst>
              <a:path w="693419" h="13969">
                <a:moveTo>
                  <a:pt x="693369" y="0"/>
                </a:moveTo>
                <a:lnTo>
                  <a:pt x="0" y="0"/>
                </a:lnTo>
                <a:lnTo>
                  <a:pt x="0" y="13716"/>
                </a:lnTo>
                <a:lnTo>
                  <a:pt x="693369" y="13716"/>
                </a:lnTo>
                <a:lnTo>
                  <a:pt x="69336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15754782" y="2368562"/>
            <a:ext cx="693420" cy="13970"/>
          </a:xfrm>
          <a:custGeom>
            <a:avLst/>
            <a:gdLst/>
            <a:ahLst/>
            <a:cxnLst/>
            <a:rect l="l" t="t" r="r" b="b"/>
            <a:pathLst>
              <a:path w="693419" h="13969">
                <a:moveTo>
                  <a:pt x="693369" y="0"/>
                </a:moveTo>
                <a:lnTo>
                  <a:pt x="0" y="0"/>
                </a:lnTo>
                <a:lnTo>
                  <a:pt x="0" y="13716"/>
                </a:lnTo>
                <a:lnTo>
                  <a:pt x="693369" y="13716"/>
                </a:lnTo>
                <a:lnTo>
                  <a:pt x="69336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15754782" y="2263394"/>
            <a:ext cx="693420" cy="13970"/>
          </a:xfrm>
          <a:custGeom>
            <a:avLst/>
            <a:gdLst/>
            <a:ahLst/>
            <a:cxnLst/>
            <a:rect l="l" t="t" r="r" b="b"/>
            <a:pathLst>
              <a:path w="693419" h="13969">
                <a:moveTo>
                  <a:pt x="693369" y="0"/>
                </a:moveTo>
                <a:lnTo>
                  <a:pt x="0" y="0"/>
                </a:lnTo>
                <a:lnTo>
                  <a:pt x="0" y="13716"/>
                </a:lnTo>
                <a:lnTo>
                  <a:pt x="693369" y="13716"/>
                </a:lnTo>
                <a:lnTo>
                  <a:pt x="69336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0" y="457707"/>
            <a:ext cx="17068800" cy="8750300"/>
          </a:xfrm>
          <a:custGeom>
            <a:avLst/>
            <a:gdLst/>
            <a:ahLst/>
            <a:cxnLst/>
            <a:rect l="l" t="t" r="r" b="b"/>
            <a:pathLst>
              <a:path w="17068800" h="8750300">
                <a:moveTo>
                  <a:pt x="2003259" y="8128000"/>
                </a:moveTo>
                <a:lnTo>
                  <a:pt x="0" y="8331200"/>
                </a:lnTo>
                <a:lnTo>
                  <a:pt x="0" y="8343900"/>
                </a:lnTo>
                <a:lnTo>
                  <a:pt x="2002840" y="8140738"/>
                </a:lnTo>
                <a:lnTo>
                  <a:pt x="2003132" y="8140738"/>
                </a:lnTo>
                <a:lnTo>
                  <a:pt x="2003259" y="8128000"/>
                </a:lnTo>
                <a:close/>
              </a:path>
              <a:path w="17068800" h="8750300">
                <a:moveTo>
                  <a:pt x="7385139" y="3632200"/>
                </a:moveTo>
                <a:lnTo>
                  <a:pt x="7384999" y="3644912"/>
                </a:lnTo>
                <a:lnTo>
                  <a:pt x="7383742" y="3644912"/>
                </a:lnTo>
                <a:lnTo>
                  <a:pt x="7385012" y="3657612"/>
                </a:lnTo>
                <a:lnTo>
                  <a:pt x="7385139" y="3632200"/>
                </a:lnTo>
                <a:close/>
              </a:path>
              <a:path w="17068800" h="8750300">
                <a:moveTo>
                  <a:pt x="13537311" y="8572500"/>
                </a:moveTo>
                <a:lnTo>
                  <a:pt x="10693044" y="8051800"/>
                </a:lnTo>
                <a:lnTo>
                  <a:pt x="10693044" y="8064500"/>
                </a:lnTo>
                <a:lnTo>
                  <a:pt x="13533247" y="8585200"/>
                </a:lnTo>
                <a:lnTo>
                  <a:pt x="13537311" y="8572500"/>
                </a:lnTo>
                <a:close/>
              </a:path>
              <a:path w="17068800" h="8750300">
                <a:moveTo>
                  <a:pt x="17068737" y="4191228"/>
                </a:moveTo>
                <a:lnTo>
                  <a:pt x="17043908" y="4203433"/>
                </a:lnTo>
                <a:lnTo>
                  <a:pt x="17068737" y="4203433"/>
                </a:lnTo>
                <a:lnTo>
                  <a:pt x="17068737" y="4191228"/>
                </a:lnTo>
                <a:close/>
              </a:path>
              <a:path w="17068800" h="8750300">
                <a:moveTo>
                  <a:pt x="17068800" y="1028700"/>
                </a:moveTo>
                <a:lnTo>
                  <a:pt x="16037052" y="1117600"/>
                </a:lnTo>
                <a:lnTo>
                  <a:pt x="16037052" y="1371600"/>
                </a:lnTo>
                <a:lnTo>
                  <a:pt x="15749778" y="1397000"/>
                </a:lnTo>
                <a:lnTo>
                  <a:pt x="15749778" y="1752600"/>
                </a:lnTo>
                <a:lnTo>
                  <a:pt x="15673959" y="1752600"/>
                </a:lnTo>
                <a:lnTo>
                  <a:pt x="14854301" y="1765300"/>
                </a:lnTo>
                <a:lnTo>
                  <a:pt x="14854301" y="2349500"/>
                </a:lnTo>
                <a:lnTo>
                  <a:pt x="14872081" y="2349500"/>
                </a:lnTo>
                <a:lnTo>
                  <a:pt x="14872081" y="1778000"/>
                </a:lnTo>
                <a:lnTo>
                  <a:pt x="15673959" y="1765300"/>
                </a:lnTo>
                <a:lnTo>
                  <a:pt x="15673959" y="2171700"/>
                </a:lnTo>
                <a:lnTo>
                  <a:pt x="15513558" y="2171700"/>
                </a:lnTo>
                <a:lnTo>
                  <a:pt x="15513558" y="2184400"/>
                </a:lnTo>
                <a:lnTo>
                  <a:pt x="16653637" y="2184400"/>
                </a:lnTo>
                <a:lnTo>
                  <a:pt x="16653637" y="2425700"/>
                </a:lnTo>
                <a:lnTo>
                  <a:pt x="16552164" y="2425700"/>
                </a:lnTo>
                <a:lnTo>
                  <a:pt x="16552164" y="2463800"/>
                </a:lnTo>
                <a:lnTo>
                  <a:pt x="16552164" y="2628900"/>
                </a:lnTo>
                <a:lnTo>
                  <a:pt x="16194278" y="2603500"/>
                </a:lnTo>
                <a:lnTo>
                  <a:pt x="16194278" y="2438400"/>
                </a:lnTo>
                <a:lnTo>
                  <a:pt x="16552164" y="2463800"/>
                </a:lnTo>
                <a:lnTo>
                  <a:pt x="16552164" y="2425700"/>
                </a:lnTo>
                <a:lnTo>
                  <a:pt x="16185515" y="2413000"/>
                </a:lnTo>
                <a:lnTo>
                  <a:pt x="16185515" y="2425700"/>
                </a:lnTo>
                <a:lnTo>
                  <a:pt x="16176498" y="2425700"/>
                </a:lnTo>
                <a:lnTo>
                  <a:pt x="16176498" y="2565400"/>
                </a:lnTo>
                <a:lnTo>
                  <a:pt x="16176498" y="2590800"/>
                </a:lnTo>
                <a:lnTo>
                  <a:pt x="16176498" y="2603500"/>
                </a:lnTo>
                <a:lnTo>
                  <a:pt x="15833090" y="2590800"/>
                </a:lnTo>
                <a:lnTo>
                  <a:pt x="16176498" y="2590800"/>
                </a:lnTo>
                <a:lnTo>
                  <a:pt x="16176498" y="2565400"/>
                </a:lnTo>
                <a:lnTo>
                  <a:pt x="15594584" y="2565400"/>
                </a:lnTo>
                <a:lnTo>
                  <a:pt x="15594584" y="2362200"/>
                </a:lnTo>
                <a:lnTo>
                  <a:pt x="15576804" y="2362200"/>
                </a:lnTo>
                <a:lnTo>
                  <a:pt x="15576804" y="2374900"/>
                </a:lnTo>
                <a:lnTo>
                  <a:pt x="15576804" y="2565400"/>
                </a:lnTo>
                <a:lnTo>
                  <a:pt x="15564231" y="2565400"/>
                </a:lnTo>
                <a:lnTo>
                  <a:pt x="15564231" y="2654300"/>
                </a:lnTo>
                <a:lnTo>
                  <a:pt x="15341346" y="2641600"/>
                </a:lnTo>
                <a:lnTo>
                  <a:pt x="15118461" y="2628900"/>
                </a:lnTo>
                <a:lnTo>
                  <a:pt x="14923262" y="2628900"/>
                </a:lnTo>
                <a:lnTo>
                  <a:pt x="14923262" y="2374900"/>
                </a:lnTo>
                <a:lnTo>
                  <a:pt x="15576804" y="2374900"/>
                </a:lnTo>
                <a:lnTo>
                  <a:pt x="15576804" y="2362200"/>
                </a:lnTo>
                <a:lnTo>
                  <a:pt x="15531338" y="2362200"/>
                </a:lnTo>
                <a:lnTo>
                  <a:pt x="15531338" y="2298700"/>
                </a:lnTo>
                <a:lnTo>
                  <a:pt x="15531338" y="2209800"/>
                </a:lnTo>
                <a:lnTo>
                  <a:pt x="14929358" y="2209800"/>
                </a:lnTo>
                <a:lnTo>
                  <a:pt x="15513558" y="2222500"/>
                </a:lnTo>
                <a:lnTo>
                  <a:pt x="15513558" y="2298700"/>
                </a:lnTo>
                <a:lnTo>
                  <a:pt x="14931644" y="2273300"/>
                </a:lnTo>
                <a:lnTo>
                  <a:pt x="14930882" y="2286000"/>
                </a:lnTo>
                <a:lnTo>
                  <a:pt x="15513558" y="2311400"/>
                </a:lnTo>
                <a:lnTo>
                  <a:pt x="15513558" y="2362200"/>
                </a:lnTo>
                <a:lnTo>
                  <a:pt x="14905482" y="2362200"/>
                </a:lnTo>
                <a:lnTo>
                  <a:pt x="14905482" y="2374900"/>
                </a:lnTo>
                <a:lnTo>
                  <a:pt x="14905482" y="2628900"/>
                </a:lnTo>
                <a:lnTo>
                  <a:pt x="14567662" y="2628900"/>
                </a:lnTo>
                <a:lnTo>
                  <a:pt x="14567662" y="2781300"/>
                </a:lnTo>
                <a:lnTo>
                  <a:pt x="14321790" y="2768600"/>
                </a:lnTo>
                <a:lnTo>
                  <a:pt x="14321790" y="2362200"/>
                </a:lnTo>
                <a:lnTo>
                  <a:pt x="14905482" y="2374900"/>
                </a:lnTo>
                <a:lnTo>
                  <a:pt x="14905482" y="2362200"/>
                </a:lnTo>
                <a:lnTo>
                  <a:pt x="14304137" y="2349500"/>
                </a:lnTo>
                <a:lnTo>
                  <a:pt x="14304137" y="2768600"/>
                </a:lnTo>
                <a:lnTo>
                  <a:pt x="14196949" y="2755900"/>
                </a:lnTo>
                <a:lnTo>
                  <a:pt x="14196949" y="2108200"/>
                </a:lnTo>
                <a:lnTo>
                  <a:pt x="14198854" y="2108200"/>
                </a:lnTo>
                <a:lnTo>
                  <a:pt x="14198854" y="2095500"/>
                </a:lnTo>
                <a:lnTo>
                  <a:pt x="14196949" y="2095500"/>
                </a:lnTo>
                <a:lnTo>
                  <a:pt x="14196949" y="1549400"/>
                </a:lnTo>
                <a:lnTo>
                  <a:pt x="14179296" y="1549400"/>
                </a:lnTo>
                <a:lnTo>
                  <a:pt x="14179296" y="1574800"/>
                </a:lnTo>
                <a:lnTo>
                  <a:pt x="14179296" y="2095500"/>
                </a:lnTo>
                <a:lnTo>
                  <a:pt x="14179296" y="2108200"/>
                </a:lnTo>
                <a:lnTo>
                  <a:pt x="14179296" y="2755900"/>
                </a:lnTo>
                <a:lnTo>
                  <a:pt x="13701014" y="2717800"/>
                </a:lnTo>
                <a:lnTo>
                  <a:pt x="13701014" y="2108200"/>
                </a:lnTo>
                <a:lnTo>
                  <a:pt x="14179296" y="2108200"/>
                </a:lnTo>
                <a:lnTo>
                  <a:pt x="14179296" y="2095500"/>
                </a:lnTo>
                <a:lnTo>
                  <a:pt x="13701014" y="2095500"/>
                </a:lnTo>
                <a:lnTo>
                  <a:pt x="13701014" y="1574800"/>
                </a:lnTo>
                <a:lnTo>
                  <a:pt x="14179296" y="1574800"/>
                </a:lnTo>
                <a:lnTo>
                  <a:pt x="14179296" y="1549400"/>
                </a:lnTo>
                <a:lnTo>
                  <a:pt x="13859383" y="1549400"/>
                </a:lnTo>
                <a:lnTo>
                  <a:pt x="13859383" y="1295400"/>
                </a:lnTo>
                <a:lnTo>
                  <a:pt x="13841603" y="1295400"/>
                </a:lnTo>
                <a:lnTo>
                  <a:pt x="13841603" y="1320800"/>
                </a:lnTo>
                <a:lnTo>
                  <a:pt x="13841603" y="1549400"/>
                </a:lnTo>
                <a:lnTo>
                  <a:pt x="13683234" y="1549400"/>
                </a:lnTo>
                <a:lnTo>
                  <a:pt x="13683234" y="1574800"/>
                </a:lnTo>
                <a:lnTo>
                  <a:pt x="13683234" y="2095500"/>
                </a:lnTo>
                <a:lnTo>
                  <a:pt x="13683234" y="2108200"/>
                </a:lnTo>
                <a:lnTo>
                  <a:pt x="13683234" y="2717800"/>
                </a:lnTo>
                <a:lnTo>
                  <a:pt x="13484936" y="2692400"/>
                </a:lnTo>
                <a:lnTo>
                  <a:pt x="13385800" y="2679700"/>
                </a:lnTo>
                <a:lnTo>
                  <a:pt x="13148932" y="2679700"/>
                </a:lnTo>
                <a:lnTo>
                  <a:pt x="13148932" y="2108200"/>
                </a:lnTo>
                <a:lnTo>
                  <a:pt x="13683234" y="2108200"/>
                </a:lnTo>
                <a:lnTo>
                  <a:pt x="13683234" y="2095500"/>
                </a:lnTo>
                <a:lnTo>
                  <a:pt x="13148932" y="2095500"/>
                </a:lnTo>
                <a:lnTo>
                  <a:pt x="13148932" y="1574800"/>
                </a:lnTo>
                <a:lnTo>
                  <a:pt x="13683234" y="1574800"/>
                </a:lnTo>
                <a:lnTo>
                  <a:pt x="13683234" y="1549400"/>
                </a:lnTo>
                <a:lnTo>
                  <a:pt x="13148932" y="1549400"/>
                </a:lnTo>
                <a:lnTo>
                  <a:pt x="13131165" y="1562100"/>
                </a:lnTo>
                <a:lnTo>
                  <a:pt x="13131165" y="1574800"/>
                </a:lnTo>
                <a:lnTo>
                  <a:pt x="13131165" y="2095500"/>
                </a:lnTo>
                <a:lnTo>
                  <a:pt x="13131165" y="2108200"/>
                </a:lnTo>
                <a:lnTo>
                  <a:pt x="13131165" y="2679700"/>
                </a:lnTo>
                <a:lnTo>
                  <a:pt x="12666193" y="2679700"/>
                </a:lnTo>
                <a:lnTo>
                  <a:pt x="12666193" y="2743200"/>
                </a:lnTo>
                <a:lnTo>
                  <a:pt x="12503887" y="2717800"/>
                </a:lnTo>
                <a:lnTo>
                  <a:pt x="12503887" y="2108200"/>
                </a:lnTo>
                <a:lnTo>
                  <a:pt x="13131165" y="2108200"/>
                </a:lnTo>
                <a:lnTo>
                  <a:pt x="13131165" y="2095500"/>
                </a:lnTo>
                <a:lnTo>
                  <a:pt x="12503887" y="2095500"/>
                </a:lnTo>
                <a:lnTo>
                  <a:pt x="12503887" y="1612900"/>
                </a:lnTo>
                <a:lnTo>
                  <a:pt x="13131165" y="1574800"/>
                </a:lnTo>
                <a:lnTo>
                  <a:pt x="13131165" y="1562100"/>
                </a:lnTo>
                <a:lnTo>
                  <a:pt x="12997942" y="1574800"/>
                </a:lnTo>
                <a:lnTo>
                  <a:pt x="12997942" y="1320800"/>
                </a:lnTo>
                <a:lnTo>
                  <a:pt x="13841603" y="1320800"/>
                </a:lnTo>
                <a:lnTo>
                  <a:pt x="13841603" y="1295400"/>
                </a:lnTo>
                <a:lnTo>
                  <a:pt x="13597509" y="1295400"/>
                </a:lnTo>
                <a:lnTo>
                  <a:pt x="13597509" y="1143000"/>
                </a:lnTo>
                <a:lnTo>
                  <a:pt x="13579729" y="1143000"/>
                </a:lnTo>
                <a:lnTo>
                  <a:pt x="13579729" y="1155700"/>
                </a:lnTo>
                <a:lnTo>
                  <a:pt x="13579729" y="1295400"/>
                </a:lnTo>
                <a:lnTo>
                  <a:pt x="12987782" y="1295400"/>
                </a:lnTo>
                <a:lnTo>
                  <a:pt x="12980162" y="1308100"/>
                </a:lnTo>
                <a:lnTo>
                  <a:pt x="12980162" y="1320800"/>
                </a:lnTo>
                <a:lnTo>
                  <a:pt x="12980162" y="1574800"/>
                </a:lnTo>
                <a:lnTo>
                  <a:pt x="12486107" y="1600200"/>
                </a:lnTo>
                <a:lnTo>
                  <a:pt x="12486107" y="1612900"/>
                </a:lnTo>
                <a:lnTo>
                  <a:pt x="12486107" y="2095500"/>
                </a:lnTo>
                <a:lnTo>
                  <a:pt x="12486107" y="2108200"/>
                </a:lnTo>
                <a:lnTo>
                  <a:pt x="12486107" y="2717800"/>
                </a:lnTo>
                <a:lnTo>
                  <a:pt x="12459564" y="2717800"/>
                </a:lnTo>
                <a:lnTo>
                  <a:pt x="12459564" y="2527300"/>
                </a:lnTo>
                <a:lnTo>
                  <a:pt x="12441784" y="2527300"/>
                </a:lnTo>
                <a:lnTo>
                  <a:pt x="12441784" y="2540000"/>
                </a:lnTo>
                <a:lnTo>
                  <a:pt x="12441784" y="2717800"/>
                </a:lnTo>
                <a:lnTo>
                  <a:pt x="12267413" y="2717800"/>
                </a:lnTo>
                <a:lnTo>
                  <a:pt x="12267413" y="2540000"/>
                </a:lnTo>
                <a:lnTo>
                  <a:pt x="12441784" y="2540000"/>
                </a:lnTo>
                <a:lnTo>
                  <a:pt x="12441784" y="2527300"/>
                </a:lnTo>
                <a:lnTo>
                  <a:pt x="12249633" y="2514600"/>
                </a:lnTo>
                <a:lnTo>
                  <a:pt x="12249633" y="2540000"/>
                </a:lnTo>
                <a:lnTo>
                  <a:pt x="12249633" y="2717800"/>
                </a:lnTo>
                <a:lnTo>
                  <a:pt x="12064860" y="2717800"/>
                </a:lnTo>
                <a:lnTo>
                  <a:pt x="12064860" y="2540000"/>
                </a:lnTo>
                <a:lnTo>
                  <a:pt x="12249633" y="2540000"/>
                </a:lnTo>
                <a:lnTo>
                  <a:pt x="12249633" y="2514600"/>
                </a:lnTo>
                <a:lnTo>
                  <a:pt x="12228551" y="2514600"/>
                </a:lnTo>
                <a:lnTo>
                  <a:pt x="12228551" y="2527300"/>
                </a:lnTo>
                <a:lnTo>
                  <a:pt x="12047080" y="2527300"/>
                </a:lnTo>
                <a:lnTo>
                  <a:pt x="12047080" y="2540000"/>
                </a:lnTo>
                <a:lnTo>
                  <a:pt x="12047080" y="2717800"/>
                </a:lnTo>
                <a:lnTo>
                  <a:pt x="11845277" y="2717800"/>
                </a:lnTo>
                <a:lnTo>
                  <a:pt x="11845277" y="2540000"/>
                </a:lnTo>
                <a:lnTo>
                  <a:pt x="12047080" y="2540000"/>
                </a:lnTo>
                <a:lnTo>
                  <a:pt x="12047080" y="2527300"/>
                </a:lnTo>
                <a:lnTo>
                  <a:pt x="11827497" y="2527300"/>
                </a:lnTo>
                <a:lnTo>
                  <a:pt x="11827497" y="2540000"/>
                </a:lnTo>
                <a:lnTo>
                  <a:pt x="11827497" y="2717800"/>
                </a:lnTo>
                <a:lnTo>
                  <a:pt x="11684749" y="2692400"/>
                </a:lnTo>
                <a:lnTo>
                  <a:pt x="11684749" y="2527300"/>
                </a:lnTo>
                <a:lnTo>
                  <a:pt x="11827497" y="2540000"/>
                </a:lnTo>
                <a:lnTo>
                  <a:pt x="11827497" y="2527300"/>
                </a:lnTo>
                <a:lnTo>
                  <a:pt x="11694147" y="2514600"/>
                </a:lnTo>
                <a:lnTo>
                  <a:pt x="11666982" y="2514600"/>
                </a:lnTo>
                <a:lnTo>
                  <a:pt x="11666982" y="2527300"/>
                </a:lnTo>
                <a:lnTo>
                  <a:pt x="11666982" y="2692400"/>
                </a:lnTo>
                <a:lnTo>
                  <a:pt x="11566525" y="2679700"/>
                </a:lnTo>
                <a:lnTo>
                  <a:pt x="11566525" y="2641600"/>
                </a:lnTo>
                <a:lnTo>
                  <a:pt x="11548732" y="2641600"/>
                </a:lnTo>
                <a:lnTo>
                  <a:pt x="11548732" y="2654300"/>
                </a:lnTo>
                <a:lnTo>
                  <a:pt x="11548732" y="4025900"/>
                </a:lnTo>
                <a:lnTo>
                  <a:pt x="11167504" y="4025900"/>
                </a:lnTo>
                <a:lnTo>
                  <a:pt x="11167504" y="4013200"/>
                </a:lnTo>
                <a:lnTo>
                  <a:pt x="11167504" y="3111500"/>
                </a:lnTo>
                <a:lnTo>
                  <a:pt x="11149711" y="3111500"/>
                </a:lnTo>
                <a:lnTo>
                  <a:pt x="11149711" y="4013200"/>
                </a:lnTo>
                <a:lnTo>
                  <a:pt x="10935094" y="3937000"/>
                </a:lnTo>
                <a:lnTo>
                  <a:pt x="10863593" y="3898900"/>
                </a:lnTo>
                <a:lnTo>
                  <a:pt x="10863593" y="3746500"/>
                </a:lnTo>
                <a:lnTo>
                  <a:pt x="11149711" y="3835400"/>
                </a:lnTo>
                <a:lnTo>
                  <a:pt x="11149711" y="3822700"/>
                </a:lnTo>
                <a:lnTo>
                  <a:pt x="10904461" y="3746500"/>
                </a:lnTo>
                <a:lnTo>
                  <a:pt x="10863593" y="3733800"/>
                </a:lnTo>
                <a:lnTo>
                  <a:pt x="10863593" y="3556000"/>
                </a:lnTo>
                <a:lnTo>
                  <a:pt x="11149711" y="3632200"/>
                </a:lnTo>
                <a:lnTo>
                  <a:pt x="11149711" y="3606800"/>
                </a:lnTo>
                <a:lnTo>
                  <a:pt x="10920743" y="3556000"/>
                </a:lnTo>
                <a:lnTo>
                  <a:pt x="10863593" y="3530600"/>
                </a:lnTo>
                <a:lnTo>
                  <a:pt x="10863593" y="3352800"/>
                </a:lnTo>
                <a:lnTo>
                  <a:pt x="11149711" y="3429012"/>
                </a:lnTo>
                <a:lnTo>
                  <a:pt x="11149711" y="3403600"/>
                </a:lnTo>
                <a:lnTo>
                  <a:pt x="10920806" y="3352800"/>
                </a:lnTo>
                <a:lnTo>
                  <a:pt x="10863593" y="3340100"/>
                </a:lnTo>
                <a:lnTo>
                  <a:pt x="10863593" y="3149600"/>
                </a:lnTo>
                <a:lnTo>
                  <a:pt x="11149711" y="3213100"/>
                </a:lnTo>
                <a:lnTo>
                  <a:pt x="11149711" y="3200400"/>
                </a:lnTo>
                <a:lnTo>
                  <a:pt x="10978007" y="3149600"/>
                </a:lnTo>
                <a:lnTo>
                  <a:pt x="10863593" y="3124200"/>
                </a:lnTo>
                <a:lnTo>
                  <a:pt x="11149711" y="3124200"/>
                </a:lnTo>
                <a:lnTo>
                  <a:pt x="11149711" y="3111500"/>
                </a:lnTo>
                <a:lnTo>
                  <a:pt x="10845813" y="3111500"/>
                </a:lnTo>
                <a:lnTo>
                  <a:pt x="10845813" y="4025900"/>
                </a:lnTo>
                <a:lnTo>
                  <a:pt x="10412235" y="4025900"/>
                </a:lnTo>
                <a:lnTo>
                  <a:pt x="10412235" y="2654300"/>
                </a:lnTo>
                <a:lnTo>
                  <a:pt x="11548732" y="2654300"/>
                </a:lnTo>
                <a:lnTo>
                  <a:pt x="11548732" y="2641600"/>
                </a:lnTo>
                <a:lnTo>
                  <a:pt x="11511661" y="2641600"/>
                </a:lnTo>
                <a:lnTo>
                  <a:pt x="11511661" y="2514600"/>
                </a:lnTo>
                <a:lnTo>
                  <a:pt x="11666982" y="2527300"/>
                </a:lnTo>
                <a:lnTo>
                  <a:pt x="11666982" y="2514600"/>
                </a:lnTo>
                <a:lnTo>
                  <a:pt x="11551412" y="2501900"/>
                </a:lnTo>
                <a:lnTo>
                  <a:pt x="11898236" y="2501900"/>
                </a:lnTo>
                <a:lnTo>
                  <a:pt x="12228551" y="2527300"/>
                </a:lnTo>
                <a:lnTo>
                  <a:pt x="12228551" y="2514600"/>
                </a:lnTo>
                <a:lnTo>
                  <a:pt x="12009869" y="2501900"/>
                </a:lnTo>
                <a:lnTo>
                  <a:pt x="12009869" y="2108200"/>
                </a:lnTo>
                <a:lnTo>
                  <a:pt x="12486107" y="2108200"/>
                </a:lnTo>
                <a:lnTo>
                  <a:pt x="12486107" y="2095500"/>
                </a:lnTo>
                <a:lnTo>
                  <a:pt x="12009869" y="2095500"/>
                </a:lnTo>
                <a:lnTo>
                  <a:pt x="12009869" y="1638300"/>
                </a:lnTo>
                <a:lnTo>
                  <a:pt x="12486107" y="1612900"/>
                </a:lnTo>
                <a:lnTo>
                  <a:pt x="12486107" y="1600200"/>
                </a:lnTo>
                <a:lnTo>
                  <a:pt x="12204179" y="1612900"/>
                </a:lnTo>
                <a:lnTo>
                  <a:pt x="12204179" y="1409700"/>
                </a:lnTo>
                <a:lnTo>
                  <a:pt x="12425883" y="1384300"/>
                </a:lnTo>
                <a:lnTo>
                  <a:pt x="12536742" y="1371600"/>
                </a:lnTo>
                <a:lnTo>
                  <a:pt x="12980162" y="1320800"/>
                </a:lnTo>
                <a:lnTo>
                  <a:pt x="12980162" y="1308100"/>
                </a:lnTo>
                <a:lnTo>
                  <a:pt x="12896596" y="1320800"/>
                </a:lnTo>
                <a:lnTo>
                  <a:pt x="12896596" y="1155700"/>
                </a:lnTo>
                <a:lnTo>
                  <a:pt x="13579729" y="1155700"/>
                </a:lnTo>
                <a:lnTo>
                  <a:pt x="13579729" y="1143000"/>
                </a:lnTo>
                <a:lnTo>
                  <a:pt x="13344271" y="1143000"/>
                </a:lnTo>
                <a:lnTo>
                  <a:pt x="13344271" y="1003300"/>
                </a:lnTo>
                <a:lnTo>
                  <a:pt x="13326491" y="1003300"/>
                </a:lnTo>
                <a:lnTo>
                  <a:pt x="13326491" y="1016000"/>
                </a:lnTo>
                <a:lnTo>
                  <a:pt x="13326491" y="1143000"/>
                </a:lnTo>
                <a:lnTo>
                  <a:pt x="12881356" y="1143000"/>
                </a:lnTo>
                <a:lnTo>
                  <a:pt x="12881356" y="1320800"/>
                </a:lnTo>
                <a:lnTo>
                  <a:pt x="12440641" y="1371600"/>
                </a:lnTo>
                <a:lnTo>
                  <a:pt x="12440641" y="1219200"/>
                </a:lnTo>
                <a:lnTo>
                  <a:pt x="12659703" y="1193800"/>
                </a:lnTo>
                <a:lnTo>
                  <a:pt x="12878816" y="1155700"/>
                </a:lnTo>
                <a:lnTo>
                  <a:pt x="12878816" y="1320800"/>
                </a:lnTo>
                <a:lnTo>
                  <a:pt x="12881356" y="1320800"/>
                </a:lnTo>
                <a:lnTo>
                  <a:pt x="12881356" y="1143000"/>
                </a:lnTo>
                <a:lnTo>
                  <a:pt x="12837541" y="1143000"/>
                </a:lnTo>
                <a:lnTo>
                  <a:pt x="12837541" y="1016000"/>
                </a:lnTo>
                <a:lnTo>
                  <a:pt x="13326491" y="1016000"/>
                </a:lnTo>
                <a:lnTo>
                  <a:pt x="13326491" y="1003300"/>
                </a:lnTo>
                <a:lnTo>
                  <a:pt x="13272884" y="1003300"/>
                </a:lnTo>
                <a:lnTo>
                  <a:pt x="13272884" y="457200"/>
                </a:lnTo>
                <a:lnTo>
                  <a:pt x="13255117" y="457200"/>
                </a:lnTo>
                <a:lnTo>
                  <a:pt x="13255117" y="469900"/>
                </a:lnTo>
                <a:lnTo>
                  <a:pt x="13255117" y="558800"/>
                </a:lnTo>
                <a:lnTo>
                  <a:pt x="13255117" y="1003300"/>
                </a:lnTo>
                <a:lnTo>
                  <a:pt x="13002133" y="1003300"/>
                </a:lnTo>
                <a:lnTo>
                  <a:pt x="13002133" y="901700"/>
                </a:lnTo>
                <a:lnTo>
                  <a:pt x="13255117" y="901700"/>
                </a:lnTo>
                <a:lnTo>
                  <a:pt x="13255117" y="889000"/>
                </a:lnTo>
                <a:lnTo>
                  <a:pt x="13002133" y="889000"/>
                </a:lnTo>
                <a:lnTo>
                  <a:pt x="13002133" y="736600"/>
                </a:lnTo>
                <a:lnTo>
                  <a:pt x="13255117" y="736600"/>
                </a:lnTo>
                <a:lnTo>
                  <a:pt x="13255117" y="723900"/>
                </a:lnTo>
                <a:lnTo>
                  <a:pt x="13002133" y="723900"/>
                </a:lnTo>
                <a:lnTo>
                  <a:pt x="13002133" y="571500"/>
                </a:lnTo>
                <a:lnTo>
                  <a:pt x="13255117" y="571500"/>
                </a:lnTo>
                <a:lnTo>
                  <a:pt x="13255117" y="558800"/>
                </a:lnTo>
                <a:lnTo>
                  <a:pt x="13002133" y="558800"/>
                </a:lnTo>
                <a:lnTo>
                  <a:pt x="13002133" y="469900"/>
                </a:lnTo>
                <a:lnTo>
                  <a:pt x="13255117" y="469900"/>
                </a:lnTo>
                <a:lnTo>
                  <a:pt x="13255117" y="457200"/>
                </a:lnTo>
                <a:lnTo>
                  <a:pt x="12984480" y="457200"/>
                </a:lnTo>
                <a:lnTo>
                  <a:pt x="12984467" y="469900"/>
                </a:lnTo>
                <a:lnTo>
                  <a:pt x="12984353" y="1003300"/>
                </a:lnTo>
                <a:lnTo>
                  <a:pt x="12819761" y="1003300"/>
                </a:lnTo>
                <a:lnTo>
                  <a:pt x="12819761" y="1016000"/>
                </a:lnTo>
                <a:lnTo>
                  <a:pt x="12819761" y="1155700"/>
                </a:lnTo>
                <a:lnTo>
                  <a:pt x="12575769" y="1193800"/>
                </a:lnTo>
                <a:lnTo>
                  <a:pt x="12575769" y="1041400"/>
                </a:lnTo>
                <a:lnTo>
                  <a:pt x="12746101" y="1028700"/>
                </a:lnTo>
                <a:lnTo>
                  <a:pt x="12757277" y="1028700"/>
                </a:lnTo>
                <a:lnTo>
                  <a:pt x="12819761" y="1016000"/>
                </a:lnTo>
                <a:lnTo>
                  <a:pt x="12819761" y="1003300"/>
                </a:lnTo>
                <a:lnTo>
                  <a:pt x="12757277" y="1016000"/>
                </a:lnTo>
                <a:lnTo>
                  <a:pt x="12757277" y="901700"/>
                </a:lnTo>
                <a:lnTo>
                  <a:pt x="12984353" y="901700"/>
                </a:lnTo>
                <a:lnTo>
                  <a:pt x="12984353" y="889000"/>
                </a:lnTo>
                <a:lnTo>
                  <a:pt x="12757277" y="889000"/>
                </a:lnTo>
                <a:lnTo>
                  <a:pt x="12757277" y="736600"/>
                </a:lnTo>
                <a:lnTo>
                  <a:pt x="12984353" y="736600"/>
                </a:lnTo>
                <a:lnTo>
                  <a:pt x="12984353" y="723900"/>
                </a:lnTo>
                <a:lnTo>
                  <a:pt x="12757277" y="723900"/>
                </a:lnTo>
                <a:lnTo>
                  <a:pt x="12757277" y="571500"/>
                </a:lnTo>
                <a:lnTo>
                  <a:pt x="12984353" y="571500"/>
                </a:lnTo>
                <a:lnTo>
                  <a:pt x="12984353" y="558800"/>
                </a:lnTo>
                <a:lnTo>
                  <a:pt x="12757277" y="558800"/>
                </a:lnTo>
                <a:lnTo>
                  <a:pt x="12757277" y="469900"/>
                </a:lnTo>
                <a:lnTo>
                  <a:pt x="12984467" y="469900"/>
                </a:lnTo>
                <a:lnTo>
                  <a:pt x="12984467" y="457200"/>
                </a:lnTo>
                <a:lnTo>
                  <a:pt x="12940919" y="457200"/>
                </a:lnTo>
                <a:lnTo>
                  <a:pt x="12940919" y="330200"/>
                </a:lnTo>
                <a:lnTo>
                  <a:pt x="12923139" y="330200"/>
                </a:lnTo>
                <a:lnTo>
                  <a:pt x="12923139" y="342900"/>
                </a:lnTo>
                <a:lnTo>
                  <a:pt x="12923139" y="457200"/>
                </a:lnTo>
                <a:lnTo>
                  <a:pt x="12739497" y="457200"/>
                </a:lnTo>
                <a:lnTo>
                  <a:pt x="12739497" y="469900"/>
                </a:lnTo>
                <a:lnTo>
                  <a:pt x="12739497" y="558800"/>
                </a:lnTo>
                <a:lnTo>
                  <a:pt x="12739497" y="1016000"/>
                </a:lnTo>
                <a:lnTo>
                  <a:pt x="12557989" y="1041400"/>
                </a:lnTo>
                <a:lnTo>
                  <a:pt x="12557989" y="1066800"/>
                </a:lnTo>
                <a:lnTo>
                  <a:pt x="12557989" y="1193800"/>
                </a:lnTo>
                <a:lnTo>
                  <a:pt x="12503887" y="1193800"/>
                </a:lnTo>
                <a:lnTo>
                  <a:pt x="12503887" y="1066800"/>
                </a:lnTo>
                <a:lnTo>
                  <a:pt x="12557989" y="1066800"/>
                </a:lnTo>
                <a:lnTo>
                  <a:pt x="12557989" y="1041400"/>
                </a:lnTo>
                <a:lnTo>
                  <a:pt x="12503887" y="1041400"/>
                </a:lnTo>
                <a:lnTo>
                  <a:pt x="12503887" y="901700"/>
                </a:lnTo>
                <a:lnTo>
                  <a:pt x="12739497" y="901700"/>
                </a:lnTo>
                <a:lnTo>
                  <a:pt x="12739497" y="889000"/>
                </a:lnTo>
                <a:lnTo>
                  <a:pt x="12503887" y="889000"/>
                </a:lnTo>
                <a:lnTo>
                  <a:pt x="12503887" y="736600"/>
                </a:lnTo>
                <a:lnTo>
                  <a:pt x="12739497" y="736600"/>
                </a:lnTo>
                <a:lnTo>
                  <a:pt x="12739497" y="723900"/>
                </a:lnTo>
                <a:lnTo>
                  <a:pt x="12503887" y="723900"/>
                </a:lnTo>
                <a:lnTo>
                  <a:pt x="12503887" y="571500"/>
                </a:lnTo>
                <a:lnTo>
                  <a:pt x="12739497" y="571500"/>
                </a:lnTo>
                <a:lnTo>
                  <a:pt x="12739497" y="558800"/>
                </a:lnTo>
                <a:lnTo>
                  <a:pt x="12503887" y="558800"/>
                </a:lnTo>
                <a:lnTo>
                  <a:pt x="12503887" y="469900"/>
                </a:lnTo>
                <a:lnTo>
                  <a:pt x="12739497" y="469900"/>
                </a:lnTo>
                <a:lnTo>
                  <a:pt x="12739497" y="457200"/>
                </a:lnTo>
                <a:lnTo>
                  <a:pt x="12486107" y="457200"/>
                </a:lnTo>
                <a:lnTo>
                  <a:pt x="12486107" y="469900"/>
                </a:lnTo>
                <a:lnTo>
                  <a:pt x="12486107" y="558800"/>
                </a:lnTo>
                <a:lnTo>
                  <a:pt x="12486107" y="1193800"/>
                </a:lnTo>
                <a:lnTo>
                  <a:pt x="12422861" y="1206500"/>
                </a:lnTo>
                <a:lnTo>
                  <a:pt x="12422861" y="1371600"/>
                </a:lnTo>
                <a:lnTo>
                  <a:pt x="12254840" y="1384300"/>
                </a:lnTo>
                <a:lnTo>
                  <a:pt x="12254840" y="1066800"/>
                </a:lnTo>
                <a:lnTo>
                  <a:pt x="12486107" y="1066800"/>
                </a:lnTo>
                <a:lnTo>
                  <a:pt x="12486107" y="1041400"/>
                </a:lnTo>
                <a:lnTo>
                  <a:pt x="12254840" y="1041400"/>
                </a:lnTo>
                <a:lnTo>
                  <a:pt x="12254840" y="901700"/>
                </a:lnTo>
                <a:lnTo>
                  <a:pt x="12486107" y="901700"/>
                </a:lnTo>
                <a:lnTo>
                  <a:pt x="12486107" y="889000"/>
                </a:lnTo>
                <a:lnTo>
                  <a:pt x="12254840" y="889000"/>
                </a:lnTo>
                <a:lnTo>
                  <a:pt x="12254840" y="736600"/>
                </a:lnTo>
                <a:lnTo>
                  <a:pt x="12486107" y="736600"/>
                </a:lnTo>
                <a:lnTo>
                  <a:pt x="12486107" y="723900"/>
                </a:lnTo>
                <a:lnTo>
                  <a:pt x="12254840" y="723900"/>
                </a:lnTo>
                <a:lnTo>
                  <a:pt x="12254840" y="571500"/>
                </a:lnTo>
                <a:lnTo>
                  <a:pt x="12486107" y="571500"/>
                </a:lnTo>
                <a:lnTo>
                  <a:pt x="12486107" y="558800"/>
                </a:lnTo>
                <a:lnTo>
                  <a:pt x="12254840" y="558800"/>
                </a:lnTo>
                <a:lnTo>
                  <a:pt x="12254840" y="469900"/>
                </a:lnTo>
                <a:lnTo>
                  <a:pt x="12486107" y="469900"/>
                </a:lnTo>
                <a:lnTo>
                  <a:pt x="12486107" y="457200"/>
                </a:lnTo>
                <a:lnTo>
                  <a:pt x="12249010" y="457200"/>
                </a:lnTo>
                <a:lnTo>
                  <a:pt x="12249010" y="1384300"/>
                </a:lnTo>
                <a:lnTo>
                  <a:pt x="12186387" y="1397000"/>
                </a:lnTo>
                <a:lnTo>
                  <a:pt x="12186387" y="1612900"/>
                </a:lnTo>
                <a:lnTo>
                  <a:pt x="11992089" y="1625600"/>
                </a:lnTo>
                <a:lnTo>
                  <a:pt x="11992089" y="2501900"/>
                </a:lnTo>
                <a:lnTo>
                  <a:pt x="11978246" y="2501900"/>
                </a:lnTo>
                <a:lnTo>
                  <a:pt x="11978246" y="1104900"/>
                </a:lnTo>
                <a:lnTo>
                  <a:pt x="12107647" y="1092200"/>
                </a:lnTo>
                <a:lnTo>
                  <a:pt x="12237060" y="1079500"/>
                </a:lnTo>
                <a:lnTo>
                  <a:pt x="12237060" y="1384300"/>
                </a:lnTo>
                <a:lnTo>
                  <a:pt x="12249010" y="1384300"/>
                </a:lnTo>
                <a:lnTo>
                  <a:pt x="12249010" y="457200"/>
                </a:lnTo>
                <a:lnTo>
                  <a:pt x="12237060" y="457200"/>
                </a:lnTo>
                <a:lnTo>
                  <a:pt x="12237060" y="469900"/>
                </a:lnTo>
                <a:lnTo>
                  <a:pt x="12237060" y="558800"/>
                </a:lnTo>
                <a:lnTo>
                  <a:pt x="12237060" y="1066800"/>
                </a:lnTo>
                <a:lnTo>
                  <a:pt x="11978246" y="1092200"/>
                </a:lnTo>
                <a:lnTo>
                  <a:pt x="11978246" y="952500"/>
                </a:lnTo>
                <a:lnTo>
                  <a:pt x="12042940" y="939800"/>
                </a:lnTo>
                <a:lnTo>
                  <a:pt x="12237060" y="901700"/>
                </a:lnTo>
                <a:lnTo>
                  <a:pt x="12237060" y="889000"/>
                </a:lnTo>
                <a:lnTo>
                  <a:pt x="11978246" y="939800"/>
                </a:lnTo>
                <a:lnTo>
                  <a:pt x="11978246" y="774700"/>
                </a:lnTo>
                <a:lnTo>
                  <a:pt x="12064517" y="762000"/>
                </a:lnTo>
                <a:lnTo>
                  <a:pt x="12237060" y="736600"/>
                </a:lnTo>
                <a:lnTo>
                  <a:pt x="12237060" y="723900"/>
                </a:lnTo>
                <a:lnTo>
                  <a:pt x="11978246" y="762000"/>
                </a:lnTo>
                <a:lnTo>
                  <a:pt x="11978246" y="622300"/>
                </a:lnTo>
                <a:lnTo>
                  <a:pt x="12042940" y="609600"/>
                </a:lnTo>
                <a:lnTo>
                  <a:pt x="12237060" y="571500"/>
                </a:lnTo>
                <a:lnTo>
                  <a:pt x="12237060" y="558800"/>
                </a:lnTo>
                <a:lnTo>
                  <a:pt x="11978246" y="609600"/>
                </a:lnTo>
                <a:lnTo>
                  <a:pt x="11978246" y="533400"/>
                </a:lnTo>
                <a:lnTo>
                  <a:pt x="12185294" y="482600"/>
                </a:lnTo>
                <a:lnTo>
                  <a:pt x="12237060" y="469900"/>
                </a:lnTo>
                <a:lnTo>
                  <a:pt x="12237060" y="457200"/>
                </a:lnTo>
                <a:lnTo>
                  <a:pt x="12161888" y="482600"/>
                </a:lnTo>
                <a:lnTo>
                  <a:pt x="12161888" y="342900"/>
                </a:lnTo>
                <a:lnTo>
                  <a:pt x="12923139" y="342900"/>
                </a:lnTo>
                <a:lnTo>
                  <a:pt x="12923139" y="330200"/>
                </a:lnTo>
                <a:lnTo>
                  <a:pt x="12144096" y="330200"/>
                </a:lnTo>
                <a:lnTo>
                  <a:pt x="12144096" y="342900"/>
                </a:lnTo>
                <a:lnTo>
                  <a:pt x="12144096" y="482600"/>
                </a:lnTo>
                <a:lnTo>
                  <a:pt x="11961089" y="520700"/>
                </a:lnTo>
                <a:lnTo>
                  <a:pt x="11960466" y="520700"/>
                </a:lnTo>
                <a:lnTo>
                  <a:pt x="11960466" y="533400"/>
                </a:lnTo>
                <a:lnTo>
                  <a:pt x="11960466" y="2501900"/>
                </a:lnTo>
                <a:lnTo>
                  <a:pt x="11898998" y="2489200"/>
                </a:lnTo>
                <a:lnTo>
                  <a:pt x="11718544" y="2489200"/>
                </a:lnTo>
                <a:lnTo>
                  <a:pt x="11718544" y="1143000"/>
                </a:lnTo>
                <a:lnTo>
                  <a:pt x="11799176" y="1130300"/>
                </a:lnTo>
                <a:lnTo>
                  <a:pt x="11960466" y="1104900"/>
                </a:lnTo>
                <a:lnTo>
                  <a:pt x="11960466" y="1092200"/>
                </a:lnTo>
                <a:lnTo>
                  <a:pt x="11718544" y="1130300"/>
                </a:lnTo>
                <a:lnTo>
                  <a:pt x="11718544" y="990600"/>
                </a:lnTo>
                <a:lnTo>
                  <a:pt x="11799176" y="977900"/>
                </a:lnTo>
                <a:lnTo>
                  <a:pt x="11960466" y="952500"/>
                </a:lnTo>
                <a:lnTo>
                  <a:pt x="11960466" y="939800"/>
                </a:lnTo>
                <a:lnTo>
                  <a:pt x="11718544" y="977900"/>
                </a:lnTo>
                <a:lnTo>
                  <a:pt x="11718544" y="838200"/>
                </a:lnTo>
                <a:lnTo>
                  <a:pt x="11799176" y="825500"/>
                </a:lnTo>
                <a:lnTo>
                  <a:pt x="11960466" y="787400"/>
                </a:lnTo>
                <a:lnTo>
                  <a:pt x="11960466" y="774700"/>
                </a:lnTo>
                <a:lnTo>
                  <a:pt x="11718544" y="825500"/>
                </a:lnTo>
                <a:lnTo>
                  <a:pt x="11718544" y="685800"/>
                </a:lnTo>
                <a:lnTo>
                  <a:pt x="11815305" y="660400"/>
                </a:lnTo>
                <a:lnTo>
                  <a:pt x="11960466" y="622300"/>
                </a:lnTo>
                <a:lnTo>
                  <a:pt x="11960466" y="609600"/>
                </a:lnTo>
                <a:lnTo>
                  <a:pt x="11718544" y="660400"/>
                </a:lnTo>
                <a:lnTo>
                  <a:pt x="11718544" y="596900"/>
                </a:lnTo>
                <a:lnTo>
                  <a:pt x="11960466" y="533400"/>
                </a:lnTo>
                <a:lnTo>
                  <a:pt x="11960466" y="520700"/>
                </a:lnTo>
                <a:lnTo>
                  <a:pt x="11700751" y="584200"/>
                </a:lnTo>
                <a:lnTo>
                  <a:pt x="11700751" y="596900"/>
                </a:lnTo>
                <a:lnTo>
                  <a:pt x="11700751" y="660400"/>
                </a:lnTo>
                <a:lnTo>
                  <a:pt x="11700751" y="2489200"/>
                </a:lnTo>
                <a:lnTo>
                  <a:pt x="11697449" y="2489200"/>
                </a:lnTo>
                <a:lnTo>
                  <a:pt x="11697449" y="2082800"/>
                </a:lnTo>
                <a:lnTo>
                  <a:pt x="11679682" y="2082800"/>
                </a:lnTo>
                <a:lnTo>
                  <a:pt x="11679682" y="2095500"/>
                </a:lnTo>
                <a:lnTo>
                  <a:pt x="11679682" y="2489200"/>
                </a:lnTo>
                <a:lnTo>
                  <a:pt x="11493881" y="2489200"/>
                </a:lnTo>
                <a:lnTo>
                  <a:pt x="11493881" y="2514600"/>
                </a:lnTo>
                <a:lnTo>
                  <a:pt x="11493881" y="2641600"/>
                </a:lnTo>
                <a:lnTo>
                  <a:pt x="11414887" y="2628900"/>
                </a:lnTo>
                <a:lnTo>
                  <a:pt x="11414887" y="2641600"/>
                </a:lnTo>
                <a:lnTo>
                  <a:pt x="10394467" y="2641600"/>
                </a:lnTo>
                <a:lnTo>
                  <a:pt x="10394467" y="4025900"/>
                </a:lnTo>
                <a:lnTo>
                  <a:pt x="10260355" y="3962412"/>
                </a:lnTo>
                <a:lnTo>
                  <a:pt x="10226827" y="3949700"/>
                </a:lnTo>
                <a:lnTo>
                  <a:pt x="10226827" y="3683000"/>
                </a:lnTo>
                <a:lnTo>
                  <a:pt x="10394467" y="3746500"/>
                </a:lnTo>
                <a:lnTo>
                  <a:pt x="10394467" y="3733800"/>
                </a:lnTo>
                <a:lnTo>
                  <a:pt x="10260343" y="3683000"/>
                </a:lnTo>
                <a:lnTo>
                  <a:pt x="10226827" y="3670300"/>
                </a:lnTo>
                <a:lnTo>
                  <a:pt x="10226827" y="3403600"/>
                </a:lnTo>
                <a:lnTo>
                  <a:pt x="10394467" y="3441712"/>
                </a:lnTo>
                <a:lnTo>
                  <a:pt x="10394467" y="3429012"/>
                </a:lnTo>
                <a:lnTo>
                  <a:pt x="10282695" y="3403600"/>
                </a:lnTo>
                <a:lnTo>
                  <a:pt x="10226827" y="3390900"/>
                </a:lnTo>
                <a:lnTo>
                  <a:pt x="10226827" y="3124200"/>
                </a:lnTo>
                <a:lnTo>
                  <a:pt x="10394467" y="3162300"/>
                </a:lnTo>
                <a:lnTo>
                  <a:pt x="10394467" y="3149600"/>
                </a:lnTo>
                <a:lnTo>
                  <a:pt x="10283126" y="3124200"/>
                </a:lnTo>
                <a:lnTo>
                  <a:pt x="10227462" y="3111500"/>
                </a:lnTo>
                <a:lnTo>
                  <a:pt x="10209047" y="3111500"/>
                </a:lnTo>
                <a:lnTo>
                  <a:pt x="10209047" y="3124200"/>
                </a:lnTo>
                <a:lnTo>
                  <a:pt x="10209047" y="3352800"/>
                </a:lnTo>
                <a:lnTo>
                  <a:pt x="10209047" y="4368800"/>
                </a:lnTo>
                <a:lnTo>
                  <a:pt x="10184917" y="4368800"/>
                </a:lnTo>
                <a:lnTo>
                  <a:pt x="10152532" y="4343400"/>
                </a:lnTo>
                <a:lnTo>
                  <a:pt x="10152532" y="4368800"/>
                </a:lnTo>
                <a:lnTo>
                  <a:pt x="9843922" y="4368800"/>
                </a:lnTo>
                <a:lnTo>
                  <a:pt x="9843922" y="4343400"/>
                </a:lnTo>
                <a:lnTo>
                  <a:pt x="9902342" y="4318000"/>
                </a:lnTo>
                <a:lnTo>
                  <a:pt x="9960762" y="4292600"/>
                </a:lnTo>
                <a:lnTo>
                  <a:pt x="10016274" y="4292600"/>
                </a:lnTo>
                <a:lnTo>
                  <a:pt x="10152532" y="4368800"/>
                </a:lnTo>
                <a:lnTo>
                  <a:pt x="10152532" y="4343400"/>
                </a:lnTo>
                <a:lnTo>
                  <a:pt x="10055708" y="4292600"/>
                </a:lnTo>
                <a:lnTo>
                  <a:pt x="10031641" y="4279976"/>
                </a:lnTo>
                <a:lnTo>
                  <a:pt x="10032009" y="4279976"/>
                </a:lnTo>
                <a:lnTo>
                  <a:pt x="10209047" y="4305300"/>
                </a:lnTo>
                <a:lnTo>
                  <a:pt x="10209047" y="4292600"/>
                </a:lnTo>
                <a:lnTo>
                  <a:pt x="10028326" y="4267200"/>
                </a:lnTo>
                <a:lnTo>
                  <a:pt x="10024897" y="4254500"/>
                </a:lnTo>
                <a:lnTo>
                  <a:pt x="10016401" y="4241800"/>
                </a:lnTo>
                <a:lnTo>
                  <a:pt x="9961156" y="4241800"/>
                </a:lnTo>
                <a:lnTo>
                  <a:pt x="9952634" y="4254500"/>
                </a:lnTo>
                <a:lnTo>
                  <a:pt x="9949599" y="4267200"/>
                </a:lnTo>
                <a:lnTo>
                  <a:pt x="9950475" y="4279976"/>
                </a:lnTo>
                <a:lnTo>
                  <a:pt x="9951402" y="4279976"/>
                </a:lnTo>
                <a:lnTo>
                  <a:pt x="9843922" y="4318000"/>
                </a:lnTo>
                <a:lnTo>
                  <a:pt x="9843922" y="4025900"/>
                </a:lnTo>
                <a:lnTo>
                  <a:pt x="10209047" y="4025900"/>
                </a:lnTo>
                <a:lnTo>
                  <a:pt x="10209047" y="4013200"/>
                </a:lnTo>
                <a:lnTo>
                  <a:pt x="9843922" y="4013200"/>
                </a:lnTo>
                <a:lnTo>
                  <a:pt x="9843922" y="3670300"/>
                </a:lnTo>
                <a:lnTo>
                  <a:pt x="10209047" y="3670300"/>
                </a:lnTo>
                <a:lnTo>
                  <a:pt x="10209047" y="3657612"/>
                </a:lnTo>
                <a:lnTo>
                  <a:pt x="9843922" y="3657612"/>
                </a:lnTo>
                <a:lnTo>
                  <a:pt x="9843922" y="3365500"/>
                </a:lnTo>
                <a:lnTo>
                  <a:pt x="10209047" y="3365500"/>
                </a:lnTo>
                <a:lnTo>
                  <a:pt x="10209047" y="3352800"/>
                </a:lnTo>
                <a:lnTo>
                  <a:pt x="9843922" y="3352800"/>
                </a:lnTo>
                <a:lnTo>
                  <a:pt x="9843922" y="3124200"/>
                </a:lnTo>
                <a:lnTo>
                  <a:pt x="10209047" y="3124200"/>
                </a:lnTo>
                <a:lnTo>
                  <a:pt x="10209047" y="3111500"/>
                </a:lnTo>
                <a:lnTo>
                  <a:pt x="10155707" y="3098800"/>
                </a:lnTo>
                <a:lnTo>
                  <a:pt x="10155707" y="3111500"/>
                </a:lnTo>
                <a:lnTo>
                  <a:pt x="9826155" y="3111500"/>
                </a:lnTo>
                <a:lnTo>
                  <a:pt x="9826155" y="4368800"/>
                </a:lnTo>
                <a:lnTo>
                  <a:pt x="9810153" y="4368800"/>
                </a:lnTo>
                <a:lnTo>
                  <a:pt x="9826155" y="4343400"/>
                </a:lnTo>
                <a:lnTo>
                  <a:pt x="9826155" y="4330700"/>
                </a:lnTo>
                <a:lnTo>
                  <a:pt x="9775609" y="4368800"/>
                </a:lnTo>
                <a:lnTo>
                  <a:pt x="9746018" y="4368800"/>
                </a:lnTo>
                <a:lnTo>
                  <a:pt x="9746018" y="4381500"/>
                </a:lnTo>
                <a:lnTo>
                  <a:pt x="9572028" y="4457700"/>
                </a:lnTo>
                <a:lnTo>
                  <a:pt x="9029763" y="4495800"/>
                </a:lnTo>
                <a:lnTo>
                  <a:pt x="9449232" y="4381500"/>
                </a:lnTo>
                <a:lnTo>
                  <a:pt x="9746018" y="4381500"/>
                </a:lnTo>
                <a:lnTo>
                  <a:pt x="9746018" y="4368800"/>
                </a:lnTo>
                <a:lnTo>
                  <a:pt x="9450375" y="4368800"/>
                </a:lnTo>
                <a:lnTo>
                  <a:pt x="9450375" y="4025900"/>
                </a:lnTo>
                <a:lnTo>
                  <a:pt x="9826155" y="4025900"/>
                </a:lnTo>
                <a:lnTo>
                  <a:pt x="9826155" y="4013200"/>
                </a:lnTo>
                <a:lnTo>
                  <a:pt x="9450375" y="4013200"/>
                </a:lnTo>
                <a:lnTo>
                  <a:pt x="9450375" y="3670300"/>
                </a:lnTo>
                <a:lnTo>
                  <a:pt x="9826155" y="3670300"/>
                </a:lnTo>
                <a:lnTo>
                  <a:pt x="9826155" y="3657612"/>
                </a:lnTo>
                <a:lnTo>
                  <a:pt x="9450375" y="3657612"/>
                </a:lnTo>
                <a:lnTo>
                  <a:pt x="9450375" y="3365500"/>
                </a:lnTo>
                <a:lnTo>
                  <a:pt x="9826155" y="3365500"/>
                </a:lnTo>
                <a:lnTo>
                  <a:pt x="9826155" y="3352800"/>
                </a:lnTo>
                <a:lnTo>
                  <a:pt x="9450375" y="3352800"/>
                </a:lnTo>
                <a:lnTo>
                  <a:pt x="9450375" y="3124200"/>
                </a:lnTo>
                <a:lnTo>
                  <a:pt x="9826155" y="3124200"/>
                </a:lnTo>
                <a:lnTo>
                  <a:pt x="9826155" y="3111500"/>
                </a:lnTo>
                <a:lnTo>
                  <a:pt x="9432582" y="3111500"/>
                </a:lnTo>
                <a:lnTo>
                  <a:pt x="9432582" y="3124200"/>
                </a:lnTo>
                <a:lnTo>
                  <a:pt x="9432582" y="3352800"/>
                </a:lnTo>
                <a:lnTo>
                  <a:pt x="9432582" y="4368800"/>
                </a:lnTo>
                <a:lnTo>
                  <a:pt x="9393339" y="4368800"/>
                </a:lnTo>
                <a:lnTo>
                  <a:pt x="9393339" y="4381500"/>
                </a:lnTo>
                <a:lnTo>
                  <a:pt x="8976665" y="4495800"/>
                </a:lnTo>
                <a:lnTo>
                  <a:pt x="9030386" y="4381500"/>
                </a:lnTo>
                <a:lnTo>
                  <a:pt x="9393339" y="4381500"/>
                </a:lnTo>
                <a:lnTo>
                  <a:pt x="9393339" y="4368800"/>
                </a:lnTo>
                <a:lnTo>
                  <a:pt x="9033180" y="4368800"/>
                </a:lnTo>
                <a:lnTo>
                  <a:pt x="9033180" y="4025900"/>
                </a:lnTo>
                <a:lnTo>
                  <a:pt x="9432582" y="4025900"/>
                </a:lnTo>
                <a:lnTo>
                  <a:pt x="9432582" y="4013200"/>
                </a:lnTo>
                <a:lnTo>
                  <a:pt x="9033180" y="4013200"/>
                </a:lnTo>
                <a:lnTo>
                  <a:pt x="9033180" y="3670300"/>
                </a:lnTo>
                <a:lnTo>
                  <a:pt x="9432582" y="3670300"/>
                </a:lnTo>
                <a:lnTo>
                  <a:pt x="9432582" y="3657612"/>
                </a:lnTo>
                <a:lnTo>
                  <a:pt x="9033180" y="3657612"/>
                </a:lnTo>
                <a:lnTo>
                  <a:pt x="9033180" y="3365500"/>
                </a:lnTo>
                <a:lnTo>
                  <a:pt x="9432582" y="3365500"/>
                </a:lnTo>
                <a:lnTo>
                  <a:pt x="9432582" y="3352800"/>
                </a:lnTo>
                <a:lnTo>
                  <a:pt x="9033180" y="3352800"/>
                </a:lnTo>
                <a:lnTo>
                  <a:pt x="9033180" y="3124200"/>
                </a:lnTo>
                <a:lnTo>
                  <a:pt x="9432582" y="3124200"/>
                </a:lnTo>
                <a:lnTo>
                  <a:pt x="9432582" y="3111500"/>
                </a:lnTo>
                <a:lnTo>
                  <a:pt x="9025941" y="3111500"/>
                </a:lnTo>
                <a:lnTo>
                  <a:pt x="9015400" y="3098800"/>
                </a:lnTo>
                <a:lnTo>
                  <a:pt x="9015400" y="3124200"/>
                </a:lnTo>
                <a:lnTo>
                  <a:pt x="9015400" y="4343400"/>
                </a:lnTo>
                <a:lnTo>
                  <a:pt x="9013761" y="4343400"/>
                </a:lnTo>
                <a:lnTo>
                  <a:pt x="9013761" y="4368800"/>
                </a:lnTo>
                <a:lnTo>
                  <a:pt x="8957107" y="4495800"/>
                </a:lnTo>
                <a:lnTo>
                  <a:pt x="8946566" y="4483100"/>
                </a:lnTo>
                <a:lnTo>
                  <a:pt x="8946566" y="4508500"/>
                </a:lnTo>
                <a:lnTo>
                  <a:pt x="8871648" y="4699000"/>
                </a:lnTo>
                <a:lnTo>
                  <a:pt x="8093024" y="4914900"/>
                </a:lnTo>
                <a:lnTo>
                  <a:pt x="8946566" y="4508500"/>
                </a:lnTo>
                <a:lnTo>
                  <a:pt x="8946566" y="4483100"/>
                </a:lnTo>
                <a:lnTo>
                  <a:pt x="8935136" y="4483100"/>
                </a:lnTo>
                <a:lnTo>
                  <a:pt x="8935136" y="4508500"/>
                </a:lnTo>
                <a:lnTo>
                  <a:pt x="7990662" y="4940300"/>
                </a:lnTo>
                <a:lnTo>
                  <a:pt x="7971358" y="4876800"/>
                </a:lnTo>
                <a:lnTo>
                  <a:pt x="7971358" y="4940300"/>
                </a:lnTo>
                <a:lnTo>
                  <a:pt x="7955229" y="4940300"/>
                </a:lnTo>
                <a:lnTo>
                  <a:pt x="7955229" y="4953000"/>
                </a:lnTo>
                <a:lnTo>
                  <a:pt x="6393421" y="5194300"/>
                </a:lnTo>
                <a:lnTo>
                  <a:pt x="6336525" y="5143500"/>
                </a:lnTo>
                <a:lnTo>
                  <a:pt x="7135838" y="4648200"/>
                </a:lnTo>
                <a:lnTo>
                  <a:pt x="7955229" y="4953000"/>
                </a:lnTo>
                <a:lnTo>
                  <a:pt x="7955229" y="4940300"/>
                </a:lnTo>
                <a:lnTo>
                  <a:pt x="7155015" y="4648200"/>
                </a:lnTo>
                <a:lnTo>
                  <a:pt x="7189559" y="4635500"/>
                </a:lnTo>
                <a:lnTo>
                  <a:pt x="7812862" y="4381500"/>
                </a:lnTo>
                <a:lnTo>
                  <a:pt x="7971358" y="4940300"/>
                </a:lnTo>
                <a:lnTo>
                  <a:pt x="7971358" y="4876800"/>
                </a:lnTo>
                <a:lnTo>
                  <a:pt x="7833309" y="4381500"/>
                </a:lnTo>
                <a:lnTo>
                  <a:pt x="8935136" y="4508500"/>
                </a:lnTo>
                <a:lnTo>
                  <a:pt x="8935136" y="4483100"/>
                </a:lnTo>
                <a:lnTo>
                  <a:pt x="8920035" y="4470400"/>
                </a:lnTo>
                <a:lnTo>
                  <a:pt x="8920035" y="4495800"/>
                </a:lnTo>
                <a:lnTo>
                  <a:pt x="7858074" y="4381500"/>
                </a:lnTo>
                <a:lnTo>
                  <a:pt x="8684450" y="4381500"/>
                </a:lnTo>
                <a:lnTo>
                  <a:pt x="8920035" y="4495800"/>
                </a:lnTo>
                <a:lnTo>
                  <a:pt x="8920035" y="4470400"/>
                </a:lnTo>
                <a:lnTo>
                  <a:pt x="8719236" y="4381500"/>
                </a:lnTo>
                <a:lnTo>
                  <a:pt x="8849538" y="4381500"/>
                </a:lnTo>
                <a:lnTo>
                  <a:pt x="8849538" y="4368800"/>
                </a:lnTo>
                <a:lnTo>
                  <a:pt x="8849538" y="4254500"/>
                </a:lnTo>
                <a:lnTo>
                  <a:pt x="9013761" y="4368800"/>
                </a:lnTo>
                <a:lnTo>
                  <a:pt x="9013761" y="4343400"/>
                </a:lnTo>
                <a:lnTo>
                  <a:pt x="8870239" y="4254500"/>
                </a:lnTo>
                <a:lnTo>
                  <a:pt x="8849538" y="4241800"/>
                </a:lnTo>
                <a:lnTo>
                  <a:pt x="8849538" y="3924300"/>
                </a:lnTo>
                <a:lnTo>
                  <a:pt x="9015400" y="4025900"/>
                </a:lnTo>
                <a:lnTo>
                  <a:pt x="9015400" y="4013200"/>
                </a:lnTo>
                <a:lnTo>
                  <a:pt x="8886393" y="3924300"/>
                </a:lnTo>
                <a:lnTo>
                  <a:pt x="8849538" y="3898900"/>
                </a:lnTo>
                <a:lnTo>
                  <a:pt x="8849538" y="3683000"/>
                </a:lnTo>
                <a:lnTo>
                  <a:pt x="8831770" y="3683000"/>
                </a:lnTo>
                <a:lnTo>
                  <a:pt x="8831770" y="3695700"/>
                </a:lnTo>
                <a:lnTo>
                  <a:pt x="8831770" y="4000500"/>
                </a:lnTo>
                <a:lnTo>
                  <a:pt x="8831770" y="4013200"/>
                </a:lnTo>
                <a:lnTo>
                  <a:pt x="8831770" y="4368800"/>
                </a:lnTo>
                <a:lnTo>
                  <a:pt x="8689391" y="4368800"/>
                </a:lnTo>
                <a:lnTo>
                  <a:pt x="8654605" y="4343400"/>
                </a:lnTo>
                <a:lnTo>
                  <a:pt x="8654605" y="4368800"/>
                </a:lnTo>
                <a:lnTo>
                  <a:pt x="8349170" y="4368800"/>
                </a:lnTo>
                <a:lnTo>
                  <a:pt x="8349170" y="4305300"/>
                </a:lnTo>
                <a:lnTo>
                  <a:pt x="8467534" y="4292600"/>
                </a:lnTo>
                <a:lnTo>
                  <a:pt x="8481250" y="4292600"/>
                </a:lnTo>
                <a:lnTo>
                  <a:pt x="8490013" y="4305300"/>
                </a:lnTo>
                <a:lnTo>
                  <a:pt x="8516683" y="4305300"/>
                </a:lnTo>
                <a:lnTo>
                  <a:pt x="8523287" y="4292600"/>
                </a:lnTo>
                <a:lnTo>
                  <a:pt x="8654605" y="4368800"/>
                </a:lnTo>
                <a:lnTo>
                  <a:pt x="8654605" y="4343400"/>
                </a:lnTo>
                <a:lnTo>
                  <a:pt x="8534844" y="4292600"/>
                </a:lnTo>
                <a:lnTo>
                  <a:pt x="8537486" y="4279976"/>
                </a:lnTo>
                <a:lnTo>
                  <a:pt x="8539175" y="4279976"/>
                </a:lnTo>
                <a:lnTo>
                  <a:pt x="8535987" y="4267200"/>
                </a:lnTo>
                <a:lnTo>
                  <a:pt x="8527478" y="4254500"/>
                </a:lnTo>
                <a:lnTo>
                  <a:pt x="8515032" y="4241800"/>
                </a:lnTo>
                <a:lnTo>
                  <a:pt x="8484298" y="4241800"/>
                </a:lnTo>
                <a:lnTo>
                  <a:pt x="8471725" y="4254500"/>
                </a:lnTo>
                <a:lnTo>
                  <a:pt x="8463216" y="4267200"/>
                </a:lnTo>
                <a:lnTo>
                  <a:pt x="8460143" y="4279976"/>
                </a:lnTo>
                <a:lnTo>
                  <a:pt x="8349170" y="4292600"/>
                </a:lnTo>
                <a:lnTo>
                  <a:pt x="8349170" y="4013200"/>
                </a:lnTo>
                <a:lnTo>
                  <a:pt x="8831770" y="4013200"/>
                </a:lnTo>
                <a:lnTo>
                  <a:pt x="8831770" y="4000500"/>
                </a:lnTo>
                <a:lnTo>
                  <a:pt x="8349170" y="4000500"/>
                </a:lnTo>
                <a:lnTo>
                  <a:pt x="8349170" y="3695700"/>
                </a:lnTo>
                <a:lnTo>
                  <a:pt x="8831770" y="3695700"/>
                </a:lnTo>
                <a:lnTo>
                  <a:pt x="8831770" y="3683000"/>
                </a:lnTo>
                <a:lnTo>
                  <a:pt x="8810803" y="3670300"/>
                </a:lnTo>
                <a:lnTo>
                  <a:pt x="8810803" y="3683000"/>
                </a:lnTo>
                <a:lnTo>
                  <a:pt x="8331390" y="3683000"/>
                </a:lnTo>
                <a:lnTo>
                  <a:pt x="8331390" y="4368800"/>
                </a:lnTo>
                <a:lnTo>
                  <a:pt x="7930083" y="4368800"/>
                </a:lnTo>
                <a:lnTo>
                  <a:pt x="8331390" y="4305300"/>
                </a:lnTo>
                <a:lnTo>
                  <a:pt x="8331390" y="4292600"/>
                </a:lnTo>
                <a:lnTo>
                  <a:pt x="7825943" y="4368800"/>
                </a:lnTo>
                <a:lnTo>
                  <a:pt x="7825943" y="4343400"/>
                </a:lnTo>
                <a:lnTo>
                  <a:pt x="7825943" y="4013200"/>
                </a:lnTo>
                <a:lnTo>
                  <a:pt x="8331390" y="4013200"/>
                </a:lnTo>
                <a:lnTo>
                  <a:pt x="8331390" y="4000500"/>
                </a:lnTo>
                <a:lnTo>
                  <a:pt x="7825943" y="4000500"/>
                </a:lnTo>
                <a:lnTo>
                  <a:pt x="7825943" y="3695700"/>
                </a:lnTo>
                <a:lnTo>
                  <a:pt x="8331390" y="3695700"/>
                </a:lnTo>
                <a:lnTo>
                  <a:pt x="8331390" y="3683000"/>
                </a:lnTo>
                <a:lnTo>
                  <a:pt x="7808163" y="3683000"/>
                </a:lnTo>
                <a:lnTo>
                  <a:pt x="7808163" y="3695700"/>
                </a:lnTo>
                <a:lnTo>
                  <a:pt x="7808163" y="4000500"/>
                </a:lnTo>
                <a:lnTo>
                  <a:pt x="7808163" y="4013200"/>
                </a:lnTo>
                <a:lnTo>
                  <a:pt x="7808163" y="4343400"/>
                </a:lnTo>
                <a:lnTo>
                  <a:pt x="7792288" y="4330700"/>
                </a:lnTo>
                <a:lnTo>
                  <a:pt x="7792288" y="4368800"/>
                </a:lnTo>
                <a:lnTo>
                  <a:pt x="7139013" y="4635500"/>
                </a:lnTo>
                <a:lnTo>
                  <a:pt x="7131266" y="4622800"/>
                </a:lnTo>
                <a:lnTo>
                  <a:pt x="7113867" y="4584700"/>
                </a:lnTo>
                <a:lnTo>
                  <a:pt x="7113867" y="4622800"/>
                </a:lnTo>
                <a:lnTo>
                  <a:pt x="7108799" y="4622800"/>
                </a:lnTo>
                <a:lnTo>
                  <a:pt x="7108799" y="4648200"/>
                </a:lnTo>
                <a:lnTo>
                  <a:pt x="6324333" y="5143500"/>
                </a:lnTo>
                <a:lnTo>
                  <a:pt x="6274676" y="5092700"/>
                </a:lnTo>
                <a:lnTo>
                  <a:pt x="6261595" y="5067300"/>
                </a:lnTo>
                <a:lnTo>
                  <a:pt x="6243434" y="5029200"/>
                </a:lnTo>
                <a:lnTo>
                  <a:pt x="6243434" y="5067300"/>
                </a:lnTo>
                <a:lnTo>
                  <a:pt x="5910961" y="4787900"/>
                </a:lnTo>
                <a:lnTo>
                  <a:pt x="5894794" y="4775479"/>
                </a:lnTo>
                <a:lnTo>
                  <a:pt x="5890260" y="4762500"/>
                </a:lnTo>
                <a:lnTo>
                  <a:pt x="5878055" y="4749800"/>
                </a:lnTo>
                <a:lnTo>
                  <a:pt x="5860034" y="4724400"/>
                </a:lnTo>
                <a:lnTo>
                  <a:pt x="5810123" y="4724400"/>
                </a:lnTo>
                <a:lnTo>
                  <a:pt x="5798820" y="4749800"/>
                </a:lnTo>
                <a:lnTo>
                  <a:pt x="5782564" y="4749800"/>
                </a:lnTo>
                <a:lnTo>
                  <a:pt x="5782564" y="4762500"/>
                </a:lnTo>
                <a:lnTo>
                  <a:pt x="5781789" y="4775327"/>
                </a:lnTo>
                <a:lnTo>
                  <a:pt x="5781510" y="4775327"/>
                </a:lnTo>
                <a:lnTo>
                  <a:pt x="4358665" y="5397500"/>
                </a:lnTo>
                <a:lnTo>
                  <a:pt x="5050929" y="4813300"/>
                </a:lnTo>
                <a:lnTo>
                  <a:pt x="5416740" y="4787900"/>
                </a:lnTo>
                <a:lnTo>
                  <a:pt x="5782564" y="4762500"/>
                </a:lnTo>
                <a:lnTo>
                  <a:pt x="5782564" y="4749800"/>
                </a:lnTo>
                <a:lnTo>
                  <a:pt x="5197741" y="4787900"/>
                </a:lnTo>
                <a:lnTo>
                  <a:pt x="6047867" y="4648200"/>
                </a:lnTo>
                <a:lnTo>
                  <a:pt x="6243434" y="5067300"/>
                </a:lnTo>
                <a:lnTo>
                  <a:pt x="6243434" y="5029200"/>
                </a:lnTo>
                <a:lnTo>
                  <a:pt x="6066282" y="4648200"/>
                </a:lnTo>
                <a:lnTo>
                  <a:pt x="7108799" y="4648200"/>
                </a:lnTo>
                <a:lnTo>
                  <a:pt x="7108799" y="4622800"/>
                </a:lnTo>
                <a:lnTo>
                  <a:pt x="7106615" y="4610100"/>
                </a:lnTo>
                <a:lnTo>
                  <a:pt x="7106120" y="4610100"/>
                </a:lnTo>
                <a:lnTo>
                  <a:pt x="7106120" y="4635500"/>
                </a:lnTo>
                <a:lnTo>
                  <a:pt x="6106528" y="4635500"/>
                </a:lnTo>
                <a:lnTo>
                  <a:pt x="6772884" y="4445000"/>
                </a:lnTo>
                <a:lnTo>
                  <a:pt x="7106120" y="4635500"/>
                </a:lnTo>
                <a:lnTo>
                  <a:pt x="7106120" y="4610100"/>
                </a:lnTo>
                <a:lnTo>
                  <a:pt x="6785330" y="4445000"/>
                </a:lnTo>
                <a:lnTo>
                  <a:pt x="6800024" y="4419651"/>
                </a:lnTo>
                <a:lnTo>
                  <a:pt x="6896201" y="4241800"/>
                </a:lnTo>
                <a:lnTo>
                  <a:pt x="7106615" y="4610100"/>
                </a:lnTo>
                <a:lnTo>
                  <a:pt x="7108799" y="4610100"/>
                </a:lnTo>
                <a:lnTo>
                  <a:pt x="7113867" y="4622800"/>
                </a:lnTo>
                <a:lnTo>
                  <a:pt x="7113867" y="4584700"/>
                </a:lnTo>
                <a:lnTo>
                  <a:pt x="6921347" y="4241800"/>
                </a:lnTo>
                <a:lnTo>
                  <a:pt x="6913600" y="4216400"/>
                </a:lnTo>
                <a:lnTo>
                  <a:pt x="7792288" y="4368800"/>
                </a:lnTo>
                <a:lnTo>
                  <a:pt x="7792288" y="4330700"/>
                </a:lnTo>
                <a:lnTo>
                  <a:pt x="7787462" y="4330700"/>
                </a:lnTo>
                <a:lnTo>
                  <a:pt x="7787462" y="4343400"/>
                </a:lnTo>
                <a:lnTo>
                  <a:pt x="7759281" y="4343400"/>
                </a:lnTo>
                <a:lnTo>
                  <a:pt x="6991451" y="4216400"/>
                </a:lnTo>
                <a:lnTo>
                  <a:pt x="6906107" y="4203700"/>
                </a:lnTo>
                <a:lnTo>
                  <a:pt x="6902932" y="4203700"/>
                </a:lnTo>
                <a:lnTo>
                  <a:pt x="6885787" y="4178300"/>
                </a:lnTo>
                <a:lnTo>
                  <a:pt x="6885787" y="4216400"/>
                </a:lnTo>
                <a:lnTo>
                  <a:pt x="6778968" y="4419600"/>
                </a:lnTo>
                <a:lnTo>
                  <a:pt x="6764375" y="4343400"/>
                </a:lnTo>
                <a:lnTo>
                  <a:pt x="6764375" y="4432300"/>
                </a:lnTo>
                <a:lnTo>
                  <a:pt x="6739864" y="4432300"/>
                </a:lnTo>
                <a:lnTo>
                  <a:pt x="6739864" y="4445000"/>
                </a:lnTo>
                <a:lnTo>
                  <a:pt x="6056871" y="4635500"/>
                </a:lnTo>
                <a:lnTo>
                  <a:pt x="6038329" y="4610100"/>
                </a:lnTo>
                <a:lnTo>
                  <a:pt x="6038329" y="4648200"/>
                </a:lnTo>
                <a:lnTo>
                  <a:pt x="5075186" y="4800600"/>
                </a:lnTo>
                <a:lnTo>
                  <a:pt x="5652643" y="4368800"/>
                </a:lnTo>
                <a:lnTo>
                  <a:pt x="5663184" y="4368800"/>
                </a:lnTo>
                <a:lnTo>
                  <a:pt x="5664454" y="4343400"/>
                </a:lnTo>
                <a:lnTo>
                  <a:pt x="5710047" y="4305300"/>
                </a:lnTo>
                <a:lnTo>
                  <a:pt x="5718048" y="4318000"/>
                </a:lnTo>
                <a:lnTo>
                  <a:pt x="5754878" y="4318000"/>
                </a:lnTo>
                <a:lnTo>
                  <a:pt x="6038329" y="4648200"/>
                </a:lnTo>
                <a:lnTo>
                  <a:pt x="6038329" y="4610100"/>
                </a:lnTo>
                <a:lnTo>
                  <a:pt x="5772658" y="4318000"/>
                </a:lnTo>
                <a:lnTo>
                  <a:pt x="5781040" y="4318000"/>
                </a:lnTo>
                <a:lnTo>
                  <a:pt x="5788152" y="4305300"/>
                </a:lnTo>
                <a:lnTo>
                  <a:pt x="5793473" y="4305300"/>
                </a:lnTo>
                <a:lnTo>
                  <a:pt x="6739864" y="4445000"/>
                </a:lnTo>
                <a:lnTo>
                  <a:pt x="6739864" y="4432300"/>
                </a:lnTo>
                <a:lnTo>
                  <a:pt x="6367894" y="4381500"/>
                </a:lnTo>
                <a:lnTo>
                  <a:pt x="6670027" y="3911600"/>
                </a:lnTo>
                <a:lnTo>
                  <a:pt x="6764375" y="4432300"/>
                </a:lnTo>
                <a:lnTo>
                  <a:pt x="6764375" y="4343400"/>
                </a:lnTo>
                <a:lnTo>
                  <a:pt x="6690715" y="3924300"/>
                </a:lnTo>
                <a:lnTo>
                  <a:pt x="6885787" y="4216400"/>
                </a:lnTo>
                <a:lnTo>
                  <a:pt x="6885787" y="4178300"/>
                </a:lnTo>
                <a:lnTo>
                  <a:pt x="6706463" y="3924300"/>
                </a:lnTo>
                <a:lnTo>
                  <a:pt x="6696557" y="3911600"/>
                </a:lnTo>
                <a:lnTo>
                  <a:pt x="7759281" y="4343400"/>
                </a:lnTo>
                <a:lnTo>
                  <a:pt x="6747269" y="3911600"/>
                </a:lnTo>
                <a:lnTo>
                  <a:pt x="6717512" y="3898900"/>
                </a:lnTo>
                <a:lnTo>
                  <a:pt x="7386790" y="3937000"/>
                </a:lnTo>
                <a:lnTo>
                  <a:pt x="7387806" y="3924300"/>
                </a:lnTo>
                <a:lnTo>
                  <a:pt x="7787462" y="4343400"/>
                </a:lnTo>
                <a:lnTo>
                  <a:pt x="7787462" y="4330700"/>
                </a:lnTo>
                <a:lnTo>
                  <a:pt x="7601801" y="4127500"/>
                </a:lnTo>
                <a:lnTo>
                  <a:pt x="7601801" y="4114800"/>
                </a:lnTo>
                <a:lnTo>
                  <a:pt x="7601801" y="3835400"/>
                </a:lnTo>
                <a:lnTo>
                  <a:pt x="7808163" y="4013200"/>
                </a:lnTo>
                <a:lnTo>
                  <a:pt x="7808163" y="4000500"/>
                </a:lnTo>
                <a:lnTo>
                  <a:pt x="7633551" y="3835400"/>
                </a:lnTo>
                <a:lnTo>
                  <a:pt x="7601801" y="3810000"/>
                </a:lnTo>
                <a:lnTo>
                  <a:pt x="7601801" y="3543300"/>
                </a:lnTo>
                <a:lnTo>
                  <a:pt x="7808163" y="3695700"/>
                </a:lnTo>
                <a:lnTo>
                  <a:pt x="7808163" y="3683000"/>
                </a:lnTo>
                <a:lnTo>
                  <a:pt x="7621727" y="3543300"/>
                </a:lnTo>
                <a:lnTo>
                  <a:pt x="7601801" y="3530600"/>
                </a:lnTo>
                <a:lnTo>
                  <a:pt x="7600277" y="3530600"/>
                </a:lnTo>
                <a:lnTo>
                  <a:pt x="7584021" y="3517900"/>
                </a:lnTo>
                <a:lnTo>
                  <a:pt x="7584021" y="3543300"/>
                </a:lnTo>
                <a:lnTo>
                  <a:pt x="7584021" y="3797300"/>
                </a:lnTo>
                <a:lnTo>
                  <a:pt x="7584021" y="3822700"/>
                </a:lnTo>
                <a:lnTo>
                  <a:pt x="7584021" y="4114800"/>
                </a:lnTo>
                <a:lnTo>
                  <a:pt x="7402792" y="3924300"/>
                </a:lnTo>
                <a:lnTo>
                  <a:pt x="7402792" y="3670300"/>
                </a:lnTo>
                <a:lnTo>
                  <a:pt x="7584021" y="3822700"/>
                </a:lnTo>
                <a:lnTo>
                  <a:pt x="7584021" y="3797300"/>
                </a:lnTo>
                <a:lnTo>
                  <a:pt x="7435812" y="3670300"/>
                </a:lnTo>
                <a:lnTo>
                  <a:pt x="7402792" y="3644912"/>
                </a:lnTo>
                <a:lnTo>
                  <a:pt x="7402792" y="3403600"/>
                </a:lnTo>
                <a:lnTo>
                  <a:pt x="7584021" y="3543300"/>
                </a:lnTo>
                <a:lnTo>
                  <a:pt x="7584021" y="3517900"/>
                </a:lnTo>
                <a:lnTo>
                  <a:pt x="7416254" y="3403600"/>
                </a:lnTo>
                <a:lnTo>
                  <a:pt x="7643190" y="3403600"/>
                </a:lnTo>
                <a:lnTo>
                  <a:pt x="7643203" y="3429012"/>
                </a:lnTo>
                <a:lnTo>
                  <a:pt x="7884998" y="3619500"/>
                </a:lnTo>
                <a:lnTo>
                  <a:pt x="8425116" y="3619500"/>
                </a:lnTo>
                <a:lnTo>
                  <a:pt x="8425116" y="3606800"/>
                </a:lnTo>
                <a:lnTo>
                  <a:pt x="8425116" y="3492500"/>
                </a:lnTo>
                <a:lnTo>
                  <a:pt x="8810803" y="3683000"/>
                </a:lnTo>
                <a:lnTo>
                  <a:pt x="8810803" y="3670300"/>
                </a:lnTo>
                <a:lnTo>
                  <a:pt x="8779446" y="3657612"/>
                </a:lnTo>
                <a:lnTo>
                  <a:pt x="8779815" y="3657612"/>
                </a:lnTo>
                <a:lnTo>
                  <a:pt x="8779815" y="3644912"/>
                </a:lnTo>
                <a:lnTo>
                  <a:pt x="8779815" y="3568700"/>
                </a:lnTo>
                <a:lnTo>
                  <a:pt x="9011844" y="3670300"/>
                </a:lnTo>
                <a:lnTo>
                  <a:pt x="9015400" y="3670300"/>
                </a:lnTo>
                <a:lnTo>
                  <a:pt x="9015400" y="3657612"/>
                </a:lnTo>
                <a:lnTo>
                  <a:pt x="8813482" y="3568700"/>
                </a:lnTo>
                <a:lnTo>
                  <a:pt x="8779815" y="3556000"/>
                </a:lnTo>
                <a:lnTo>
                  <a:pt x="8779815" y="3276600"/>
                </a:lnTo>
                <a:lnTo>
                  <a:pt x="9013876" y="3365500"/>
                </a:lnTo>
                <a:lnTo>
                  <a:pt x="9015400" y="3365500"/>
                </a:lnTo>
                <a:lnTo>
                  <a:pt x="9015400" y="3352800"/>
                </a:lnTo>
                <a:lnTo>
                  <a:pt x="8813457" y="3276600"/>
                </a:lnTo>
                <a:lnTo>
                  <a:pt x="8779815" y="3263900"/>
                </a:lnTo>
                <a:lnTo>
                  <a:pt x="8779815" y="3048000"/>
                </a:lnTo>
                <a:lnTo>
                  <a:pt x="9015400" y="3124200"/>
                </a:lnTo>
                <a:lnTo>
                  <a:pt x="9015400" y="3098800"/>
                </a:lnTo>
                <a:lnTo>
                  <a:pt x="8845232" y="3048000"/>
                </a:lnTo>
                <a:lnTo>
                  <a:pt x="8765845" y="3022600"/>
                </a:lnTo>
                <a:lnTo>
                  <a:pt x="8765845" y="3035300"/>
                </a:lnTo>
                <a:lnTo>
                  <a:pt x="8762047" y="3035300"/>
                </a:lnTo>
                <a:lnTo>
                  <a:pt x="8762047" y="3251200"/>
                </a:lnTo>
                <a:lnTo>
                  <a:pt x="8762047" y="3263900"/>
                </a:lnTo>
                <a:lnTo>
                  <a:pt x="8762047" y="3543300"/>
                </a:lnTo>
                <a:lnTo>
                  <a:pt x="8762047" y="3556000"/>
                </a:lnTo>
                <a:lnTo>
                  <a:pt x="8762047" y="3644912"/>
                </a:lnTo>
                <a:lnTo>
                  <a:pt x="8564562" y="3543300"/>
                </a:lnTo>
                <a:lnTo>
                  <a:pt x="8564562" y="3479800"/>
                </a:lnTo>
                <a:lnTo>
                  <a:pt x="8762047" y="3556000"/>
                </a:lnTo>
                <a:lnTo>
                  <a:pt x="8762047" y="3543300"/>
                </a:lnTo>
                <a:lnTo>
                  <a:pt x="8620950" y="3479800"/>
                </a:lnTo>
                <a:lnTo>
                  <a:pt x="8564575" y="3441712"/>
                </a:lnTo>
                <a:lnTo>
                  <a:pt x="8564562" y="3187700"/>
                </a:lnTo>
                <a:lnTo>
                  <a:pt x="8762047" y="3263900"/>
                </a:lnTo>
                <a:lnTo>
                  <a:pt x="8762047" y="3251200"/>
                </a:lnTo>
                <a:lnTo>
                  <a:pt x="8604059" y="3187700"/>
                </a:lnTo>
                <a:lnTo>
                  <a:pt x="8564562" y="3175000"/>
                </a:lnTo>
                <a:lnTo>
                  <a:pt x="8564562" y="2984500"/>
                </a:lnTo>
                <a:lnTo>
                  <a:pt x="8765845" y="3035300"/>
                </a:lnTo>
                <a:lnTo>
                  <a:pt x="8765845" y="3022600"/>
                </a:lnTo>
                <a:lnTo>
                  <a:pt x="8619414" y="2984500"/>
                </a:lnTo>
                <a:lnTo>
                  <a:pt x="8546782" y="2959100"/>
                </a:lnTo>
                <a:lnTo>
                  <a:pt x="8546782" y="3543300"/>
                </a:lnTo>
                <a:lnTo>
                  <a:pt x="8449500" y="3492500"/>
                </a:lnTo>
                <a:lnTo>
                  <a:pt x="8425116" y="3479800"/>
                </a:lnTo>
                <a:lnTo>
                  <a:pt x="8425116" y="3403600"/>
                </a:lnTo>
                <a:lnTo>
                  <a:pt x="8546782" y="3454400"/>
                </a:lnTo>
                <a:lnTo>
                  <a:pt x="8546782" y="3441712"/>
                </a:lnTo>
                <a:lnTo>
                  <a:pt x="8455596" y="3403600"/>
                </a:lnTo>
                <a:lnTo>
                  <a:pt x="8425116" y="3390900"/>
                </a:lnTo>
                <a:lnTo>
                  <a:pt x="8425116" y="3352800"/>
                </a:lnTo>
                <a:lnTo>
                  <a:pt x="8407336" y="3340100"/>
                </a:lnTo>
                <a:lnTo>
                  <a:pt x="8407336" y="3352800"/>
                </a:lnTo>
                <a:lnTo>
                  <a:pt x="8407336" y="3606800"/>
                </a:lnTo>
                <a:lnTo>
                  <a:pt x="7897444" y="3606800"/>
                </a:lnTo>
                <a:lnTo>
                  <a:pt x="7897444" y="3581400"/>
                </a:lnTo>
                <a:lnTo>
                  <a:pt x="7897444" y="3352800"/>
                </a:lnTo>
                <a:lnTo>
                  <a:pt x="8407336" y="3352800"/>
                </a:lnTo>
                <a:lnTo>
                  <a:pt x="8407336" y="3340100"/>
                </a:lnTo>
                <a:lnTo>
                  <a:pt x="8399843" y="3327400"/>
                </a:lnTo>
                <a:lnTo>
                  <a:pt x="8399843" y="3136900"/>
                </a:lnTo>
                <a:lnTo>
                  <a:pt x="8546782" y="3187700"/>
                </a:lnTo>
                <a:lnTo>
                  <a:pt x="8546782" y="3175000"/>
                </a:lnTo>
                <a:lnTo>
                  <a:pt x="8436572" y="3136900"/>
                </a:lnTo>
                <a:lnTo>
                  <a:pt x="8399843" y="3124200"/>
                </a:lnTo>
                <a:lnTo>
                  <a:pt x="8399843" y="2921000"/>
                </a:lnTo>
                <a:lnTo>
                  <a:pt x="8546782" y="2971800"/>
                </a:lnTo>
                <a:lnTo>
                  <a:pt x="8546782" y="2959100"/>
                </a:lnTo>
                <a:lnTo>
                  <a:pt x="8438718" y="2921000"/>
                </a:lnTo>
                <a:lnTo>
                  <a:pt x="8383727" y="2908300"/>
                </a:lnTo>
                <a:lnTo>
                  <a:pt x="8383727" y="3327400"/>
                </a:lnTo>
                <a:lnTo>
                  <a:pt x="7879664" y="3327400"/>
                </a:lnTo>
                <a:lnTo>
                  <a:pt x="7879664" y="3352800"/>
                </a:lnTo>
                <a:lnTo>
                  <a:pt x="7879664" y="3581400"/>
                </a:lnTo>
                <a:lnTo>
                  <a:pt x="7660995" y="3429012"/>
                </a:lnTo>
                <a:lnTo>
                  <a:pt x="7660983" y="3403600"/>
                </a:lnTo>
                <a:lnTo>
                  <a:pt x="7660983" y="3238500"/>
                </a:lnTo>
                <a:lnTo>
                  <a:pt x="7879664" y="3352800"/>
                </a:lnTo>
                <a:lnTo>
                  <a:pt x="7879664" y="3327400"/>
                </a:lnTo>
                <a:lnTo>
                  <a:pt x="7704290" y="3238500"/>
                </a:lnTo>
                <a:lnTo>
                  <a:pt x="7677480" y="3225800"/>
                </a:lnTo>
                <a:lnTo>
                  <a:pt x="8128457" y="3225800"/>
                </a:lnTo>
                <a:lnTo>
                  <a:pt x="8383727" y="3327400"/>
                </a:lnTo>
                <a:lnTo>
                  <a:pt x="8383727" y="2908300"/>
                </a:lnTo>
                <a:lnTo>
                  <a:pt x="8382063" y="2908300"/>
                </a:lnTo>
                <a:lnTo>
                  <a:pt x="8382063" y="2921000"/>
                </a:lnTo>
                <a:lnTo>
                  <a:pt x="8382063" y="3111500"/>
                </a:lnTo>
                <a:lnTo>
                  <a:pt x="8382063" y="3124200"/>
                </a:lnTo>
                <a:lnTo>
                  <a:pt x="8382063" y="3314700"/>
                </a:lnTo>
                <a:lnTo>
                  <a:pt x="8260524" y="3263900"/>
                </a:lnTo>
                <a:lnTo>
                  <a:pt x="8260524" y="3073400"/>
                </a:lnTo>
                <a:lnTo>
                  <a:pt x="8382063" y="3124200"/>
                </a:lnTo>
                <a:lnTo>
                  <a:pt x="8382063" y="3111500"/>
                </a:lnTo>
                <a:lnTo>
                  <a:pt x="8301037" y="3073400"/>
                </a:lnTo>
                <a:lnTo>
                  <a:pt x="8260524" y="3060700"/>
                </a:lnTo>
                <a:lnTo>
                  <a:pt x="8260524" y="2882900"/>
                </a:lnTo>
                <a:lnTo>
                  <a:pt x="8382063" y="2921000"/>
                </a:lnTo>
                <a:lnTo>
                  <a:pt x="8382063" y="2908300"/>
                </a:lnTo>
                <a:lnTo>
                  <a:pt x="8303196" y="2882900"/>
                </a:lnTo>
                <a:lnTo>
                  <a:pt x="8254809" y="2870200"/>
                </a:lnTo>
                <a:lnTo>
                  <a:pt x="8242757" y="2870200"/>
                </a:lnTo>
                <a:lnTo>
                  <a:pt x="8242757" y="2882900"/>
                </a:lnTo>
                <a:lnTo>
                  <a:pt x="8242757" y="3060700"/>
                </a:lnTo>
                <a:lnTo>
                  <a:pt x="8242757" y="3073400"/>
                </a:lnTo>
                <a:lnTo>
                  <a:pt x="8242757" y="3263900"/>
                </a:lnTo>
                <a:lnTo>
                  <a:pt x="8160715" y="3225800"/>
                </a:lnTo>
                <a:lnTo>
                  <a:pt x="8133283" y="3200400"/>
                </a:lnTo>
                <a:lnTo>
                  <a:pt x="8000822" y="3200400"/>
                </a:lnTo>
                <a:lnTo>
                  <a:pt x="8000822" y="3073400"/>
                </a:lnTo>
                <a:lnTo>
                  <a:pt x="8242757" y="3073400"/>
                </a:lnTo>
                <a:lnTo>
                  <a:pt x="8242757" y="3060700"/>
                </a:lnTo>
                <a:lnTo>
                  <a:pt x="8000822" y="3060700"/>
                </a:lnTo>
                <a:lnTo>
                  <a:pt x="8000822" y="2882900"/>
                </a:lnTo>
                <a:lnTo>
                  <a:pt x="8242757" y="2882900"/>
                </a:lnTo>
                <a:lnTo>
                  <a:pt x="8242757" y="2870200"/>
                </a:lnTo>
                <a:lnTo>
                  <a:pt x="7983042" y="2870200"/>
                </a:lnTo>
                <a:lnTo>
                  <a:pt x="7983042" y="2882900"/>
                </a:lnTo>
                <a:lnTo>
                  <a:pt x="7983042" y="3060700"/>
                </a:lnTo>
                <a:lnTo>
                  <a:pt x="7983042" y="3073400"/>
                </a:lnTo>
                <a:lnTo>
                  <a:pt x="7983042" y="3200400"/>
                </a:lnTo>
                <a:lnTo>
                  <a:pt x="7741247" y="3200400"/>
                </a:lnTo>
                <a:lnTo>
                  <a:pt x="7741247" y="3073400"/>
                </a:lnTo>
                <a:lnTo>
                  <a:pt x="7983042" y="3073400"/>
                </a:lnTo>
                <a:lnTo>
                  <a:pt x="7983042" y="3060700"/>
                </a:lnTo>
                <a:lnTo>
                  <a:pt x="7741247" y="3060700"/>
                </a:lnTo>
                <a:lnTo>
                  <a:pt x="7741247" y="2882900"/>
                </a:lnTo>
                <a:lnTo>
                  <a:pt x="7983042" y="2882900"/>
                </a:lnTo>
                <a:lnTo>
                  <a:pt x="7983042" y="2870200"/>
                </a:lnTo>
                <a:lnTo>
                  <a:pt x="7723454" y="2870200"/>
                </a:lnTo>
                <a:lnTo>
                  <a:pt x="7723454" y="2882900"/>
                </a:lnTo>
                <a:lnTo>
                  <a:pt x="7723454" y="3060700"/>
                </a:lnTo>
                <a:lnTo>
                  <a:pt x="7723454" y="3073400"/>
                </a:lnTo>
                <a:lnTo>
                  <a:pt x="7723454" y="3200400"/>
                </a:lnTo>
                <a:lnTo>
                  <a:pt x="7643190" y="3200400"/>
                </a:lnTo>
                <a:lnTo>
                  <a:pt x="7643190" y="3302000"/>
                </a:lnTo>
                <a:lnTo>
                  <a:pt x="7643190" y="3314700"/>
                </a:lnTo>
                <a:lnTo>
                  <a:pt x="7643190" y="3390900"/>
                </a:lnTo>
                <a:lnTo>
                  <a:pt x="7481532" y="3390900"/>
                </a:lnTo>
                <a:lnTo>
                  <a:pt x="7481532" y="3314700"/>
                </a:lnTo>
                <a:lnTo>
                  <a:pt x="7643190" y="3314700"/>
                </a:lnTo>
                <a:lnTo>
                  <a:pt x="7643190" y="3302000"/>
                </a:lnTo>
                <a:lnTo>
                  <a:pt x="7481532" y="3302000"/>
                </a:lnTo>
                <a:lnTo>
                  <a:pt x="7481532" y="3073400"/>
                </a:lnTo>
                <a:lnTo>
                  <a:pt x="7723454" y="3073400"/>
                </a:lnTo>
                <a:lnTo>
                  <a:pt x="7723454" y="3060700"/>
                </a:lnTo>
                <a:lnTo>
                  <a:pt x="7481532" y="3060700"/>
                </a:lnTo>
                <a:lnTo>
                  <a:pt x="7481532" y="2882900"/>
                </a:lnTo>
                <a:lnTo>
                  <a:pt x="7723454" y="2882900"/>
                </a:lnTo>
                <a:lnTo>
                  <a:pt x="7723454" y="2870200"/>
                </a:lnTo>
                <a:lnTo>
                  <a:pt x="7463752" y="2870200"/>
                </a:lnTo>
                <a:lnTo>
                  <a:pt x="7463752" y="2882900"/>
                </a:lnTo>
                <a:lnTo>
                  <a:pt x="7463752" y="3060700"/>
                </a:lnTo>
                <a:lnTo>
                  <a:pt x="7463752" y="3073400"/>
                </a:lnTo>
                <a:lnTo>
                  <a:pt x="7463752" y="3302000"/>
                </a:lnTo>
                <a:lnTo>
                  <a:pt x="7463752" y="3314700"/>
                </a:lnTo>
                <a:lnTo>
                  <a:pt x="7463752" y="3390900"/>
                </a:lnTo>
                <a:lnTo>
                  <a:pt x="7385139" y="3390900"/>
                </a:lnTo>
                <a:lnTo>
                  <a:pt x="7385139" y="3632200"/>
                </a:lnTo>
                <a:lnTo>
                  <a:pt x="7385139" y="3759200"/>
                </a:lnTo>
                <a:lnTo>
                  <a:pt x="7385139" y="3771900"/>
                </a:lnTo>
                <a:lnTo>
                  <a:pt x="7385139" y="3924300"/>
                </a:lnTo>
                <a:lnTo>
                  <a:pt x="6943103" y="3898900"/>
                </a:lnTo>
                <a:lnTo>
                  <a:pt x="6722084" y="3886200"/>
                </a:lnTo>
                <a:lnTo>
                  <a:pt x="7231850" y="3771900"/>
                </a:lnTo>
                <a:lnTo>
                  <a:pt x="7385139" y="3771900"/>
                </a:lnTo>
                <a:lnTo>
                  <a:pt x="7385139" y="3759200"/>
                </a:lnTo>
                <a:lnTo>
                  <a:pt x="7239355" y="3759200"/>
                </a:lnTo>
                <a:lnTo>
                  <a:pt x="7239355" y="3746500"/>
                </a:lnTo>
                <a:lnTo>
                  <a:pt x="7239355" y="3543300"/>
                </a:lnTo>
                <a:lnTo>
                  <a:pt x="7385012" y="3543300"/>
                </a:lnTo>
                <a:lnTo>
                  <a:pt x="7385012" y="3530600"/>
                </a:lnTo>
                <a:lnTo>
                  <a:pt x="7239355" y="3530600"/>
                </a:lnTo>
                <a:lnTo>
                  <a:pt x="7239355" y="3314700"/>
                </a:lnTo>
                <a:lnTo>
                  <a:pt x="7463752" y="3314700"/>
                </a:lnTo>
                <a:lnTo>
                  <a:pt x="7463752" y="3302000"/>
                </a:lnTo>
                <a:lnTo>
                  <a:pt x="7239355" y="3302000"/>
                </a:lnTo>
                <a:lnTo>
                  <a:pt x="7239355" y="3073400"/>
                </a:lnTo>
                <a:lnTo>
                  <a:pt x="7463752" y="3073400"/>
                </a:lnTo>
                <a:lnTo>
                  <a:pt x="7463752" y="3060700"/>
                </a:lnTo>
                <a:lnTo>
                  <a:pt x="7239355" y="3060700"/>
                </a:lnTo>
                <a:lnTo>
                  <a:pt x="7239355" y="2882900"/>
                </a:lnTo>
                <a:lnTo>
                  <a:pt x="7463752" y="2882900"/>
                </a:lnTo>
                <a:lnTo>
                  <a:pt x="7463752" y="2870200"/>
                </a:lnTo>
                <a:lnTo>
                  <a:pt x="7232993" y="2870200"/>
                </a:lnTo>
                <a:lnTo>
                  <a:pt x="7221563" y="2857500"/>
                </a:lnTo>
                <a:lnTo>
                  <a:pt x="7221563" y="3746500"/>
                </a:lnTo>
                <a:lnTo>
                  <a:pt x="7215594" y="3733800"/>
                </a:lnTo>
                <a:lnTo>
                  <a:pt x="7215594" y="3759200"/>
                </a:lnTo>
                <a:lnTo>
                  <a:pt x="6689458" y="3886200"/>
                </a:lnTo>
                <a:lnTo>
                  <a:pt x="6695922" y="3873500"/>
                </a:lnTo>
                <a:lnTo>
                  <a:pt x="6899745" y="3429012"/>
                </a:lnTo>
                <a:lnTo>
                  <a:pt x="7102691" y="3632200"/>
                </a:lnTo>
                <a:lnTo>
                  <a:pt x="7102691" y="3644912"/>
                </a:lnTo>
                <a:lnTo>
                  <a:pt x="7105104" y="3644912"/>
                </a:lnTo>
                <a:lnTo>
                  <a:pt x="7215594" y="3759200"/>
                </a:lnTo>
                <a:lnTo>
                  <a:pt x="7215594" y="3733800"/>
                </a:lnTo>
                <a:lnTo>
                  <a:pt x="7120483" y="3632200"/>
                </a:lnTo>
                <a:lnTo>
                  <a:pt x="7120483" y="3619500"/>
                </a:lnTo>
                <a:lnTo>
                  <a:pt x="7120483" y="3441712"/>
                </a:lnTo>
                <a:lnTo>
                  <a:pt x="7221563" y="3543300"/>
                </a:lnTo>
                <a:lnTo>
                  <a:pt x="7221563" y="3517900"/>
                </a:lnTo>
                <a:lnTo>
                  <a:pt x="7137374" y="3441712"/>
                </a:lnTo>
                <a:lnTo>
                  <a:pt x="7120496" y="3429012"/>
                </a:lnTo>
                <a:lnTo>
                  <a:pt x="7120483" y="3238500"/>
                </a:lnTo>
                <a:lnTo>
                  <a:pt x="7221563" y="3314700"/>
                </a:lnTo>
                <a:lnTo>
                  <a:pt x="7221563" y="3289300"/>
                </a:lnTo>
                <a:lnTo>
                  <a:pt x="7140664" y="3238500"/>
                </a:lnTo>
                <a:lnTo>
                  <a:pt x="7120483" y="3225800"/>
                </a:lnTo>
                <a:lnTo>
                  <a:pt x="7120483" y="3009900"/>
                </a:lnTo>
                <a:lnTo>
                  <a:pt x="7221563" y="3073400"/>
                </a:lnTo>
                <a:lnTo>
                  <a:pt x="7221563" y="3048000"/>
                </a:lnTo>
                <a:lnTo>
                  <a:pt x="7145744" y="3009900"/>
                </a:lnTo>
                <a:lnTo>
                  <a:pt x="7120483" y="2997200"/>
                </a:lnTo>
                <a:lnTo>
                  <a:pt x="7120483" y="2819400"/>
                </a:lnTo>
                <a:lnTo>
                  <a:pt x="7221563" y="2882900"/>
                </a:lnTo>
                <a:lnTo>
                  <a:pt x="7221563" y="2857500"/>
                </a:lnTo>
                <a:lnTo>
                  <a:pt x="7147788" y="2819400"/>
                </a:lnTo>
                <a:lnTo>
                  <a:pt x="7102691" y="2806700"/>
                </a:lnTo>
                <a:lnTo>
                  <a:pt x="7102691" y="2819400"/>
                </a:lnTo>
                <a:lnTo>
                  <a:pt x="7102691" y="2984500"/>
                </a:lnTo>
                <a:lnTo>
                  <a:pt x="7102691" y="3619500"/>
                </a:lnTo>
                <a:lnTo>
                  <a:pt x="7000214" y="3505200"/>
                </a:lnTo>
                <a:lnTo>
                  <a:pt x="7000214" y="3492500"/>
                </a:lnTo>
                <a:lnTo>
                  <a:pt x="7000214" y="3352800"/>
                </a:lnTo>
                <a:lnTo>
                  <a:pt x="7102691" y="3429012"/>
                </a:lnTo>
                <a:lnTo>
                  <a:pt x="7102691" y="3416300"/>
                </a:lnTo>
                <a:lnTo>
                  <a:pt x="7029412" y="3352800"/>
                </a:lnTo>
                <a:lnTo>
                  <a:pt x="7000214" y="3314700"/>
                </a:lnTo>
                <a:lnTo>
                  <a:pt x="7000214" y="3136900"/>
                </a:lnTo>
                <a:lnTo>
                  <a:pt x="7102691" y="3225800"/>
                </a:lnTo>
                <a:lnTo>
                  <a:pt x="7102691" y="3200400"/>
                </a:lnTo>
                <a:lnTo>
                  <a:pt x="7017232" y="3136900"/>
                </a:lnTo>
                <a:lnTo>
                  <a:pt x="7000214" y="3124200"/>
                </a:lnTo>
                <a:lnTo>
                  <a:pt x="7000214" y="2933700"/>
                </a:lnTo>
                <a:lnTo>
                  <a:pt x="7102691" y="3009900"/>
                </a:lnTo>
                <a:lnTo>
                  <a:pt x="7102691" y="2984500"/>
                </a:lnTo>
                <a:lnTo>
                  <a:pt x="7025729" y="2933700"/>
                </a:lnTo>
                <a:lnTo>
                  <a:pt x="7000214" y="2921000"/>
                </a:lnTo>
                <a:lnTo>
                  <a:pt x="7000214" y="2768600"/>
                </a:lnTo>
                <a:lnTo>
                  <a:pt x="7102691" y="2819400"/>
                </a:lnTo>
                <a:lnTo>
                  <a:pt x="7102691" y="2806700"/>
                </a:lnTo>
                <a:lnTo>
                  <a:pt x="7034123" y="2768600"/>
                </a:lnTo>
                <a:lnTo>
                  <a:pt x="6982422" y="2743200"/>
                </a:lnTo>
                <a:lnTo>
                  <a:pt x="6982422" y="2768600"/>
                </a:lnTo>
                <a:lnTo>
                  <a:pt x="6982422" y="2908300"/>
                </a:lnTo>
                <a:lnTo>
                  <a:pt x="6982422" y="3492500"/>
                </a:lnTo>
                <a:lnTo>
                  <a:pt x="6931380" y="3429012"/>
                </a:lnTo>
                <a:lnTo>
                  <a:pt x="6905853" y="3403600"/>
                </a:lnTo>
                <a:lnTo>
                  <a:pt x="6905853" y="3263900"/>
                </a:lnTo>
                <a:lnTo>
                  <a:pt x="6982422" y="3327400"/>
                </a:lnTo>
                <a:lnTo>
                  <a:pt x="6982422" y="3302000"/>
                </a:lnTo>
                <a:lnTo>
                  <a:pt x="6936460" y="3263900"/>
                </a:lnTo>
                <a:lnTo>
                  <a:pt x="6905853" y="3238500"/>
                </a:lnTo>
                <a:lnTo>
                  <a:pt x="6905853" y="3060700"/>
                </a:lnTo>
                <a:lnTo>
                  <a:pt x="6982422" y="3124200"/>
                </a:lnTo>
                <a:lnTo>
                  <a:pt x="6982422" y="3111500"/>
                </a:lnTo>
                <a:lnTo>
                  <a:pt x="6925030" y="3060700"/>
                </a:lnTo>
                <a:lnTo>
                  <a:pt x="6905853" y="3048000"/>
                </a:lnTo>
                <a:lnTo>
                  <a:pt x="6905853" y="2882900"/>
                </a:lnTo>
                <a:lnTo>
                  <a:pt x="6982422" y="2921000"/>
                </a:lnTo>
                <a:lnTo>
                  <a:pt x="6982422" y="2908300"/>
                </a:lnTo>
                <a:lnTo>
                  <a:pt x="6931888" y="2882900"/>
                </a:lnTo>
                <a:lnTo>
                  <a:pt x="6905853" y="2870200"/>
                </a:lnTo>
                <a:lnTo>
                  <a:pt x="6905853" y="2730500"/>
                </a:lnTo>
                <a:lnTo>
                  <a:pt x="6982422" y="2768600"/>
                </a:lnTo>
                <a:lnTo>
                  <a:pt x="6982422" y="2743200"/>
                </a:lnTo>
                <a:lnTo>
                  <a:pt x="6949033" y="2730500"/>
                </a:lnTo>
                <a:lnTo>
                  <a:pt x="6920573" y="2717800"/>
                </a:lnTo>
                <a:lnTo>
                  <a:pt x="7130643" y="2717800"/>
                </a:lnTo>
                <a:lnTo>
                  <a:pt x="7130643" y="2743200"/>
                </a:lnTo>
                <a:lnTo>
                  <a:pt x="7286587" y="2806700"/>
                </a:lnTo>
                <a:lnTo>
                  <a:pt x="8309178" y="2806700"/>
                </a:lnTo>
                <a:lnTo>
                  <a:pt x="8530653" y="2882900"/>
                </a:lnTo>
                <a:lnTo>
                  <a:pt x="9141765" y="3060700"/>
                </a:lnTo>
                <a:lnTo>
                  <a:pt x="9144813" y="3048000"/>
                </a:lnTo>
                <a:lnTo>
                  <a:pt x="9144813" y="3060700"/>
                </a:lnTo>
                <a:lnTo>
                  <a:pt x="9615843" y="3060700"/>
                </a:lnTo>
                <a:lnTo>
                  <a:pt x="9615843" y="2984500"/>
                </a:lnTo>
                <a:lnTo>
                  <a:pt x="10155707" y="3111500"/>
                </a:lnTo>
                <a:lnTo>
                  <a:pt x="10155707" y="3098800"/>
                </a:lnTo>
                <a:lnTo>
                  <a:pt x="9784359" y="3009900"/>
                </a:lnTo>
                <a:lnTo>
                  <a:pt x="9788931" y="3009900"/>
                </a:lnTo>
                <a:lnTo>
                  <a:pt x="9788931" y="2768600"/>
                </a:lnTo>
                <a:lnTo>
                  <a:pt x="10394467" y="2870200"/>
                </a:lnTo>
                <a:lnTo>
                  <a:pt x="10394467" y="2857500"/>
                </a:lnTo>
                <a:lnTo>
                  <a:pt x="9875431" y="2768600"/>
                </a:lnTo>
                <a:lnTo>
                  <a:pt x="9788931" y="2755900"/>
                </a:lnTo>
                <a:lnTo>
                  <a:pt x="9788931" y="2590800"/>
                </a:lnTo>
                <a:lnTo>
                  <a:pt x="10394467" y="2654300"/>
                </a:lnTo>
                <a:lnTo>
                  <a:pt x="10394467" y="2641600"/>
                </a:lnTo>
                <a:lnTo>
                  <a:pt x="9894862" y="2590800"/>
                </a:lnTo>
                <a:lnTo>
                  <a:pt x="10299471" y="2590800"/>
                </a:lnTo>
                <a:lnTo>
                  <a:pt x="10573398" y="2616200"/>
                </a:lnTo>
                <a:lnTo>
                  <a:pt x="11091545" y="2616200"/>
                </a:lnTo>
                <a:lnTo>
                  <a:pt x="11414887" y="2641600"/>
                </a:lnTo>
                <a:lnTo>
                  <a:pt x="11414887" y="2628900"/>
                </a:lnTo>
                <a:lnTo>
                  <a:pt x="11368278" y="2628900"/>
                </a:lnTo>
                <a:lnTo>
                  <a:pt x="11368278" y="2501900"/>
                </a:lnTo>
                <a:lnTo>
                  <a:pt x="11493881" y="2514600"/>
                </a:lnTo>
                <a:lnTo>
                  <a:pt x="11493881" y="2489200"/>
                </a:lnTo>
                <a:lnTo>
                  <a:pt x="11350498" y="2489200"/>
                </a:lnTo>
                <a:lnTo>
                  <a:pt x="11350498" y="2628900"/>
                </a:lnTo>
                <a:lnTo>
                  <a:pt x="11334369" y="2628900"/>
                </a:lnTo>
                <a:lnTo>
                  <a:pt x="11334369" y="2095500"/>
                </a:lnTo>
                <a:lnTo>
                  <a:pt x="11679682" y="2095500"/>
                </a:lnTo>
                <a:lnTo>
                  <a:pt x="11679682" y="2082800"/>
                </a:lnTo>
                <a:lnTo>
                  <a:pt x="11553825" y="2082800"/>
                </a:lnTo>
                <a:lnTo>
                  <a:pt x="11553825" y="1930400"/>
                </a:lnTo>
                <a:lnTo>
                  <a:pt x="11536045" y="1930400"/>
                </a:lnTo>
                <a:lnTo>
                  <a:pt x="11536045" y="1955800"/>
                </a:lnTo>
                <a:lnTo>
                  <a:pt x="11536045" y="2082800"/>
                </a:lnTo>
                <a:lnTo>
                  <a:pt x="11316589" y="2082800"/>
                </a:lnTo>
                <a:lnTo>
                  <a:pt x="11316589" y="2095500"/>
                </a:lnTo>
                <a:lnTo>
                  <a:pt x="11316589" y="2628900"/>
                </a:lnTo>
                <a:lnTo>
                  <a:pt x="11241405" y="2616200"/>
                </a:lnTo>
                <a:lnTo>
                  <a:pt x="11241405" y="2120900"/>
                </a:lnTo>
                <a:lnTo>
                  <a:pt x="11237468" y="2108200"/>
                </a:lnTo>
                <a:lnTo>
                  <a:pt x="11227689" y="2108200"/>
                </a:lnTo>
                <a:lnTo>
                  <a:pt x="11223625" y="2120900"/>
                </a:lnTo>
                <a:lnTo>
                  <a:pt x="11223625" y="2616200"/>
                </a:lnTo>
                <a:lnTo>
                  <a:pt x="11173841" y="2616200"/>
                </a:lnTo>
                <a:lnTo>
                  <a:pt x="11173841" y="2603500"/>
                </a:lnTo>
                <a:lnTo>
                  <a:pt x="11173841" y="2120900"/>
                </a:lnTo>
                <a:lnTo>
                  <a:pt x="11169917" y="2108200"/>
                </a:lnTo>
                <a:lnTo>
                  <a:pt x="11160125" y="2108200"/>
                </a:lnTo>
                <a:lnTo>
                  <a:pt x="11156074" y="2120900"/>
                </a:lnTo>
                <a:lnTo>
                  <a:pt x="11156074" y="2603500"/>
                </a:lnTo>
                <a:lnTo>
                  <a:pt x="11106277" y="2603500"/>
                </a:lnTo>
                <a:lnTo>
                  <a:pt x="11106277" y="2120900"/>
                </a:lnTo>
                <a:lnTo>
                  <a:pt x="11102353" y="2108200"/>
                </a:lnTo>
                <a:lnTo>
                  <a:pt x="11092561" y="2108200"/>
                </a:lnTo>
                <a:lnTo>
                  <a:pt x="11088510" y="2120900"/>
                </a:lnTo>
                <a:lnTo>
                  <a:pt x="11088510" y="2400300"/>
                </a:lnTo>
                <a:lnTo>
                  <a:pt x="11073778" y="2400300"/>
                </a:lnTo>
                <a:lnTo>
                  <a:pt x="11073778" y="2413000"/>
                </a:lnTo>
                <a:lnTo>
                  <a:pt x="11073778" y="2603500"/>
                </a:lnTo>
                <a:lnTo>
                  <a:pt x="10869943" y="2603500"/>
                </a:lnTo>
                <a:lnTo>
                  <a:pt x="10869943" y="2413000"/>
                </a:lnTo>
                <a:lnTo>
                  <a:pt x="11073778" y="2413000"/>
                </a:lnTo>
                <a:lnTo>
                  <a:pt x="11073778" y="2400300"/>
                </a:lnTo>
                <a:lnTo>
                  <a:pt x="11038713" y="2387600"/>
                </a:lnTo>
                <a:lnTo>
                  <a:pt x="11038713" y="2120900"/>
                </a:lnTo>
                <a:lnTo>
                  <a:pt x="11034789" y="2108200"/>
                </a:lnTo>
                <a:lnTo>
                  <a:pt x="11024997" y="2108200"/>
                </a:lnTo>
                <a:lnTo>
                  <a:pt x="11021073" y="2120900"/>
                </a:lnTo>
                <a:lnTo>
                  <a:pt x="11021073" y="2387600"/>
                </a:lnTo>
                <a:lnTo>
                  <a:pt x="10971276" y="2387600"/>
                </a:lnTo>
                <a:lnTo>
                  <a:pt x="10971276" y="2108200"/>
                </a:lnTo>
                <a:lnTo>
                  <a:pt x="10953509" y="2108200"/>
                </a:lnTo>
                <a:lnTo>
                  <a:pt x="10953509" y="2387600"/>
                </a:lnTo>
                <a:lnTo>
                  <a:pt x="10903712" y="2387600"/>
                </a:lnTo>
                <a:lnTo>
                  <a:pt x="10903712" y="2108200"/>
                </a:lnTo>
                <a:lnTo>
                  <a:pt x="10885945" y="2108200"/>
                </a:lnTo>
                <a:lnTo>
                  <a:pt x="10885945" y="2387600"/>
                </a:lnTo>
                <a:lnTo>
                  <a:pt x="10852163" y="2387600"/>
                </a:lnTo>
                <a:lnTo>
                  <a:pt x="10852163" y="2413000"/>
                </a:lnTo>
                <a:lnTo>
                  <a:pt x="10852163" y="2603500"/>
                </a:lnTo>
                <a:lnTo>
                  <a:pt x="10591190" y="2603500"/>
                </a:lnTo>
                <a:lnTo>
                  <a:pt x="10591190" y="2413000"/>
                </a:lnTo>
                <a:lnTo>
                  <a:pt x="10852163" y="2413000"/>
                </a:lnTo>
                <a:lnTo>
                  <a:pt x="10852163" y="2387600"/>
                </a:lnTo>
                <a:lnTo>
                  <a:pt x="10836148" y="2387600"/>
                </a:lnTo>
                <a:lnTo>
                  <a:pt x="10836148" y="2108200"/>
                </a:lnTo>
                <a:lnTo>
                  <a:pt x="10818381" y="2108200"/>
                </a:lnTo>
                <a:lnTo>
                  <a:pt x="10818381" y="2387600"/>
                </a:lnTo>
                <a:lnTo>
                  <a:pt x="10787393" y="2374900"/>
                </a:lnTo>
                <a:lnTo>
                  <a:pt x="10787393" y="2400300"/>
                </a:lnTo>
                <a:lnTo>
                  <a:pt x="10573398" y="2400300"/>
                </a:lnTo>
                <a:lnTo>
                  <a:pt x="10573398" y="2603500"/>
                </a:lnTo>
                <a:lnTo>
                  <a:pt x="10434968" y="2590800"/>
                </a:lnTo>
                <a:lnTo>
                  <a:pt x="10434968" y="2400300"/>
                </a:lnTo>
                <a:lnTo>
                  <a:pt x="10573398" y="2400300"/>
                </a:lnTo>
                <a:lnTo>
                  <a:pt x="10497337" y="2387600"/>
                </a:lnTo>
                <a:lnTo>
                  <a:pt x="10693044" y="2387600"/>
                </a:lnTo>
                <a:lnTo>
                  <a:pt x="10787393" y="2400300"/>
                </a:lnTo>
                <a:lnTo>
                  <a:pt x="10787393" y="2374900"/>
                </a:lnTo>
                <a:lnTo>
                  <a:pt x="10768609" y="2374900"/>
                </a:lnTo>
                <a:lnTo>
                  <a:pt x="10768609" y="2082800"/>
                </a:lnTo>
                <a:lnTo>
                  <a:pt x="11316589" y="2095500"/>
                </a:lnTo>
                <a:lnTo>
                  <a:pt x="11316589" y="2082800"/>
                </a:lnTo>
                <a:lnTo>
                  <a:pt x="11292091" y="2082800"/>
                </a:lnTo>
                <a:lnTo>
                  <a:pt x="11292091" y="1955800"/>
                </a:lnTo>
                <a:lnTo>
                  <a:pt x="11536045" y="1955800"/>
                </a:lnTo>
                <a:lnTo>
                  <a:pt x="11536045" y="1930400"/>
                </a:lnTo>
                <a:lnTo>
                  <a:pt x="11471529" y="1930400"/>
                </a:lnTo>
                <a:lnTo>
                  <a:pt x="11471529" y="1193800"/>
                </a:lnTo>
                <a:lnTo>
                  <a:pt x="11586134" y="1168400"/>
                </a:lnTo>
                <a:lnTo>
                  <a:pt x="11700751" y="1143000"/>
                </a:lnTo>
                <a:lnTo>
                  <a:pt x="11700751" y="1130300"/>
                </a:lnTo>
                <a:lnTo>
                  <a:pt x="11471529" y="1168400"/>
                </a:lnTo>
                <a:lnTo>
                  <a:pt x="11471529" y="1028700"/>
                </a:lnTo>
                <a:lnTo>
                  <a:pt x="11547932" y="1016000"/>
                </a:lnTo>
                <a:lnTo>
                  <a:pt x="11700751" y="990600"/>
                </a:lnTo>
                <a:lnTo>
                  <a:pt x="11700751" y="977900"/>
                </a:lnTo>
                <a:lnTo>
                  <a:pt x="11471529" y="1016000"/>
                </a:lnTo>
                <a:lnTo>
                  <a:pt x="11471529" y="876300"/>
                </a:lnTo>
                <a:lnTo>
                  <a:pt x="11547932" y="863600"/>
                </a:lnTo>
                <a:lnTo>
                  <a:pt x="11700751" y="838200"/>
                </a:lnTo>
                <a:lnTo>
                  <a:pt x="11700751" y="825500"/>
                </a:lnTo>
                <a:lnTo>
                  <a:pt x="11471529" y="863600"/>
                </a:lnTo>
                <a:lnTo>
                  <a:pt x="11471529" y="736600"/>
                </a:lnTo>
                <a:lnTo>
                  <a:pt x="11528920" y="723900"/>
                </a:lnTo>
                <a:lnTo>
                  <a:pt x="11700751" y="685800"/>
                </a:lnTo>
                <a:lnTo>
                  <a:pt x="11700751" y="660400"/>
                </a:lnTo>
                <a:lnTo>
                  <a:pt x="11471529" y="723900"/>
                </a:lnTo>
                <a:lnTo>
                  <a:pt x="11471529" y="647700"/>
                </a:lnTo>
                <a:lnTo>
                  <a:pt x="11700751" y="596900"/>
                </a:lnTo>
                <a:lnTo>
                  <a:pt x="11700751" y="584200"/>
                </a:lnTo>
                <a:lnTo>
                  <a:pt x="11453749" y="647700"/>
                </a:lnTo>
                <a:lnTo>
                  <a:pt x="11453749" y="723900"/>
                </a:lnTo>
                <a:lnTo>
                  <a:pt x="11453749" y="736600"/>
                </a:lnTo>
                <a:lnTo>
                  <a:pt x="11453749" y="1828800"/>
                </a:lnTo>
                <a:lnTo>
                  <a:pt x="11441176" y="1828800"/>
                </a:lnTo>
                <a:lnTo>
                  <a:pt x="11441176" y="1841500"/>
                </a:lnTo>
                <a:lnTo>
                  <a:pt x="11441176" y="1930400"/>
                </a:lnTo>
                <a:lnTo>
                  <a:pt x="11274298" y="1930400"/>
                </a:lnTo>
                <a:lnTo>
                  <a:pt x="11274298" y="1955800"/>
                </a:lnTo>
                <a:lnTo>
                  <a:pt x="11274298" y="2082800"/>
                </a:lnTo>
                <a:lnTo>
                  <a:pt x="10869943" y="2082800"/>
                </a:lnTo>
                <a:lnTo>
                  <a:pt x="10869943" y="1955800"/>
                </a:lnTo>
                <a:lnTo>
                  <a:pt x="11274298" y="1955800"/>
                </a:lnTo>
                <a:lnTo>
                  <a:pt x="11274298" y="1930400"/>
                </a:lnTo>
                <a:lnTo>
                  <a:pt x="11218164" y="1930400"/>
                </a:lnTo>
                <a:lnTo>
                  <a:pt x="11218164" y="1841500"/>
                </a:lnTo>
                <a:lnTo>
                  <a:pt x="11441176" y="1841500"/>
                </a:lnTo>
                <a:lnTo>
                  <a:pt x="11441176" y="1828800"/>
                </a:lnTo>
                <a:lnTo>
                  <a:pt x="11249914" y="1828800"/>
                </a:lnTo>
                <a:lnTo>
                  <a:pt x="11249914" y="1219200"/>
                </a:lnTo>
                <a:lnTo>
                  <a:pt x="11351832" y="1206500"/>
                </a:lnTo>
                <a:lnTo>
                  <a:pt x="11453749" y="1193800"/>
                </a:lnTo>
                <a:lnTo>
                  <a:pt x="11453749" y="1168400"/>
                </a:lnTo>
                <a:lnTo>
                  <a:pt x="11249914" y="1206500"/>
                </a:lnTo>
                <a:lnTo>
                  <a:pt x="11249914" y="1079500"/>
                </a:lnTo>
                <a:lnTo>
                  <a:pt x="11300866" y="1066800"/>
                </a:lnTo>
                <a:lnTo>
                  <a:pt x="11453749" y="1028700"/>
                </a:lnTo>
                <a:lnTo>
                  <a:pt x="11453749" y="1016000"/>
                </a:lnTo>
                <a:lnTo>
                  <a:pt x="11249914" y="1066800"/>
                </a:lnTo>
                <a:lnTo>
                  <a:pt x="11249914" y="914400"/>
                </a:lnTo>
                <a:lnTo>
                  <a:pt x="11351832" y="901700"/>
                </a:lnTo>
                <a:lnTo>
                  <a:pt x="11453749" y="889000"/>
                </a:lnTo>
                <a:lnTo>
                  <a:pt x="11453749" y="863600"/>
                </a:lnTo>
                <a:lnTo>
                  <a:pt x="11249914" y="901700"/>
                </a:lnTo>
                <a:lnTo>
                  <a:pt x="11249914" y="774700"/>
                </a:lnTo>
                <a:lnTo>
                  <a:pt x="11317859" y="762000"/>
                </a:lnTo>
                <a:lnTo>
                  <a:pt x="11453749" y="736600"/>
                </a:lnTo>
                <a:lnTo>
                  <a:pt x="11453749" y="723900"/>
                </a:lnTo>
                <a:lnTo>
                  <a:pt x="11249914" y="762000"/>
                </a:lnTo>
                <a:lnTo>
                  <a:pt x="11249914" y="698500"/>
                </a:lnTo>
                <a:lnTo>
                  <a:pt x="11453749" y="647700"/>
                </a:lnTo>
                <a:lnTo>
                  <a:pt x="11357610" y="660400"/>
                </a:lnTo>
                <a:lnTo>
                  <a:pt x="11357610" y="533400"/>
                </a:lnTo>
                <a:lnTo>
                  <a:pt x="12144096" y="342900"/>
                </a:lnTo>
                <a:lnTo>
                  <a:pt x="12144096" y="330200"/>
                </a:lnTo>
                <a:lnTo>
                  <a:pt x="11339830" y="520700"/>
                </a:lnTo>
                <a:lnTo>
                  <a:pt x="11339830" y="660400"/>
                </a:lnTo>
                <a:lnTo>
                  <a:pt x="11350371" y="660400"/>
                </a:lnTo>
                <a:lnTo>
                  <a:pt x="11232134" y="698500"/>
                </a:lnTo>
                <a:lnTo>
                  <a:pt x="11232134" y="1828800"/>
                </a:lnTo>
                <a:lnTo>
                  <a:pt x="11200384" y="1828800"/>
                </a:lnTo>
                <a:lnTo>
                  <a:pt x="11200384" y="1841500"/>
                </a:lnTo>
                <a:lnTo>
                  <a:pt x="11200384" y="1930400"/>
                </a:lnTo>
                <a:lnTo>
                  <a:pt x="10955414" y="1930400"/>
                </a:lnTo>
                <a:lnTo>
                  <a:pt x="10955414" y="1841500"/>
                </a:lnTo>
                <a:lnTo>
                  <a:pt x="11200384" y="1841500"/>
                </a:lnTo>
                <a:lnTo>
                  <a:pt x="11200384" y="1828800"/>
                </a:lnTo>
                <a:lnTo>
                  <a:pt x="10937634" y="1828800"/>
                </a:lnTo>
                <a:lnTo>
                  <a:pt x="10937634" y="1930400"/>
                </a:lnTo>
                <a:lnTo>
                  <a:pt x="10852163" y="1930400"/>
                </a:lnTo>
                <a:lnTo>
                  <a:pt x="10852163" y="2082800"/>
                </a:lnTo>
                <a:lnTo>
                  <a:pt x="10750817" y="2057400"/>
                </a:lnTo>
                <a:lnTo>
                  <a:pt x="10750817" y="2374900"/>
                </a:lnTo>
                <a:lnTo>
                  <a:pt x="10513073" y="2374900"/>
                </a:lnTo>
                <a:lnTo>
                  <a:pt x="10513073" y="1257300"/>
                </a:lnTo>
                <a:lnTo>
                  <a:pt x="10495305" y="1257300"/>
                </a:lnTo>
                <a:lnTo>
                  <a:pt x="10495305" y="2362200"/>
                </a:lnTo>
                <a:lnTo>
                  <a:pt x="10417200" y="2362200"/>
                </a:lnTo>
                <a:lnTo>
                  <a:pt x="10417200" y="2400300"/>
                </a:lnTo>
                <a:lnTo>
                  <a:pt x="10417200" y="2590800"/>
                </a:lnTo>
                <a:lnTo>
                  <a:pt x="10306202" y="2565400"/>
                </a:lnTo>
                <a:lnTo>
                  <a:pt x="10306202" y="2387600"/>
                </a:lnTo>
                <a:lnTo>
                  <a:pt x="10417200" y="2400300"/>
                </a:lnTo>
                <a:lnTo>
                  <a:pt x="10417200" y="2362200"/>
                </a:lnTo>
                <a:lnTo>
                  <a:pt x="10288422" y="2362200"/>
                </a:lnTo>
                <a:lnTo>
                  <a:pt x="10288422" y="2374900"/>
                </a:lnTo>
                <a:lnTo>
                  <a:pt x="10288422" y="2565400"/>
                </a:lnTo>
                <a:lnTo>
                  <a:pt x="10242829" y="2565400"/>
                </a:lnTo>
                <a:lnTo>
                  <a:pt x="10242829" y="2374900"/>
                </a:lnTo>
                <a:lnTo>
                  <a:pt x="10288422" y="2374900"/>
                </a:lnTo>
                <a:lnTo>
                  <a:pt x="10288422" y="2362200"/>
                </a:lnTo>
                <a:lnTo>
                  <a:pt x="10242829" y="2362200"/>
                </a:lnTo>
                <a:lnTo>
                  <a:pt x="10242829" y="2171700"/>
                </a:lnTo>
                <a:lnTo>
                  <a:pt x="10495305" y="2171700"/>
                </a:lnTo>
                <a:lnTo>
                  <a:pt x="10495305" y="2159000"/>
                </a:lnTo>
                <a:lnTo>
                  <a:pt x="10242829" y="2159000"/>
                </a:lnTo>
                <a:lnTo>
                  <a:pt x="10242829" y="2019300"/>
                </a:lnTo>
                <a:lnTo>
                  <a:pt x="10495305" y="2019300"/>
                </a:lnTo>
                <a:lnTo>
                  <a:pt x="10495305" y="2006600"/>
                </a:lnTo>
                <a:lnTo>
                  <a:pt x="10242829" y="2006600"/>
                </a:lnTo>
                <a:lnTo>
                  <a:pt x="10242829" y="1841500"/>
                </a:lnTo>
                <a:lnTo>
                  <a:pt x="10495305" y="1841500"/>
                </a:lnTo>
                <a:lnTo>
                  <a:pt x="10495305" y="1828800"/>
                </a:lnTo>
                <a:lnTo>
                  <a:pt x="10242829" y="1828800"/>
                </a:lnTo>
                <a:lnTo>
                  <a:pt x="10242829" y="1651000"/>
                </a:lnTo>
                <a:lnTo>
                  <a:pt x="10495305" y="1651000"/>
                </a:lnTo>
                <a:lnTo>
                  <a:pt x="10495305" y="1638300"/>
                </a:lnTo>
                <a:lnTo>
                  <a:pt x="10242829" y="1638300"/>
                </a:lnTo>
                <a:lnTo>
                  <a:pt x="10242829" y="1473200"/>
                </a:lnTo>
                <a:lnTo>
                  <a:pt x="10495305" y="1473200"/>
                </a:lnTo>
                <a:lnTo>
                  <a:pt x="10495305" y="1460500"/>
                </a:lnTo>
                <a:lnTo>
                  <a:pt x="10242829" y="1460500"/>
                </a:lnTo>
                <a:lnTo>
                  <a:pt x="10242829" y="1270000"/>
                </a:lnTo>
                <a:lnTo>
                  <a:pt x="10495305" y="1270000"/>
                </a:lnTo>
                <a:lnTo>
                  <a:pt x="10495305" y="1257300"/>
                </a:lnTo>
                <a:lnTo>
                  <a:pt x="10287152" y="1257300"/>
                </a:lnTo>
                <a:lnTo>
                  <a:pt x="10287152" y="939800"/>
                </a:lnTo>
                <a:lnTo>
                  <a:pt x="10269372" y="939800"/>
                </a:lnTo>
                <a:lnTo>
                  <a:pt x="10269372" y="952500"/>
                </a:lnTo>
                <a:lnTo>
                  <a:pt x="10269372" y="1092200"/>
                </a:lnTo>
                <a:lnTo>
                  <a:pt x="10269372" y="1104900"/>
                </a:lnTo>
                <a:lnTo>
                  <a:pt x="10269372" y="1257300"/>
                </a:lnTo>
                <a:lnTo>
                  <a:pt x="10225176" y="1257300"/>
                </a:lnTo>
                <a:lnTo>
                  <a:pt x="10225176" y="2565400"/>
                </a:lnTo>
                <a:lnTo>
                  <a:pt x="9981082" y="2565400"/>
                </a:lnTo>
                <a:lnTo>
                  <a:pt x="9981082" y="2374900"/>
                </a:lnTo>
                <a:lnTo>
                  <a:pt x="10225176" y="2374900"/>
                </a:lnTo>
                <a:lnTo>
                  <a:pt x="10225176" y="2362200"/>
                </a:lnTo>
                <a:lnTo>
                  <a:pt x="9981082" y="2362200"/>
                </a:lnTo>
                <a:lnTo>
                  <a:pt x="9981082" y="2171700"/>
                </a:lnTo>
                <a:lnTo>
                  <a:pt x="10225049" y="2171700"/>
                </a:lnTo>
                <a:lnTo>
                  <a:pt x="10225049" y="2159000"/>
                </a:lnTo>
                <a:lnTo>
                  <a:pt x="9981082" y="2159000"/>
                </a:lnTo>
                <a:lnTo>
                  <a:pt x="9981082" y="2019300"/>
                </a:lnTo>
                <a:lnTo>
                  <a:pt x="10225049" y="2019300"/>
                </a:lnTo>
                <a:lnTo>
                  <a:pt x="10225049" y="2006600"/>
                </a:lnTo>
                <a:lnTo>
                  <a:pt x="9981082" y="2006600"/>
                </a:lnTo>
                <a:lnTo>
                  <a:pt x="9981082" y="1841500"/>
                </a:lnTo>
                <a:lnTo>
                  <a:pt x="10225176" y="1841500"/>
                </a:lnTo>
                <a:lnTo>
                  <a:pt x="10225176" y="1828800"/>
                </a:lnTo>
                <a:lnTo>
                  <a:pt x="9981082" y="1828800"/>
                </a:lnTo>
                <a:lnTo>
                  <a:pt x="9981082" y="1651000"/>
                </a:lnTo>
                <a:lnTo>
                  <a:pt x="10225176" y="1651000"/>
                </a:lnTo>
                <a:lnTo>
                  <a:pt x="10225176" y="1638300"/>
                </a:lnTo>
                <a:lnTo>
                  <a:pt x="9981082" y="1638300"/>
                </a:lnTo>
                <a:lnTo>
                  <a:pt x="9981082" y="1473200"/>
                </a:lnTo>
                <a:lnTo>
                  <a:pt x="10225049" y="1473200"/>
                </a:lnTo>
                <a:lnTo>
                  <a:pt x="10225049" y="1460500"/>
                </a:lnTo>
                <a:lnTo>
                  <a:pt x="9981082" y="1460500"/>
                </a:lnTo>
                <a:lnTo>
                  <a:pt x="9981082" y="1282700"/>
                </a:lnTo>
                <a:lnTo>
                  <a:pt x="9963315" y="1282700"/>
                </a:lnTo>
                <a:lnTo>
                  <a:pt x="9963315" y="2565400"/>
                </a:lnTo>
                <a:lnTo>
                  <a:pt x="9876447" y="2565400"/>
                </a:lnTo>
                <a:lnTo>
                  <a:pt x="9771164" y="2565400"/>
                </a:lnTo>
                <a:lnTo>
                  <a:pt x="9771164" y="2781300"/>
                </a:lnTo>
                <a:lnTo>
                  <a:pt x="9771164" y="3009900"/>
                </a:lnTo>
                <a:lnTo>
                  <a:pt x="9704489" y="2984500"/>
                </a:lnTo>
                <a:lnTo>
                  <a:pt x="9704489" y="2781300"/>
                </a:lnTo>
                <a:lnTo>
                  <a:pt x="9770021" y="2794000"/>
                </a:lnTo>
                <a:lnTo>
                  <a:pt x="9771164" y="2781300"/>
                </a:lnTo>
                <a:lnTo>
                  <a:pt x="9704489" y="2768600"/>
                </a:lnTo>
                <a:lnTo>
                  <a:pt x="9704489" y="2552700"/>
                </a:lnTo>
                <a:lnTo>
                  <a:pt x="9876447" y="2565400"/>
                </a:lnTo>
                <a:lnTo>
                  <a:pt x="9833902" y="2552700"/>
                </a:lnTo>
                <a:lnTo>
                  <a:pt x="9704489" y="2540000"/>
                </a:lnTo>
                <a:lnTo>
                  <a:pt x="9704489" y="2362200"/>
                </a:lnTo>
                <a:lnTo>
                  <a:pt x="9963315" y="2374900"/>
                </a:lnTo>
                <a:lnTo>
                  <a:pt x="9963315" y="2362200"/>
                </a:lnTo>
                <a:lnTo>
                  <a:pt x="9704489" y="2349500"/>
                </a:lnTo>
                <a:lnTo>
                  <a:pt x="9704489" y="2159000"/>
                </a:lnTo>
                <a:lnTo>
                  <a:pt x="9963315" y="2171700"/>
                </a:lnTo>
                <a:lnTo>
                  <a:pt x="9963315" y="2159000"/>
                </a:lnTo>
                <a:lnTo>
                  <a:pt x="9704489" y="2146300"/>
                </a:lnTo>
                <a:lnTo>
                  <a:pt x="9704489" y="2019300"/>
                </a:lnTo>
                <a:lnTo>
                  <a:pt x="9963315" y="2019300"/>
                </a:lnTo>
                <a:lnTo>
                  <a:pt x="9963315" y="2006600"/>
                </a:lnTo>
                <a:lnTo>
                  <a:pt x="9755162" y="2006600"/>
                </a:lnTo>
                <a:lnTo>
                  <a:pt x="9755162" y="1841500"/>
                </a:lnTo>
                <a:lnTo>
                  <a:pt x="9963315" y="1841500"/>
                </a:lnTo>
                <a:lnTo>
                  <a:pt x="9963315" y="1828800"/>
                </a:lnTo>
                <a:lnTo>
                  <a:pt x="9755162" y="1828800"/>
                </a:lnTo>
                <a:lnTo>
                  <a:pt x="9755162" y="1651000"/>
                </a:lnTo>
                <a:lnTo>
                  <a:pt x="9963315" y="1651000"/>
                </a:lnTo>
                <a:lnTo>
                  <a:pt x="9963315" y="1638300"/>
                </a:lnTo>
                <a:lnTo>
                  <a:pt x="9737382" y="1638300"/>
                </a:lnTo>
                <a:lnTo>
                  <a:pt x="9737382" y="1651000"/>
                </a:lnTo>
                <a:lnTo>
                  <a:pt x="9737382" y="1828800"/>
                </a:lnTo>
                <a:lnTo>
                  <a:pt x="9737382" y="1841500"/>
                </a:lnTo>
                <a:lnTo>
                  <a:pt x="9737382" y="2006600"/>
                </a:lnTo>
                <a:lnTo>
                  <a:pt x="9686709" y="2006600"/>
                </a:lnTo>
                <a:lnTo>
                  <a:pt x="9686709" y="2984500"/>
                </a:lnTo>
                <a:lnTo>
                  <a:pt x="9615843" y="2971800"/>
                </a:lnTo>
                <a:lnTo>
                  <a:pt x="9615843" y="2870200"/>
                </a:lnTo>
                <a:lnTo>
                  <a:pt x="9598063" y="2870200"/>
                </a:lnTo>
                <a:lnTo>
                  <a:pt x="9598063" y="2882900"/>
                </a:lnTo>
                <a:lnTo>
                  <a:pt x="9598063" y="3048000"/>
                </a:lnTo>
                <a:lnTo>
                  <a:pt x="9153703" y="3048000"/>
                </a:lnTo>
                <a:lnTo>
                  <a:pt x="9153703" y="2882900"/>
                </a:lnTo>
                <a:lnTo>
                  <a:pt x="9598063" y="2882900"/>
                </a:lnTo>
                <a:lnTo>
                  <a:pt x="9598063" y="2870200"/>
                </a:lnTo>
                <a:lnTo>
                  <a:pt x="9538881" y="2857500"/>
                </a:lnTo>
                <a:lnTo>
                  <a:pt x="9538881" y="2870200"/>
                </a:lnTo>
                <a:lnTo>
                  <a:pt x="9135923" y="2870200"/>
                </a:lnTo>
                <a:lnTo>
                  <a:pt x="9135923" y="2882900"/>
                </a:lnTo>
                <a:lnTo>
                  <a:pt x="9135923" y="3048000"/>
                </a:lnTo>
                <a:lnTo>
                  <a:pt x="8319592" y="2806700"/>
                </a:lnTo>
                <a:lnTo>
                  <a:pt x="8319592" y="2794000"/>
                </a:lnTo>
                <a:lnTo>
                  <a:pt x="8319592" y="2679700"/>
                </a:lnTo>
                <a:lnTo>
                  <a:pt x="9135923" y="2882900"/>
                </a:lnTo>
                <a:lnTo>
                  <a:pt x="9135923" y="2870200"/>
                </a:lnTo>
                <a:lnTo>
                  <a:pt x="8360842" y="2679700"/>
                </a:lnTo>
                <a:lnTo>
                  <a:pt x="8309178" y="2667000"/>
                </a:lnTo>
                <a:lnTo>
                  <a:pt x="8301799" y="2667000"/>
                </a:lnTo>
                <a:lnTo>
                  <a:pt x="8301799" y="2679700"/>
                </a:lnTo>
                <a:lnTo>
                  <a:pt x="8301799" y="2794000"/>
                </a:lnTo>
                <a:lnTo>
                  <a:pt x="7299934" y="2794000"/>
                </a:lnTo>
                <a:lnTo>
                  <a:pt x="7299934" y="2679700"/>
                </a:lnTo>
                <a:lnTo>
                  <a:pt x="8301799" y="2679700"/>
                </a:lnTo>
                <a:lnTo>
                  <a:pt x="8301799" y="2667000"/>
                </a:lnTo>
                <a:lnTo>
                  <a:pt x="7299934" y="2667000"/>
                </a:lnTo>
                <a:lnTo>
                  <a:pt x="7299934" y="2654300"/>
                </a:lnTo>
                <a:lnTo>
                  <a:pt x="7282142" y="2654300"/>
                </a:lnTo>
                <a:lnTo>
                  <a:pt x="7282142" y="2667000"/>
                </a:lnTo>
                <a:lnTo>
                  <a:pt x="7282142" y="2794000"/>
                </a:lnTo>
                <a:lnTo>
                  <a:pt x="7148411" y="2743200"/>
                </a:lnTo>
                <a:lnTo>
                  <a:pt x="7148411" y="2717800"/>
                </a:lnTo>
                <a:lnTo>
                  <a:pt x="7149554" y="2717800"/>
                </a:lnTo>
                <a:lnTo>
                  <a:pt x="7149554" y="2692400"/>
                </a:lnTo>
                <a:lnTo>
                  <a:pt x="7148411" y="2692400"/>
                </a:lnTo>
                <a:lnTo>
                  <a:pt x="7148411" y="2616200"/>
                </a:lnTo>
                <a:lnTo>
                  <a:pt x="7282142" y="2667000"/>
                </a:lnTo>
                <a:lnTo>
                  <a:pt x="7282142" y="2654300"/>
                </a:lnTo>
                <a:lnTo>
                  <a:pt x="7198982" y="2616200"/>
                </a:lnTo>
                <a:lnTo>
                  <a:pt x="7171271" y="2603500"/>
                </a:lnTo>
                <a:lnTo>
                  <a:pt x="8289747" y="2603500"/>
                </a:lnTo>
                <a:lnTo>
                  <a:pt x="9538881" y="2870200"/>
                </a:lnTo>
                <a:lnTo>
                  <a:pt x="9538881" y="2857500"/>
                </a:lnTo>
                <a:lnTo>
                  <a:pt x="9482747" y="2844800"/>
                </a:lnTo>
                <a:lnTo>
                  <a:pt x="9482874" y="2743200"/>
                </a:lnTo>
                <a:lnTo>
                  <a:pt x="9686709" y="2781300"/>
                </a:lnTo>
                <a:lnTo>
                  <a:pt x="9686709" y="2768600"/>
                </a:lnTo>
                <a:lnTo>
                  <a:pt x="9550819" y="2743200"/>
                </a:lnTo>
                <a:lnTo>
                  <a:pt x="9482874" y="2730500"/>
                </a:lnTo>
                <a:lnTo>
                  <a:pt x="9482874" y="2527300"/>
                </a:lnTo>
                <a:lnTo>
                  <a:pt x="9686709" y="2540000"/>
                </a:lnTo>
                <a:lnTo>
                  <a:pt x="9686709" y="2527300"/>
                </a:lnTo>
                <a:lnTo>
                  <a:pt x="9482874" y="2514600"/>
                </a:lnTo>
                <a:lnTo>
                  <a:pt x="9482874" y="2349500"/>
                </a:lnTo>
                <a:lnTo>
                  <a:pt x="9686709" y="2362200"/>
                </a:lnTo>
                <a:lnTo>
                  <a:pt x="9686709" y="2349500"/>
                </a:lnTo>
                <a:lnTo>
                  <a:pt x="9482874" y="2336800"/>
                </a:lnTo>
                <a:lnTo>
                  <a:pt x="9482874" y="2146300"/>
                </a:lnTo>
                <a:lnTo>
                  <a:pt x="9686709" y="2159000"/>
                </a:lnTo>
                <a:lnTo>
                  <a:pt x="9686709" y="2146300"/>
                </a:lnTo>
                <a:lnTo>
                  <a:pt x="9482874" y="2133600"/>
                </a:lnTo>
                <a:lnTo>
                  <a:pt x="9482874" y="2019300"/>
                </a:lnTo>
                <a:lnTo>
                  <a:pt x="9686709" y="2019300"/>
                </a:lnTo>
                <a:lnTo>
                  <a:pt x="9686709" y="2006600"/>
                </a:lnTo>
                <a:lnTo>
                  <a:pt x="9514497" y="2006600"/>
                </a:lnTo>
                <a:lnTo>
                  <a:pt x="9514497" y="1841500"/>
                </a:lnTo>
                <a:lnTo>
                  <a:pt x="9737382" y="1841500"/>
                </a:lnTo>
                <a:lnTo>
                  <a:pt x="9737382" y="1828800"/>
                </a:lnTo>
                <a:lnTo>
                  <a:pt x="9514497" y="1828800"/>
                </a:lnTo>
                <a:lnTo>
                  <a:pt x="9514497" y="1651000"/>
                </a:lnTo>
                <a:lnTo>
                  <a:pt x="9737382" y="1651000"/>
                </a:lnTo>
                <a:lnTo>
                  <a:pt x="9737382" y="1638300"/>
                </a:lnTo>
                <a:lnTo>
                  <a:pt x="9704489" y="1638300"/>
                </a:lnTo>
                <a:lnTo>
                  <a:pt x="9704489" y="1511300"/>
                </a:lnTo>
                <a:lnTo>
                  <a:pt x="9790760" y="1498600"/>
                </a:lnTo>
                <a:lnTo>
                  <a:pt x="9963315" y="1473200"/>
                </a:lnTo>
                <a:lnTo>
                  <a:pt x="9963315" y="1460500"/>
                </a:lnTo>
                <a:lnTo>
                  <a:pt x="9704489" y="1498600"/>
                </a:lnTo>
                <a:lnTo>
                  <a:pt x="9704489" y="1333500"/>
                </a:lnTo>
                <a:lnTo>
                  <a:pt x="9865716" y="1295400"/>
                </a:lnTo>
                <a:lnTo>
                  <a:pt x="9919462" y="1282700"/>
                </a:lnTo>
                <a:lnTo>
                  <a:pt x="9973208" y="1270000"/>
                </a:lnTo>
                <a:lnTo>
                  <a:pt x="10225049" y="1270000"/>
                </a:lnTo>
                <a:lnTo>
                  <a:pt x="10225049" y="1257300"/>
                </a:lnTo>
                <a:lnTo>
                  <a:pt x="10080282" y="1257300"/>
                </a:lnTo>
                <a:lnTo>
                  <a:pt x="10080282" y="1104900"/>
                </a:lnTo>
                <a:lnTo>
                  <a:pt x="10269372" y="1104900"/>
                </a:lnTo>
                <a:lnTo>
                  <a:pt x="10269372" y="1092200"/>
                </a:lnTo>
                <a:lnTo>
                  <a:pt x="10080282" y="1092200"/>
                </a:lnTo>
                <a:lnTo>
                  <a:pt x="10080282" y="952500"/>
                </a:lnTo>
                <a:lnTo>
                  <a:pt x="10269372" y="952500"/>
                </a:lnTo>
                <a:lnTo>
                  <a:pt x="10269372" y="939800"/>
                </a:lnTo>
                <a:lnTo>
                  <a:pt x="10062489" y="939800"/>
                </a:lnTo>
                <a:lnTo>
                  <a:pt x="10062489" y="952500"/>
                </a:lnTo>
                <a:lnTo>
                  <a:pt x="10062489" y="1092200"/>
                </a:lnTo>
                <a:lnTo>
                  <a:pt x="10062489" y="1104900"/>
                </a:lnTo>
                <a:lnTo>
                  <a:pt x="10062489" y="1257300"/>
                </a:lnTo>
                <a:lnTo>
                  <a:pt x="9972192" y="1257300"/>
                </a:lnTo>
                <a:lnTo>
                  <a:pt x="9881895" y="1282700"/>
                </a:lnTo>
                <a:lnTo>
                  <a:pt x="9881895" y="1104900"/>
                </a:lnTo>
                <a:lnTo>
                  <a:pt x="10062489" y="1104900"/>
                </a:lnTo>
                <a:lnTo>
                  <a:pt x="10062489" y="1092200"/>
                </a:lnTo>
                <a:lnTo>
                  <a:pt x="9881895" y="1092200"/>
                </a:lnTo>
                <a:lnTo>
                  <a:pt x="9881895" y="952500"/>
                </a:lnTo>
                <a:lnTo>
                  <a:pt x="10062489" y="952500"/>
                </a:lnTo>
                <a:lnTo>
                  <a:pt x="10062489" y="939800"/>
                </a:lnTo>
                <a:lnTo>
                  <a:pt x="9864128" y="939800"/>
                </a:lnTo>
                <a:lnTo>
                  <a:pt x="9864128" y="952500"/>
                </a:lnTo>
                <a:lnTo>
                  <a:pt x="9864128" y="1092200"/>
                </a:lnTo>
                <a:lnTo>
                  <a:pt x="9864128" y="1104900"/>
                </a:lnTo>
                <a:lnTo>
                  <a:pt x="9864128" y="1282700"/>
                </a:lnTo>
                <a:lnTo>
                  <a:pt x="9742589" y="1295400"/>
                </a:lnTo>
                <a:lnTo>
                  <a:pt x="9742589" y="1117600"/>
                </a:lnTo>
                <a:lnTo>
                  <a:pt x="9864128" y="1104900"/>
                </a:lnTo>
                <a:lnTo>
                  <a:pt x="9864128" y="1092200"/>
                </a:lnTo>
                <a:lnTo>
                  <a:pt x="9742589" y="1104900"/>
                </a:lnTo>
                <a:lnTo>
                  <a:pt x="9742589" y="977900"/>
                </a:lnTo>
                <a:lnTo>
                  <a:pt x="9864128" y="952500"/>
                </a:lnTo>
                <a:lnTo>
                  <a:pt x="9864128" y="939800"/>
                </a:lnTo>
                <a:lnTo>
                  <a:pt x="9724809" y="965200"/>
                </a:lnTo>
                <a:lnTo>
                  <a:pt x="9724809" y="977900"/>
                </a:lnTo>
                <a:lnTo>
                  <a:pt x="9724809" y="1117600"/>
                </a:lnTo>
                <a:lnTo>
                  <a:pt x="9724809" y="1130300"/>
                </a:lnTo>
                <a:lnTo>
                  <a:pt x="9724809" y="1320800"/>
                </a:lnTo>
                <a:lnTo>
                  <a:pt x="9686709" y="1320800"/>
                </a:lnTo>
                <a:lnTo>
                  <a:pt x="9686709" y="1333500"/>
                </a:lnTo>
                <a:lnTo>
                  <a:pt x="9686709" y="1498600"/>
                </a:lnTo>
                <a:lnTo>
                  <a:pt x="9686709" y="1511300"/>
                </a:lnTo>
                <a:lnTo>
                  <a:pt x="9686709" y="1638300"/>
                </a:lnTo>
                <a:lnTo>
                  <a:pt x="9496717" y="1638300"/>
                </a:lnTo>
                <a:lnTo>
                  <a:pt x="9496717" y="1651000"/>
                </a:lnTo>
                <a:lnTo>
                  <a:pt x="9496717" y="1828800"/>
                </a:lnTo>
                <a:lnTo>
                  <a:pt x="9496717" y="1841500"/>
                </a:lnTo>
                <a:lnTo>
                  <a:pt x="9496717" y="2006600"/>
                </a:lnTo>
                <a:lnTo>
                  <a:pt x="9465107" y="2006600"/>
                </a:lnTo>
                <a:lnTo>
                  <a:pt x="9465107" y="2019300"/>
                </a:lnTo>
                <a:lnTo>
                  <a:pt x="9465107" y="2844800"/>
                </a:lnTo>
                <a:lnTo>
                  <a:pt x="9265450" y="2794000"/>
                </a:lnTo>
                <a:lnTo>
                  <a:pt x="9265450" y="2019300"/>
                </a:lnTo>
                <a:lnTo>
                  <a:pt x="9465107" y="2019300"/>
                </a:lnTo>
                <a:lnTo>
                  <a:pt x="9465107" y="2006600"/>
                </a:lnTo>
                <a:lnTo>
                  <a:pt x="9265450" y="2006600"/>
                </a:lnTo>
                <a:lnTo>
                  <a:pt x="9265450" y="1841500"/>
                </a:lnTo>
                <a:lnTo>
                  <a:pt x="9496717" y="1841500"/>
                </a:lnTo>
                <a:lnTo>
                  <a:pt x="9496717" y="1828800"/>
                </a:lnTo>
                <a:lnTo>
                  <a:pt x="9265450" y="1828800"/>
                </a:lnTo>
                <a:lnTo>
                  <a:pt x="9265450" y="1651000"/>
                </a:lnTo>
                <a:lnTo>
                  <a:pt x="9496717" y="1651000"/>
                </a:lnTo>
                <a:lnTo>
                  <a:pt x="9496717" y="1638300"/>
                </a:lnTo>
                <a:lnTo>
                  <a:pt x="9482874" y="1638300"/>
                </a:lnTo>
                <a:lnTo>
                  <a:pt x="9482874" y="1536700"/>
                </a:lnTo>
                <a:lnTo>
                  <a:pt x="9584792" y="1524000"/>
                </a:lnTo>
                <a:lnTo>
                  <a:pt x="9686709" y="1511300"/>
                </a:lnTo>
                <a:lnTo>
                  <a:pt x="9686709" y="1498600"/>
                </a:lnTo>
                <a:lnTo>
                  <a:pt x="9482874" y="1524000"/>
                </a:lnTo>
                <a:lnTo>
                  <a:pt x="9482874" y="1371600"/>
                </a:lnTo>
                <a:lnTo>
                  <a:pt x="9686709" y="1333500"/>
                </a:lnTo>
                <a:lnTo>
                  <a:pt x="9686709" y="1320800"/>
                </a:lnTo>
                <a:lnTo>
                  <a:pt x="9630702" y="1333500"/>
                </a:lnTo>
                <a:lnTo>
                  <a:pt x="9630702" y="1143000"/>
                </a:lnTo>
                <a:lnTo>
                  <a:pt x="9724809" y="1130300"/>
                </a:lnTo>
                <a:lnTo>
                  <a:pt x="9724809" y="1117600"/>
                </a:lnTo>
                <a:lnTo>
                  <a:pt x="9630702" y="1130300"/>
                </a:lnTo>
                <a:lnTo>
                  <a:pt x="9630702" y="1003300"/>
                </a:lnTo>
                <a:lnTo>
                  <a:pt x="9724809" y="977900"/>
                </a:lnTo>
                <a:lnTo>
                  <a:pt x="9724809" y="965200"/>
                </a:lnTo>
                <a:lnTo>
                  <a:pt x="9612922" y="990600"/>
                </a:lnTo>
                <a:lnTo>
                  <a:pt x="9612922" y="1333500"/>
                </a:lnTo>
                <a:lnTo>
                  <a:pt x="9465107" y="1358900"/>
                </a:lnTo>
                <a:lnTo>
                  <a:pt x="9465107" y="1638300"/>
                </a:lnTo>
                <a:lnTo>
                  <a:pt x="9265450" y="1638300"/>
                </a:lnTo>
                <a:lnTo>
                  <a:pt x="9265450" y="1257300"/>
                </a:lnTo>
                <a:lnTo>
                  <a:pt x="9247683" y="1257300"/>
                </a:lnTo>
                <a:lnTo>
                  <a:pt x="9247683" y="2794000"/>
                </a:lnTo>
                <a:lnTo>
                  <a:pt x="9055532" y="2755900"/>
                </a:lnTo>
                <a:lnTo>
                  <a:pt x="9247683" y="2755900"/>
                </a:lnTo>
                <a:lnTo>
                  <a:pt x="9247683" y="2743200"/>
                </a:lnTo>
                <a:lnTo>
                  <a:pt x="9007919" y="2743200"/>
                </a:lnTo>
                <a:lnTo>
                  <a:pt x="9007919" y="2590800"/>
                </a:lnTo>
                <a:lnTo>
                  <a:pt x="9247683" y="2590800"/>
                </a:lnTo>
                <a:lnTo>
                  <a:pt x="9247683" y="2565400"/>
                </a:lnTo>
                <a:lnTo>
                  <a:pt x="9007919" y="2565400"/>
                </a:lnTo>
                <a:lnTo>
                  <a:pt x="9007919" y="2400300"/>
                </a:lnTo>
                <a:lnTo>
                  <a:pt x="9247683" y="2400300"/>
                </a:lnTo>
                <a:lnTo>
                  <a:pt x="9247683" y="2387600"/>
                </a:lnTo>
                <a:lnTo>
                  <a:pt x="9007919" y="2387600"/>
                </a:lnTo>
                <a:lnTo>
                  <a:pt x="9007919" y="2209800"/>
                </a:lnTo>
                <a:lnTo>
                  <a:pt x="9247683" y="2209800"/>
                </a:lnTo>
                <a:lnTo>
                  <a:pt x="9247683" y="2184400"/>
                </a:lnTo>
                <a:lnTo>
                  <a:pt x="9007919" y="2184400"/>
                </a:lnTo>
                <a:lnTo>
                  <a:pt x="9007919" y="2019300"/>
                </a:lnTo>
                <a:lnTo>
                  <a:pt x="9247683" y="2019300"/>
                </a:lnTo>
                <a:lnTo>
                  <a:pt x="9247683" y="2006600"/>
                </a:lnTo>
                <a:lnTo>
                  <a:pt x="9007919" y="2006600"/>
                </a:lnTo>
                <a:lnTo>
                  <a:pt x="9007919" y="1841500"/>
                </a:lnTo>
                <a:lnTo>
                  <a:pt x="9247683" y="1841500"/>
                </a:lnTo>
                <a:lnTo>
                  <a:pt x="9247683" y="1828800"/>
                </a:lnTo>
                <a:lnTo>
                  <a:pt x="9007919" y="1828800"/>
                </a:lnTo>
                <a:lnTo>
                  <a:pt x="9007919" y="1651000"/>
                </a:lnTo>
                <a:lnTo>
                  <a:pt x="9247683" y="1651000"/>
                </a:lnTo>
                <a:lnTo>
                  <a:pt x="9247683" y="1638300"/>
                </a:lnTo>
                <a:lnTo>
                  <a:pt x="9007919" y="1638300"/>
                </a:lnTo>
                <a:lnTo>
                  <a:pt x="9007919" y="1473200"/>
                </a:lnTo>
                <a:lnTo>
                  <a:pt x="9247683" y="1473200"/>
                </a:lnTo>
                <a:lnTo>
                  <a:pt x="9247683" y="1460500"/>
                </a:lnTo>
                <a:lnTo>
                  <a:pt x="9007919" y="1460500"/>
                </a:lnTo>
                <a:lnTo>
                  <a:pt x="9007919" y="1270000"/>
                </a:lnTo>
                <a:lnTo>
                  <a:pt x="9247683" y="1270000"/>
                </a:lnTo>
                <a:lnTo>
                  <a:pt x="9247683" y="1257300"/>
                </a:lnTo>
                <a:lnTo>
                  <a:pt x="9050071" y="1257300"/>
                </a:lnTo>
                <a:lnTo>
                  <a:pt x="9050071" y="939800"/>
                </a:lnTo>
                <a:lnTo>
                  <a:pt x="9032291" y="939800"/>
                </a:lnTo>
                <a:lnTo>
                  <a:pt x="9032291" y="952500"/>
                </a:lnTo>
                <a:lnTo>
                  <a:pt x="9032291" y="1104900"/>
                </a:lnTo>
                <a:lnTo>
                  <a:pt x="9032291" y="1117600"/>
                </a:lnTo>
                <a:lnTo>
                  <a:pt x="9032291" y="1257300"/>
                </a:lnTo>
                <a:lnTo>
                  <a:pt x="8990127" y="1257300"/>
                </a:lnTo>
                <a:lnTo>
                  <a:pt x="8990127" y="2743200"/>
                </a:lnTo>
                <a:lnTo>
                  <a:pt x="8733472" y="2679700"/>
                </a:lnTo>
                <a:lnTo>
                  <a:pt x="8733472" y="2590800"/>
                </a:lnTo>
                <a:lnTo>
                  <a:pt x="8990127" y="2590800"/>
                </a:lnTo>
                <a:lnTo>
                  <a:pt x="8990127" y="2565400"/>
                </a:lnTo>
                <a:lnTo>
                  <a:pt x="8733472" y="2565400"/>
                </a:lnTo>
                <a:lnTo>
                  <a:pt x="8733472" y="2400300"/>
                </a:lnTo>
                <a:lnTo>
                  <a:pt x="8990127" y="2400300"/>
                </a:lnTo>
                <a:lnTo>
                  <a:pt x="8990127" y="2387600"/>
                </a:lnTo>
                <a:lnTo>
                  <a:pt x="8733472" y="2387600"/>
                </a:lnTo>
                <a:lnTo>
                  <a:pt x="8733472" y="2209800"/>
                </a:lnTo>
                <a:lnTo>
                  <a:pt x="8990127" y="2209800"/>
                </a:lnTo>
                <a:lnTo>
                  <a:pt x="8990127" y="2184400"/>
                </a:lnTo>
                <a:lnTo>
                  <a:pt x="8733472" y="2184400"/>
                </a:lnTo>
                <a:lnTo>
                  <a:pt x="8733472" y="2019300"/>
                </a:lnTo>
                <a:lnTo>
                  <a:pt x="8990127" y="2019300"/>
                </a:lnTo>
                <a:lnTo>
                  <a:pt x="8990127" y="2006600"/>
                </a:lnTo>
                <a:lnTo>
                  <a:pt x="8733472" y="2006600"/>
                </a:lnTo>
                <a:lnTo>
                  <a:pt x="8733472" y="1841500"/>
                </a:lnTo>
                <a:lnTo>
                  <a:pt x="8990127" y="1841500"/>
                </a:lnTo>
                <a:lnTo>
                  <a:pt x="8990127" y="1828800"/>
                </a:lnTo>
                <a:lnTo>
                  <a:pt x="8733472" y="1828800"/>
                </a:lnTo>
                <a:lnTo>
                  <a:pt x="8733472" y="1651000"/>
                </a:lnTo>
                <a:lnTo>
                  <a:pt x="8990127" y="1651000"/>
                </a:lnTo>
                <a:lnTo>
                  <a:pt x="8990127" y="1638300"/>
                </a:lnTo>
                <a:lnTo>
                  <a:pt x="8733472" y="1638300"/>
                </a:lnTo>
                <a:lnTo>
                  <a:pt x="8733472" y="1473200"/>
                </a:lnTo>
                <a:lnTo>
                  <a:pt x="8990127" y="1473200"/>
                </a:lnTo>
                <a:lnTo>
                  <a:pt x="8990127" y="1460500"/>
                </a:lnTo>
                <a:lnTo>
                  <a:pt x="8733472" y="1460500"/>
                </a:lnTo>
                <a:lnTo>
                  <a:pt x="8733472" y="1270000"/>
                </a:lnTo>
                <a:lnTo>
                  <a:pt x="8990127" y="1270000"/>
                </a:lnTo>
                <a:lnTo>
                  <a:pt x="8990127" y="1257300"/>
                </a:lnTo>
                <a:lnTo>
                  <a:pt x="8843200" y="1257300"/>
                </a:lnTo>
                <a:lnTo>
                  <a:pt x="8843200" y="1117600"/>
                </a:lnTo>
                <a:lnTo>
                  <a:pt x="9032291" y="1117600"/>
                </a:lnTo>
                <a:lnTo>
                  <a:pt x="9032291" y="1104900"/>
                </a:lnTo>
                <a:lnTo>
                  <a:pt x="8843200" y="1104900"/>
                </a:lnTo>
                <a:lnTo>
                  <a:pt x="8843200" y="952500"/>
                </a:lnTo>
                <a:lnTo>
                  <a:pt x="9032291" y="952500"/>
                </a:lnTo>
                <a:lnTo>
                  <a:pt x="9032291" y="939800"/>
                </a:lnTo>
                <a:lnTo>
                  <a:pt x="8825408" y="939800"/>
                </a:lnTo>
                <a:lnTo>
                  <a:pt x="8825408" y="952500"/>
                </a:lnTo>
                <a:lnTo>
                  <a:pt x="8825408" y="1104900"/>
                </a:lnTo>
                <a:lnTo>
                  <a:pt x="8825408" y="1117600"/>
                </a:lnTo>
                <a:lnTo>
                  <a:pt x="8825408" y="1257300"/>
                </a:lnTo>
                <a:lnTo>
                  <a:pt x="8724570" y="1257300"/>
                </a:lnTo>
                <a:lnTo>
                  <a:pt x="8717216" y="1270000"/>
                </a:lnTo>
                <a:lnTo>
                  <a:pt x="8715680" y="1270000"/>
                </a:lnTo>
                <a:lnTo>
                  <a:pt x="8715680" y="1282700"/>
                </a:lnTo>
                <a:lnTo>
                  <a:pt x="8715680" y="2679700"/>
                </a:lnTo>
                <a:lnTo>
                  <a:pt x="8353526" y="2603500"/>
                </a:lnTo>
                <a:lnTo>
                  <a:pt x="8293176" y="2590800"/>
                </a:lnTo>
                <a:lnTo>
                  <a:pt x="8235137" y="2590800"/>
                </a:lnTo>
                <a:lnTo>
                  <a:pt x="8235137" y="2501900"/>
                </a:lnTo>
                <a:lnTo>
                  <a:pt x="8439086" y="2540000"/>
                </a:lnTo>
                <a:lnTo>
                  <a:pt x="8439086" y="2616200"/>
                </a:lnTo>
                <a:lnTo>
                  <a:pt x="8456866" y="2616200"/>
                </a:lnTo>
                <a:lnTo>
                  <a:pt x="8456866" y="2540000"/>
                </a:lnTo>
                <a:lnTo>
                  <a:pt x="8715680" y="2590800"/>
                </a:lnTo>
                <a:lnTo>
                  <a:pt x="8715680" y="2565400"/>
                </a:lnTo>
                <a:lnTo>
                  <a:pt x="8543138" y="2540000"/>
                </a:lnTo>
                <a:lnTo>
                  <a:pt x="8456866" y="2527300"/>
                </a:lnTo>
                <a:lnTo>
                  <a:pt x="8456866" y="2374900"/>
                </a:lnTo>
                <a:lnTo>
                  <a:pt x="8715680" y="2400300"/>
                </a:lnTo>
                <a:lnTo>
                  <a:pt x="8715680" y="2387600"/>
                </a:lnTo>
                <a:lnTo>
                  <a:pt x="8586267" y="2374900"/>
                </a:lnTo>
                <a:lnTo>
                  <a:pt x="8456866" y="2362200"/>
                </a:lnTo>
                <a:lnTo>
                  <a:pt x="8456866" y="2184400"/>
                </a:lnTo>
                <a:lnTo>
                  <a:pt x="8715680" y="2209800"/>
                </a:lnTo>
                <a:lnTo>
                  <a:pt x="8715680" y="2184400"/>
                </a:lnTo>
                <a:lnTo>
                  <a:pt x="8456866" y="2171700"/>
                </a:lnTo>
                <a:lnTo>
                  <a:pt x="8456866" y="2019300"/>
                </a:lnTo>
                <a:lnTo>
                  <a:pt x="8715680" y="2019300"/>
                </a:lnTo>
                <a:lnTo>
                  <a:pt x="8715680" y="2006600"/>
                </a:lnTo>
                <a:lnTo>
                  <a:pt x="8456866" y="2006600"/>
                </a:lnTo>
                <a:lnTo>
                  <a:pt x="8456866" y="1854200"/>
                </a:lnTo>
                <a:lnTo>
                  <a:pt x="8715680" y="1841500"/>
                </a:lnTo>
                <a:lnTo>
                  <a:pt x="8715680" y="1828800"/>
                </a:lnTo>
                <a:lnTo>
                  <a:pt x="8456866" y="1841500"/>
                </a:lnTo>
                <a:lnTo>
                  <a:pt x="8456866" y="1676400"/>
                </a:lnTo>
                <a:lnTo>
                  <a:pt x="8586267" y="1663700"/>
                </a:lnTo>
                <a:lnTo>
                  <a:pt x="8715680" y="1651000"/>
                </a:lnTo>
                <a:lnTo>
                  <a:pt x="8715680" y="1638300"/>
                </a:lnTo>
                <a:lnTo>
                  <a:pt x="8456866" y="1663700"/>
                </a:lnTo>
                <a:lnTo>
                  <a:pt x="8456866" y="1511300"/>
                </a:lnTo>
                <a:lnTo>
                  <a:pt x="8543138" y="1498600"/>
                </a:lnTo>
                <a:lnTo>
                  <a:pt x="8715680" y="1473200"/>
                </a:lnTo>
                <a:lnTo>
                  <a:pt x="8715680" y="1460500"/>
                </a:lnTo>
                <a:lnTo>
                  <a:pt x="8456866" y="1498600"/>
                </a:lnTo>
                <a:lnTo>
                  <a:pt x="8456866" y="1346200"/>
                </a:lnTo>
                <a:lnTo>
                  <a:pt x="8586267" y="1320800"/>
                </a:lnTo>
                <a:lnTo>
                  <a:pt x="8715680" y="1282700"/>
                </a:lnTo>
                <a:lnTo>
                  <a:pt x="8715680" y="1270000"/>
                </a:lnTo>
                <a:lnTo>
                  <a:pt x="8644687" y="1282700"/>
                </a:lnTo>
                <a:lnTo>
                  <a:pt x="8644687" y="1117600"/>
                </a:lnTo>
                <a:lnTo>
                  <a:pt x="8825408" y="1117600"/>
                </a:lnTo>
                <a:lnTo>
                  <a:pt x="8825408" y="1104900"/>
                </a:lnTo>
                <a:lnTo>
                  <a:pt x="8644687" y="1104900"/>
                </a:lnTo>
                <a:lnTo>
                  <a:pt x="8644687" y="952500"/>
                </a:lnTo>
                <a:lnTo>
                  <a:pt x="8825408" y="952500"/>
                </a:lnTo>
                <a:lnTo>
                  <a:pt x="8825408" y="939800"/>
                </a:lnTo>
                <a:lnTo>
                  <a:pt x="8626919" y="939800"/>
                </a:lnTo>
                <a:lnTo>
                  <a:pt x="8626919" y="952500"/>
                </a:lnTo>
                <a:lnTo>
                  <a:pt x="8626919" y="1104900"/>
                </a:lnTo>
                <a:lnTo>
                  <a:pt x="8626919" y="1117600"/>
                </a:lnTo>
                <a:lnTo>
                  <a:pt x="8626919" y="1282700"/>
                </a:lnTo>
                <a:lnTo>
                  <a:pt x="8505380" y="1320800"/>
                </a:lnTo>
                <a:lnTo>
                  <a:pt x="8505380" y="1155700"/>
                </a:lnTo>
                <a:lnTo>
                  <a:pt x="8545893" y="1143000"/>
                </a:lnTo>
                <a:lnTo>
                  <a:pt x="8626919" y="1117600"/>
                </a:lnTo>
                <a:lnTo>
                  <a:pt x="8626919" y="1104900"/>
                </a:lnTo>
                <a:lnTo>
                  <a:pt x="8505380" y="1143000"/>
                </a:lnTo>
                <a:lnTo>
                  <a:pt x="8505380" y="990600"/>
                </a:lnTo>
                <a:lnTo>
                  <a:pt x="8626919" y="952500"/>
                </a:lnTo>
                <a:lnTo>
                  <a:pt x="8626919" y="939800"/>
                </a:lnTo>
                <a:lnTo>
                  <a:pt x="8487600" y="977900"/>
                </a:lnTo>
                <a:lnTo>
                  <a:pt x="8487600" y="990600"/>
                </a:lnTo>
                <a:lnTo>
                  <a:pt x="8487600" y="1143000"/>
                </a:lnTo>
                <a:lnTo>
                  <a:pt x="8487600" y="1155700"/>
                </a:lnTo>
                <a:lnTo>
                  <a:pt x="8487600" y="1320800"/>
                </a:lnTo>
                <a:lnTo>
                  <a:pt x="8439086" y="1333500"/>
                </a:lnTo>
                <a:lnTo>
                  <a:pt x="8439086" y="2527300"/>
                </a:lnTo>
                <a:lnTo>
                  <a:pt x="8303120" y="2501900"/>
                </a:lnTo>
                <a:lnTo>
                  <a:pt x="8235137" y="2489200"/>
                </a:lnTo>
                <a:lnTo>
                  <a:pt x="8235137" y="2349500"/>
                </a:lnTo>
                <a:lnTo>
                  <a:pt x="8439086" y="2374900"/>
                </a:lnTo>
                <a:lnTo>
                  <a:pt x="8439086" y="2362200"/>
                </a:lnTo>
                <a:lnTo>
                  <a:pt x="8337105" y="2349500"/>
                </a:lnTo>
                <a:lnTo>
                  <a:pt x="8235137" y="2336800"/>
                </a:lnTo>
                <a:lnTo>
                  <a:pt x="8235137" y="2184400"/>
                </a:lnTo>
                <a:lnTo>
                  <a:pt x="8439086" y="2184400"/>
                </a:lnTo>
                <a:lnTo>
                  <a:pt x="8439086" y="2171700"/>
                </a:lnTo>
                <a:lnTo>
                  <a:pt x="8235137" y="2171700"/>
                </a:lnTo>
                <a:lnTo>
                  <a:pt x="8235137" y="2019300"/>
                </a:lnTo>
                <a:lnTo>
                  <a:pt x="8439086" y="2019300"/>
                </a:lnTo>
                <a:lnTo>
                  <a:pt x="8439086" y="2006600"/>
                </a:lnTo>
                <a:lnTo>
                  <a:pt x="8235137" y="2006600"/>
                </a:lnTo>
                <a:lnTo>
                  <a:pt x="8235137" y="1866900"/>
                </a:lnTo>
                <a:lnTo>
                  <a:pt x="8439086" y="1854200"/>
                </a:lnTo>
                <a:lnTo>
                  <a:pt x="8439086" y="1841500"/>
                </a:lnTo>
                <a:lnTo>
                  <a:pt x="8235137" y="1854200"/>
                </a:lnTo>
                <a:lnTo>
                  <a:pt x="8235137" y="1714500"/>
                </a:lnTo>
                <a:lnTo>
                  <a:pt x="8303120" y="1701800"/>
                </a:lnTo>
                <a:lnTo>
                  <a:pt x="8439086" y="1676400"/>
                </a:lnTo>
                <a:lnTo>
                  <a:pt x="8439086" y="1663700"/>
                </a:lnTo>
                <a:lnTo>
                  <a:pt x="8235137" y="1701800"/>
                </a:lnTo>
                <a:lnTo>
                  <a:pt x="8235137" y="1549400"/>
                </a:lnTo>
                <a:lnTo>
                  <a:pt x="8303120" y="1536700"/>
                </a:lnTo>
                <a:lnTo>
                  <a:pt x="8439086" y="1511300"/>
                </a:lnTo>
                <a:lnTo>
                  <a:pt x="8439086" y="1498600"/>
                </a:lnTo>
                <a:lnTo>
                  <a:pt x="8235137" y="1536700"/>
                </a:lnTo>
                <a:lnTo>
                  <a:pt x="8235137" y="1384300"/>
                </a:lnTo>
                <a:lnTo>
                  <a:pt x="8439086" y="1346200"/>
                </a:lnTo>
                <a:lnTo>
                  <a:pt x="8439086" y="1333500"/>
                </a:lnTo>
                <a:lnTo>
                  <a:pt x="8393493" y="1346200"/>
                </a:lnTo>
                <a:lnTo>
                  <a:pt x="8393493" y="1193800"/>
                </a:lnTo>
                <a:lnTo>
                  <a:pt x="8440610" y="1168400"/>
                </a:lnTo>
                <a:lnTo>
                  <a:pt x="8487600" y="1155700"/>
                </a:lnTo>
                <a:lnTo>
                  <a:pt x="8487600" y="1143000"/>
                </a:lnTo>
                <a:lnTo>
                  <a:pt x="8393493" y="1168400"/>
                </a:lnTo>
                <a:lnTo>
                  <a:pt x="8393493" y="1016000"/>
                </a:lnTo>
                <a:lnTo>
                  <a:pt x="8487600" y="990600"/>
                </a:lnTo>
                <a:lnTo>
                  <a:pt x="8487600" y="977900"/>
                </a:lnTo>
                <a:lnTo>
                  <a:pt x="8375726" y="1016000"/>
                </a:lnTo>
                <a:lnTo>
                  <a:pt x="8375726" y="1346200"/>
                </a:lnTo>
                <a:lnTo>
                  <a:pt x="8217344" y="1384300"/>
                </a:lnTo>
                <a:lnTo>
                  <a:pt x="8217344" y="2590800"/>
                </a:lnTo>
                <a:lnTo>
                  <a:pt x="8024063" y="2590800"/>
                </a:lnTo>
                <a:lnTo>
                  <a:pt x="8024063" y="1993900"/>
                </a:lnTo>
                <a:lnTo>
                  <a:pt x="8006283" y="1993900"/>
                </a:lnTo>
                <a:lnTo>
                  <a:pt x="8006283" y="2006600"/>
                </a:lnTo>
                <a:lnTo>
                  <a:pt x="8006283" y="2590800"/>
                </a:lnTo>
                <a:lnTo>
                  <a:pt x="7960690" y="2590800"/>
                </a:lnTo>
                <a:lnTo>
                  <a:pt x="7960690" y="2044700"/>
                </a:lnTo>
                <a:lnTo>
                  <a:pt x="7956753" y="2032000"/>
                </a:lnTo>
                <a:lnTo>
                  <a:pt x="7946847" y="2032000"/>
                </a:lnTo>
                <a:lnTo>
                  <a:pt x="7942910" y="2044700"/>
                </a:lnTo>
                <a:lnTo>
                  <a:pt x="7942910" y="2590800"/>
                </a:lnTo>
                <a:lnTo>
                  <a:pt x="7901635" y="2590800"/>
                </a:lnTo>
                <a:lnTo>
                  <a:pt x="7901635" y="2044700"/>
                </a:lnTo>
                <a:lnTo>
                  <a:pt x="7897698" y="2032000"/>
                </a:lnTo>
                <a:lnTo>
                  <a:pt x="7887792" y="2032000"/>
                </a:lnTo>
                <a:lnTo>
                  <a:pt x="7883855" y="2044700"/>
                </a:lnTo>
                <a:lnTo>
                  <a:pt x="7883855" y="2590800"/>
                </a:lnTo>
                <a:lnTo>
                  <a:pt x="7842453" y="2590800"/>
                </a:lnTo>
                <a:lnTo>
                  <a:pt x="7842453" y="2044700"/>
                </a:lnTo>
                <a:lnTo>
                  <a:pt x="7838516" y="2032000"/>
                </a:lnTo>
                <a:lnTo>
                  <a:pt x="7828737" y="2032000"/>
                </a:lnTo>
                <a:lnTo>
                  <a:pt x="7824686" y="2044700"/>
                </a:lnTo>
                <a:lnTo>
                  <a:pt x="7824686" y="2590800"/>
                </a:lnTo>
                <a:lnTo>
                  <a:pt x="7783411" y="2590800"/>
                </a:lnTo>
                <a:lnTo>
                  <a:pt x="7783411" y="2044700"/>
                </a:lnTo>
                <a:lnTo>
                  <a:pt x="7779461" y="2032000"/>
                </a:lnTo>
                <a:lnTo>
                  <a:pt x="7769568" y="2032000"/>
                </a:lnTo>
                <a:lnTo>
                  <a:pt x="7765618" y="2044700"/>
                </a:lnTo>
                <a:lnTo>
                  <a:pt x="7765618" y="2590800"/>
                </a:lnTo>
                <a:lnTo>
                  <a:pt x="7724343" y="2590800"/>
                </a:lnTo>
                <a:lnTo>
                  <a:pt x="7724343" y="2044700"/>
                </a:lnTo>
                <a:lnTo>
                  <a:pt x="7720279" y="2032000"/>
                </a:lnTo>
                <a:lnTo>
                  <a:pt x="7710500" y="2032000"/>
                </a:lnTo>
                <a:lnTo>
                  <a:pt x="7706576" y="2044700"/>
                </a:lnTo>
                <a:lnTo>
                  <a:pt x="7706576" y="2590800"/>
                </a:lnTo>
                <a:lnTo>
                  <a:pt x="7665161" y="2590800"/>
                </a:lnTo>
                <a:lnTo>
                  <a:pt x="7665161" y="2044700"/>
                </a:lnTo>
                <a:lnTo>
                  <a:pt x="7661237" y="2032000"/>
                </a:lnTo>
                <a:lnTo>
                  <a:pt x="7651318" y="2032000"/>
                </a:lnTo>
                <a:lnTo>
                  <a:pt x="7647394" y="2044700"/>
                </a:lnTo>
                <a:lnTo>
                  <a:pt x="7647394" y="2590800"/>
                </a:lnTo>
                <a:lnTo>
                  <a:pt x="7606119" y="2590800"/>
                </a:lnTo>
                <a:lnTo>
                  <a:pt x="7606119" y="2044700"/>
                </a:lnTo>
                <a:lnTo>
                  <a:pt x="7602042" y="2032000"/>
                </a:lnTo>
                <a:lnTo>
                  <a:pt x="7592276" y="2032000"/>
                </a:lnTo>
                <a:lnTo>
                  <a:pt x="7588326" y="2044700"/>
                </a:lnTo>
                <a:lnTo>
                  <a:pt x="7588326" y="2590800"/>
                </a:lnTo>
                <a:lnTo>
                  <a:pt x="7546937" y="2590800"/>
                </a:lnTo>
                <a:lnTo>
                  <a:pt x="7546937" y="2044700"/>
                </a:lnTo>
                <a:lnTo>
                  <a:pt x="7543000" y="2032000"/>
                </a:lnTo>
                <a:lnTo>
                  <a:pt x="7533094" y="2032000"/>
                </a:lnTo>
                <a:lnTo>
                  <a:pt x="7529157" y="2044700"/>
                </a:lnTo>
                <a:lnTo>
                  <a:pt x="7529157" y="2590800"/>
                </a:lnTo>
                <a:lnTo>
                  <a:pt x="7487882" y="2590800"/>
                </a:lnTo>
                <a:lnTo>
                  <a:pt x="7487882" y="2044700"/>
                </a:lnTo>
                <a:lnTo>
                  <a:pt x="7483818" y="2032000"/>
                </a:lnTo>
                <a:lnTo>
                  <a:pt x="7474026" y="2032000"/>
                </a:lnTo>
                <a:lnTo>
                  <a:pt x="7470102" y="2044700"/>
                </a:lnTo>
                <a:lnTo>
                  <a:pt x="7470102" y="2590800"/>
                </a:lnTo>
                <a:lnTo>
                  <a:pt x="7416000" y="2590800"/>
                </a:lnTo>
                <a:lnTo>
                  <a:pt x="7416000" y="2006600"/>
                </a:lnTo>
                <a:lnTo>
                  <a:pt x="8006283" y="2006600"/>
                </a:lnTo>
                <a:lnTo>
                  <a:pt x="8006283" y="1993900"/>
                </a:lnTo>
                <a:lnTo>
                  <a:pt x="7398220" y="1993900"/>
                </a:lnTo>
                <a:lnTo>
                  <a:pt x="7398220" y="2006600"/>
                </a:lnTo>
                <a:lnTo>
                  <a:pt x="7398220" y="2590800"/>
                </a:lnTo>
                <a:lnTo>
                  <a:pt x="7347420" y="2590800"/>
                </a:lnTo>
                <a:lnTo>
                  <a:pt x="7347420" y="2044700"/>
                </a:lnTo>
                <a:lnTo>
                  <a:pt x="7343483" y="2032000"/>
                </a:lnTo>
                <a:lnTo>
                  <a:pt x="7333577" y="2032000"/>
                </a:lnTo>
                <a:lnTo>
                  <a:pt x="7329640" y="2044700"/>
                </a:lnTo>
                <a:lnTo>
                  <a:pt x="7329640" y="2590800"/>
                </a:lnTo>
                <a:lnTo>
                  <a:pt x="7314654" y="2590800"/>
                </a:lnTo>
                <a:lnTo>
                  <a:pt x="7314654" y="2489200"/>
                </a:lnTo>
                <a:lnTo>
                  <a:pt x="7306272" y="2489200"/>
                </a:lnTo>
                <a:lnTo>
                  <a:pt x="7306272" y="2044700"/>
                </a:lnTo>
                <a:lnTo>
                  <a:pt x="7302335" y="2032000"/>
                </a:lnTo>
                <a:lnTo>
                  <a:pt x="7296874" y="2032000"/>
                </a:lnTo>
                <a:lnTo>
                  <a:pt x="7296874" y="2501900"/>
                </a:lnTo>
                <a:lnTo>
                  <a:pt x="7296874" y="2590800"/>
                </a:lnTo>
                <a:lnTo>
                  <a:pt x="7130643" y="2590800"/>
                </a:lnTo>
                <a:lnTo>
                  <a:pt x="7130643" y="2692400"/>
                </a:lnTo>
                <a:lnTo>
                  <a:pt x="6888073" y="2692400"/>
                </a:lnTo>
                <a:lnTo>
                  <a:pt x="6888073" y="3302000"/>
                </a:lnTo>
                <a:lnTo>
                  <a:pt x="6888073" y="3314700"/>
                </a:lnTo>
                <a:lnTo>
                  <a:pt x="6888073" y="3403600"/>
                </a:lnTo>
                <a:lnTo>
                  <a:pt x="6677253" y="3873500"/>
                </a:lnTo>
                <a:lnTo>
                  <a:pt x="6659613" y="3797300"/>
                </a:lnTo>
                <a:lnTo>
                  <a:pt x="6659613" y="3873500"/>
                </a:lnTo>
                <a:lnTo>
                  <a:pt x="6657949" y="3873500"/>
                </a:lnTo>
                <a:lnTo>
                  <a:pt x="6657949" y="3898900"/>
                </a:lnTo>
                <a:lnTo>
                  <a:pt x="6349733" y="4381500"/>
                </a:lnTo>
                <a:lnTo>
                  <a:pt x="5892546" y="4305300"/>
                </a:lnTo>
                <a:lnTo>
                  <a:pt x="5801106" y="4292600"/>
                </a:lnTo>
                <a:lnTo>
                  <a:pt x="5802490" y="4292600"/>
                </a:lnTo>
                <a:lnTo>
                  <a:pt x="5803506" y="4279976"/>
                </a:lnTo>
                <a:lnTo>
                  <a:pt x="5799074" y="4267200"/>
                </a:lnTo>
                <a:lnTo>
                  <a:pt x="5787009" y="4254500"/>
                </a:lnTo>
                <a:lnTo>
                  <a:pt x="5768975" y="4241800"/>
                </a:lnTo>
                <a:lnTo>
                  <a:pt x="5724779" y="4241800"/>
                </a:lnTo>
                <a:lnTo>
                  <a:pt x="5706872" y="4254500"/>
                </a:lnTo>
                <a:lnTo>
                  <a:pt x="5694680" y="4267200"/>
                </a:lnTo>
                <a:lnTo>
                  <a:pt x="5690235" y="4279976"/>
                </a:lnTo>
                <a:lnTo>
                  <a:pt x="5690235" y="4292600"/>
                </a:lnTo>
                <a:lnTo>
                  <a:pt x="5693410" y="4292600"/>
                </a:lnTo>
                <a:lnTo>
                  <a:pt x="5698490" y="4305300"/>
                </a:lnTo>
                <a:lnTo>
                  <a:pt x="5646293" y="4343400"/>
                </a:lnTo>
                <a:lnTo>
                  <a:pt x="5629402" y="4343400"/>
                </a:lnTo>
                <a:lnTo>
                  <a:pt x="5046865" y="4800600"/>
                </a:lnTo>
                <a:lnTo>
                  <a:pt x="5028196" y="4787900"/>
                </a:lnTo>
                <a:lnTo>
                  <a:pt x="5028196" y="4800600"/>
                </a:lnTo>
                <a:lnTo>
                  <a:pt x="5021084" y="4800600"/>
                </a:lnTo>
                <a:lnTo>
                  <a:pt x="5021084" y="4813300"/>
                </a:lnTo>
                <a:lnTo>
                  <a:pt x="4311929" y="5410200"/>
                </a:lnTo>
                <a:lnTo>
                  <a:pt x="4281589" y="5397500"/>
                </a:lnTo>
                <a:lnTo>
                  <a:pt x="4225582" y="5372100"/>
                </a:lnTo>
                <a:lnTo>
                  <a:pt x="4225582" y="5397500"/>
                </a:lnTo>
                <a:lnTo>
                  <a:pt x="3199942" y="5092700"/>
                </a:lnTo>
                <a:lnTo>
                  <a:pt x="3270389" y="5080000"/>
                </a:lnTo>
                <a:lnTo>
                  <a:pt x="3481755" y="5041900"/>
                </a:lnTo>
                <a:lnTo>
                  <a:pt x="4225582" y="5397500"/>
                </a:lnTo>
                <a:lnTo>
                  <a:pt x="4225582" y="5372100"/>
                </a:lnTo>
                <a:lnTo>
                  <a:pt x="3523919" y="5041900"/>
                </a:lnTo>
                <a:lnTo>
                  <a:pt x="3493693" y="5029200"/>
                </a:lnTo>
                <a:lnTo>
                  <a:pt x="3583432" y="5016500"/>
                </a:lnTo>
                <a:lnTo>
                  <a:pt x="5019306" y="4813300"/>
                </a:lnTo>
                <a:lnTo>
                  <a:pt x="5021084" y="4813300"/>
                </a:lnTo>
                <a:lnTo>
                  <a:pt x="5021084" y="4800600"/>
                </a:lnTo>
                <a:lnTo>
                  <a:pt x="3491153" y="5016500"/>
                </a:lnTo>
                <a:lnTo>
                  <a:pt x="4289869" y="4279976"/>
                </a:lnTo>
                <a:lnTo>
                  <a:pt x="4354563" y="4279976"/>
                </a:lnTo>
                <a:lnTo>
                  <a:pt x="5028196" y="4800600"/>
                </a:lnTo>
                <a:lnTo>
                  <a:pt x="5028196" y="4787900"/>
                </a:lnTo>
                <a:lnTo>
                  <a:pt x="4369422" y="4279976"/>
                </a:lnTo>
                <a:lnTo>
                  <a:pt x="4369282" y="4279976"/>
                </a:lnTo>
                <a:lnTo>
                  <a:pt x="4376585" y="4267200"/>
                </a:lnTo>
                <a:lnTo>
                  <a:pt x="4381779" y="4267200"/>
                </a:lnTo>
                <a:lnTo>
                  <a:pt x="4384446" y="4254500"/>
                </a:lnTo>
                <a:lnTo>
                  <a:pt x="5629402" y="4343400"/>
                </a:lnTo>
                <a:lnTo>
                  <a:pt x="4543958" y="4254500"/>
                </a:lnTo>
                <a:lnTo>
                  <a:pt x="4386478" y="4241800"/>
                </a:lnTo>
                <a:lnTo>
                  <a:pt x="4605375" y="4216400"/>
                </a:lnTo>
                <a:lnTo>
                  <a:pt x="5698515" y="4089565"/>
                </a:lnTo>
                <a:lnTo>
                  <a:pt x="5716740" y="4089565"/>
                </a:lnTo>
                <a:lnTo>
                  <a:pt x="5718048" y="4076700"/>
                </a:lnTo>
                <a:lnTo>
                  <a:pt x="5790438" y="4064000"/>
                </a:lnTo>
                <a:lnTo>
                  <a:pt x="6657949" y="3898900"/>
                </a:lnTo>
                <a:lnTo>
                  <a:pt x="6657949" y="3873500"/>
                </a:lnTo>
                <a:lnTo>
                  <a:pt x="6654381" y="3860800"/>
                </a:lnTo>
                <a:lnTo>
                  <a:pt x="6654381" y="3886200"/>
                </a:lnTo>
                <a:lnTo>
                  <a:pt x="6609562" y="3886200"/>
                </a:lnTo>
                <a:lnTo>
                  <a:pt x="6609562" y="3898900"/>
                </a:lnTo>
                <a:lnTo>
                  <a:pt x="5745607" y="4064000"/>
                </a:lnTo>
                <a:lnTo>
                  <a:pt x="5765038" y="4051300"/>
                </a:lnTo>
                <a:lnTo>
                  <a:pt x="5998845" y="3886200"/>
                </a:lnTo>
                <a:lnTo>
                  <a:pt x="6609562" y="3898900"/>
                </a:lnTo>
                <a:lnTo>
                  <a:pt x="6609562" y="3886200"/>
                </a:lnTo>
                <a:lnTo>
                  <a:pt x="6012167" y="3873500"/>
                </a:lnTo>
                <a:lnTo>
                  <a:pt x="6024486" y="3860800"/>
                </a:lnTo>
                <a:lnTo>
                  <a:pt x="6222479" y="3632200"/>
                </a:lnTo>
                <a:lnTo>
                  <a:pt x="6272009" y="3568700"/>
                </a:lnTo>
                <a:lnTo>
                  <a:pt x="6302489" y="3568700"/>
                </a:lnTo>
                <a:lnTo>
                  <a:pt x="6654381" y="3886200"/>
                </a:lnTo>
                <a:lnTo>
                  <a:pt x="6654381" y="3860800"/>
                </a:lnTo>
                <a:lnTo>
                  <a:pt x="6316078" y="3568700"/>
                </a:lnTo>
                <a:lnTo>
                  <a:pt x="6319380" y="3556000"/>
                </a:lnTo>
                <a:lnTo>
                  <a:pt x="6321285" y="3556000"/>
                </a:lnTo>
                <a:lnTo>
                  <a:pt x="6318745" y="3543300"/>
                </a:lnTo>
                <a:lnTo>
                  <a:pt x="6312014" y="3530600"/>
                </a:lnTo>
                <a:lnTo>
                  <a:pt x="6267183" y="3530600"/>
                </a:lnTo>
                <a:lnTo>
                  <a:pt x="6260452" y="3543300"/>
                </a:lnTo>
                <a:lnTo>
                  <a:pt x="6257912" y="3556000"/>
                </a:lnTo>
                <a:lnTo>
                  <a:pt x="6260325" y="3556000"/>
                </a:lnTo>
                <a:lnTo>
                  <a:pt x="6202413" y="3632200"/>
                </a:lnTo>
                <a:lnTo>
                  <a:pt x="6192761" y="3632200"/>
                </a:lnTo>
                <a:lnTo>
                  <a:pt x="6192748" y="3644912"/>
                </a:lnTo>
                <a:lnTo>
                  <a:pt x="5999340" y="3860800"/>
                </a:lnTo>
                <a:lnTo>
                  <a:pt x="5981827" y="3797300"/>
                </a:lnTo>
                <a:lnTo>
                  <a:pt x="5981827" y="3873500"/>
                </a:lnTo>
                <a:lnTo>
                  <a:pt x="5980303" y="3873500"/>
                </a:lnTo>
                <a:lnTo>
                  <a:pt x="5980303" y="3886200"/>
                </a:lnTo>
                <a:lnTo>
                  <a:pt x="5735828" y="4051300"/>
                </a:lnTo>
                <a:lnTo>
                  <a:pt x="5850890" y="3822700"/>
                </a:lnTo>
                <a:lnTo>
                  <a:pt x="5980303" y="3886200"/>
                </a:lnTo>
                <a:lnTo>
                  <a:pt x="5980303" y="3873500"/>
                </a:lnTo>
                <a:lnTo>
                  <a:pt x="5878182" y="3822700"/>
                </a:lnTo>
                <a:lnTo>
                  <a:pt x="5852668" y="3810000"/>
                </a:lnTo>
                <a:lnTo>
                  <a:pt x="5836412" y="3797300"/>
                </a:lnTo>
                <a:lnTo>
                  <a:pt x="5836412" y="3810000"/>
                </a:lnTo>
                <a:lnTo>
                  <a:pt x="5719064" y="4051300"/>
                </a:lnTo>
                <a:lnTo>
                  <a:pt x="5703824" y="3924300"/>
                </a:lnTo>
                <a:lnTo>
                  <a:pt x="5703824" y="4064000"/>
                </a:lnTo>
                <a:lnTo>
                  <a:pt x="5646940" y="4064000"/>
                </a:lnTo>
                <a:lnTo>
                  <a:pt x="5646940" y="4076700"/>
                </a:lnTo>
                <a:lnTo>
                  <a:pt x="4382795" y="4216400"/>
                </a:lnTo>
                <a:lnTo>
                  <a:pt x="4374540" y="4203700"/>
                </a:lnTo>
                <a:lnTo>
                  <a:pt x="4362475" y="4203700"/>
                </a:lnTo>
                <a:lnTo>
                  <a:pt x="4347362" y="4191000"/>
                </a:lnTo>
                <a:lnTo>
                  <a:pt x="4313847" y="4191000"/>
                </a:lnTo>
                <a:lnTo>
                  <a:pt x="4299356" y="4203700"/>
                </a:lnTo>
                <a:lnTo>
                  <a:pt x="4287558" y="4203700"/>
                </a:lnTo>
                <a:lnTo>
                  <a:pt x="4279430" y="4216400"/>
                </a:lnTo>
                <a:lnTo>
                  <a:pt x="4279430" y="4267200"/>
                </a:lnTo>
                <a:lnTo>
                  <a:pt x="3467912" y="5016500"/>
                </a:lnTo>
                <a:lnTo>
                  <a:pt x="3460546" y="5003800"/>
                </a:lnTo>
                <a:lnTo>
                  <a:pt x="3460546" y="5029200"/>
                </a:lnTo>
                <a:lnTo>
                  <a:pt x="3169221" y="5080000"/>
                </a:lnTo>
                <a:lnTo>
                  <a:pt x="2906217" y="5016500"/>
                </a:lnTo>
                <a:lnTo>
                  <a:pt x="2853626" y="5003800"/>
                </a:lnTo>
                <a:lnTo>
                  <a:pt x="2848546" y="4978400"/>
                </a:lnTo>
                <a:lnTo>
                  <a:pt x="2836354" y="4965700"/>
                </a:lnTo>
                <a:lnTo>
                  <a:pt x="2818701" y="4953000"/>
                </a:lnTo>
                <a:lnTo>
                  <a:pt x="2775153" y="4953000"/>
                </a:lnTo>
                <a:lnTo>
                  <a:pt x="2757233" y="4965700"/>
                </a:lnTo>
                <a:lnTo>
                  <a:pt x="2745041" y="4978400"/>
                </a:lnTo>
                <a:lnTo>
                  <a:pt x="2740596" y="5003800"/>
                </a:lnTo>
                <a:lnTo>
                  <a:pt x="2741358" y="5003800"/>
                </a:lnTo>
                <a:lnTo>
                  <a:pt x="2481148" y="5143500"/>
                </a:lnTo>
                <a:lnTo>
                  <a:pt x="2692844" y="4457700"/>
                </a:lnTo>
                <a:lnTo>
                  <a:pt x="2724213" y="4457700"/>
                </a:lnTo>
                <a:lnTo>
                  <a:pt x="2731719" y="4445000"/>
                </a:lnTo>
                <a:lnTo>
                  <a:pt x="3460546" y="5029200"/>
                </a:lnTo>
                <a:lnTo>
                  <a:pt x="3460546" y="5003800"/>
                </a:lnTo>
                <a:lnTo>
                  <a:pt x="3052635" y="4686300"/>
                </a:lnTo>
                <a:lnTo>
                  <a:pt x="4278782" y="4267200"/>
                </a:lnTo>
                <a:lnTo>
                  <a:pt x="4279430" y="4267200"/>
                </a:lnTo>
                <a:lnTo>
                  <a:pt x="4279430" y="4216400"/>
                </a:lnTo>
                <a:lnTo>
                  <a:pt x="4278909" y="4216400"/>
                </a:lnTo>
                <a:lnTo>
                  <a:pt x="4235221" y="4203700"/>
                </a:lnTo>
                <a:lnTo>
                  <a:pt x="4235221" y="4241800"/>
                </a:lnTo>
                <a:lnTo>
                  <a:pt x="3120428" y="4279912"/>
                </a:lnTo>
                <a:lnTo>
                  <a:pt x="3245535" y="4127500"/>
                </a:lnTo>
                <a:lnTo>
                  <a:pt x="3294811" y="4127500"/>
                </a:lnTo>
                <a:lnTo>
                  <a:pt x="3303435" y="4114800"/>
                </a:lnTo>
                <a:lnTo>
                  <a:pt x="3308235" y="4089565"/>
                </a:lnTo>
                <a:lnTo>
                  <a:pt x="3308794" y="4089565"/>
                </a:lnTo>
                <a:lnTo>
                  <a:pt x="3392182" y="4114800"/>
                </a:lnTo>
                <a:lnTo>
                  <a:pt x="3362426" y="4089565"/>
                </a:lnTo>
                <a:lnTo>
                  <a:pt x="3362922" y="4089565"/>
                </a:lnTo>
                <a:lnTo>
                  <a:pt x="3307257" y="4076700"/>
                </a:lnTo>
                <a:lnTo>
                  <a:pt x="3301923" y="4076700"/>
                </a:lnTo>
                <a:lnTo>
                  <a:pt x="3293287" y="4064000"/>
                </a:lnTo>
                <a:lnTo>
                  <a:pt x="3241598" y="4064000"/>
                </a:lnTo>
                <a:lnTo>
                  <a:pt x="3233089" y="4076700"/>
                </a:lnTo>
                <a:lnTo>
                  <a:pt x="3230054" y="4089565"/>
                </a:lnTo>
                <a:lnTo>
                  <a:pt x="3231438" y="4114800"/>
                </a:lnTo>
                <a:lnTo>
                  <a:pt x="3233851" y="4114800"/>
                </a:lnTo>
                <a:lnTo>
                  <a:pt x="3226993" y="4127500"/>
                </a:lnTo>
                <a:lnTo>
                  <a:pt x="3226739" y="4114800"/>
                </a:lnTo>
                <a:lnTo>
                  <a:pt x="3216338" y="4114800"/>
                </a:lnTo>
                <a:lnTo>
                  <a:pt x="3216338" y="4140200"/>
                </a:lnTo>
                <a:lnTo>
                  <a:pt x="3098660" y="4279976"/>
                </a:lnTo>
                <a:lnTo>
                  <a:pt x="3097288" y="4279976"/>
                </a:lnTo>
                <a:lnTo>
                  <a:pt x="2122627" y="4330700"/>
                </a:lnTo>
                <a:lnTo>
                  <a:pt x="2858706" y="4152900"/>
                </a:lnTo>
                <a:lnTo>
                  <a:pt x="2862643" y="4152900"/>
                </a:lnTo>
                <a:lnTo>
                  <a:pt x="3216338" y="4140200"/>
                </a:lnTo>
                <a:lnTo>
                  <a:pt x="3216338" y="4114800"/>
                </a:lnTo>
                <a:lnTo>
                  <a:pt x="2891091" y="4140200"/>
                </a:lnTo>
                <a:lnTo>
                  <a:pt x="3073704" y="4038600"/>
                </a:lnTo>
                <a:lnTo>
                  <a:pt x="3964724" y="4038600"/>
                </a:lnTo>
                <a:lnTo>
                  <a:pt x="3789972" y="4076700"/>
                </a:lnTo>
                <a:lnTo>
                  <a:pt x="3412604" y="4089565"/>
                </a:lnTo>
                <a:lnTo>
                  <a:pt x="3417239" y="4089565"/>
                </a:lnTo>
                <a:lnTo>
                  <a:pt x="3417328" y="4114800"/>
                </a:lnTo>
                <a:lnTo>
                  <a:pt x="4235221" y="4241800"/>
                </a:lnTo>
                <a:lnTo>
                  <a:pt x="4235221" y="4203700"/>
                </a:lnTo>
                <a:lnTo>
                  <a:pt x="4220756" y="4203700"/>
                </a:lnTo>
                <a:lnTo>
                  <a:pt x="4220756" y="4216400"/>
                </a:lnTo>
                <a:lnTo>
                  <a:pt x="3476929" y="4114800"/>
                </a:lnTo>
                <a:lnTo>
                  <a:pt x="3788283" y="4089565"/>
                </a:lnTo>
                <a:lnTo>
                  <a:pt x="3790772" y="4089565"/>
                </a:lnTo>
                <a:lnTo>
                  <a:pt x="4220756" y="4216400"/>
                </a:lnTo>
                <a:lnTo>
                  <a:pt x="4220756" y="4203700"/>
                </a:lnTo>
                <a:lnTo>
                  <a:pt x="3879469" y="4089565"/>
                </a:lnTo>
                <a:lnTo>
                  <a:pt x="3834549" y="4076700"/>
                </a:lnTo>
                <a:lnTo>
                  <a:pt x="4288650" y="4064000"/>
                </a:lnTo>
                <a:lnTo>
                  <a:pt x="5196852" y="4038600"/>
                </a:lnTo>
                <a:lnTo>
                  <a:pt x="5646940" y="4076700"/>
                </a:lnTo>
                <a:lnTo>
                  <a:pt x="5646940" y="4064000"/>
                </a:lnTo>
                <a:lnTo>
                  <a:pt x="5361521" y="4038600"/>
                </a:lnTo>
                <a:lnTo>
                  <a:pt x="5218823" y="4025900"/>
                </a:lnTo>
                <a:lnTo>
                  <a:pt x="5230850" y="4013200"/>
                </a:lnTo>
                <a:lnTo>
                  <a:pt x="5351145" y="3886200"/>
                </a:lnTo>
                <a:lnTo>
                  <a:pt x="5351145" y="3810000"/>
                </a:lnTo>
                <a:lnTo>
                  <a:pt x="5417439" y="3810000"/>
                </a:lnTo>
                <a:lnTo>
                  <a:pt x="5431663" y="3797300"/>
                </a:lnTo>
                <a:lnTo>
                  <a:pt x="5445887" y="3784600"/>
                </a:lnTo>
                <a:lnTo>
                  <a:pt x="5488559" y="3746500"/>
                </a:lnTo>
                <a:lnTo>
                  <a:pt x="5531104" y="3695700"/>
                </a:lnTo>
                <a:lnTo>
                  <a:pt x="5545328" y="3683000"/>
                </a:lnTo>
                <a:lnTo>
                  <a:pt x="5545582" y="3683000"/>
                </a:lnTo>
                <a:lnTo>
                  <a:pt x="5570715" y="3657612"/>
                </a:lnTo>
                <a:lnTo>
                  <a:pt x="5596001" y="3632200"/>
                </a:lnTo>
                <a:lnTo>
                  <a:pt x="5621274" y="3606800"/>
                </a:lnTo>
                <a:lnTo>
                  <a:pt x="5621528" y="3606800"/>
                </a:lnTo>
                <a:lnTo>
                  <a:pt x="5644896" y="3581400"/>
                </a:lnTo>
                <a:lnTo>
                  <a:pt x="5703824" y="4064000"/>
                </a:lnTo>
                <a:lnTo>
                  <a:pt x="5703824" y="3924300"/>
                </a:lnTo>
                <a:lnTo>
                  <a:pt x="5664073" y="3581400"/>
                </a:lnTo>
                <a:lnTo>
                  <a:pt x="5836412" y="3810000"/>
                </a:lnTo>
                <a:lnTo>
                  <a:pt x="5836412" y="3797300"/>
                </a:lnTo>
                <a:lnTo>
                  <a:pt x="5672709" y="3568700"/>
                </a:lnTo>
                <a:lnTo>
                  <a:pt x="5908802" y="3644912"/>
                </a:lnTo>
                <a:lnTo>
                  <a:pt x="5914009" y="3644912"/>
                </a:lnTo>
                <a:lnTo>
                  <a:pt x="5981827" y="3873500"/>
                </a:lnTo>
                <a:lnTo>
                  <a:pt x="5981827" y="3797300"/>
                </a:lnTo>
                <a:lnTo>
                  <a:pt x="5933567" y="3657612"/>
                </a:lnTo>
                <a:lnTo>
                  <a:pt x="5942838" y="3657612"/>
                </a:lnTo>
                <a:lnTo>
                  <a:pt x="5936869" y="3644912"/>
                </a:lnTo>
                <a:lnTo>
                  <a:pt x="6192748" y="3644912"/>
                </a:lnTo>
                <a:lnTo>
                  <a:pt x="6192748" y="3632200"/>
                </a:lnTo>
                <a:lnTo>
                  <a:pt x="5956795" y="3632200"/>
                </a:lnTo>
                <a:lnTo>
                  <a:pt x="6310871" y="3479800"/>
                </a:lnTo>
                <a:lnTo>
                  <a:pt x="6321158" y="3479800"/>
                </a:lnTo>
                <a:lnTo>
                  <a:pt x="6340716" y="3492500"/>
                </a:lnTo>
                <a:lnTo>
                  <a:pt x="6337770" y="3479800"/>
                </a:lnTo>
                <a:lnTo>
                  <a:pt x="6331940" y="3454400"/>
                </a:lnTo>
                <a:lnTo>
                  <a:pt x="6402489" y="3441712"/>
                </a:lnTo>
                <a:lnTo>
                  <a:pt x="6543776" y="3416300"/>
                </a:lnTo>
                <a:lnTo>
                  <a:pt x="6659613" y="3873500"/>
                </a:lnTo>
                <a:lnTo>
                  <a:pt x="6659613" y="3797300"/>
                </a:lnTo>
                <a:lnTo>
                  <a:pt x="6560909" y="3416300"/>
                </a:lnTo>
                <a:lnTo>
                  <a:pt x="6562699" y="3416300"/>
                </a:lnTo>
                <a:lnTo>
                  <a:pt x="6597358" y="3403600"/>
                </a:lnTo>
                <a:lnTo>
                  <a:pt x="6770471" y="3327400"/>
                </a:lnTo>
                <a:lnTo>
                  <a:pt x="6805142" y="3314700"/>
                </a:lnTo>
                <a:lnTo>
                  <a:pt x="6888073" y="3314700"/>
                </a:lnTo>
                <a:lnTo>
                  <a:pt x="6888073" y="3302000"/>
                </a:lnTo>
                <a:lnTo>
                  <a:pt x="6812000" y="3302000"/>
                </a:lnTo>
                <a:lnTo>
                  <a:pt x="6812000" y="2501900"/>
                </a:lnTo>
                <a:lnTo>
                  <a:pt x="7296874" y="2501900"/>
                </a:lnTo>
                <a:lnTo>
                  <a:pt x="7296874" y="2032000"/>
                </a:lnTo>
                <a:lnTo>
                  <a:pt x="7292429" y="2032000"/>
                </a:lnTo>
                <a:lnTo>
                  <a:pt x="7288504" y="2044700"/>
                </a:lnTo>
                <a:lnTo>
                  <a:pt x="7288504" y="2489200"/>
                </a:lnTo>
                <a:lnTo>
                  <a:pt x="7264997" y="2476500"/>
                </a:lnTo>
                <a:lnTo>
                  <a:pt x="7265124" y="2044700"/>
                </a:lnTo>
                <a:lnTo>
                  <a:pt x="7261187" y="2032000"/>
                </a:lnTo>
                <a:lnTo>
                  <a:pt x="7251281" y="2032000"/>
                </a:lnTo>
                <a:lnTo>
                  <a:pt x="7250392" y="2044700"/>
                </a:lnTo>
                <a:lnTo>
                  <a:pt x="7250392" y="2489200"/>
                </a:lnTo>
                <a:lnTo>
                  <a:pt x="6794220" y="2489200"/>
                </a:lnTo>
                <a:lnTo>
                  <a:pt x="6794220" y="3289300"/>
                </a:lnTo>
                <a:lnTo>
                  <a:pt x="6789521" y="3289300"/>
                </a:lnTo>
                <a:lnTo>
                  <a:pt x="6789521" y="3302000"/>
                </a:lnTo>
                <a:lnTo>
                  <a:pt x="6755612" y="3314700"/>
                </a:lnTo>
                <a:lnTo>
                  <a:pt x="6730606" y="3314700"/>
                </a:lnTo>
                <a:lnTo>
                  <a:pt x="6730606" y="3327400"/>
                </a:lnTo>
                <a:lnTo>
                  <a:pt x="6554584" y="3403600"/>
                </a:lnTo>
                <a:lnTo>
                  <a:pt x="6537668" y="3378200"/>
                </a:lnTo>
                <a:lnTo>
                  <a:pt x="6537668" y="3403600"/>
                </a:lnTo>
                <a:lnTo>
                  <a:pt x="6333464" y="3441712"/>
                </a:lnTo>
                <a:lnTo>
                  <a:pt x="6338544" y="3429012"/>
                </a:lnTo>
                <a:lnTo>
                  <a:pt x="6413868" y="3225800"/>
                </a:lnTo>
                <a:lnTo>
                  <a:pt x="6420853" y="3225800"/>
                </a:lnTo>
                <a:lnTo>
                  <a:pt x="6463512" y="3289300"/>
                </a:lnTo>
                <a:lnTo>
                  <a:pt x="6465303" y="3289300"/>
                </a:lnTo>
                <a:lnTo>
                  <a:pt x="6537668" y="3403600"/>
                </a:lnTo>
                <a:lnTo>
                  <a:pt x="6537668" y="3378200"/>
                </a:lnTo>
                <a:lnTo>
                  <a:pt x="6510744" y="3327400"/>
                </a:lnTo>
                <a:lnTo>
                  <a:pt x="6730606" y="3327400"/>
                </a:lnTo>
                <a:lnTo>
                  <a:pt x="6730606" y="3314700"/>
                </a:lnTo>
                <a:lnTo>
                  <a:pt x="6501498" y="3314700"/>
                </a:lnTo>
                <a:lnTo>
                  <a:pt x="6484213" y="3289300"/>
                </a:lnTo>
                <a:lnTo>
                  <a:pt x="6496532" y="3276600"/>
                </a:lnTo>
                <a:lnTo>
                  <a:pt x="6620103" y="3136900"/>
                </a:lnTo>
                <a:lnTo>
                  <a:pt x="6789521" y="3302000"/>
                </a:lnTo>
                <a:lnTo>
                  <a:pt x="6789521" y="3289300"/>
                </a:lnTo>
                <a:lnTo>
                  <a:pt x="6642328" y="3136900"/>
                </a:lnTo>
                <a:lnTo>
                  <a:pt x="6628485" y="3124200"/>
                </a:lnTo>
                <a:lnTo>
                  <a:pt x="6628485" y="3073400"/>
                </a:lnTo>
                <a:lnTo>
                  <a:pt x="6792315" y="3238500"/>
                </a:lnTo>
                <a:lnTo>
                  <a:pt x="6794220" y="3238500"/>
                </a:lnTo>
                <a:lnTo>
                  <a:pt x="6794220" y="3225800"/>
                </a:lnTo>
                <a:lnTo>
                  <a:pt x="6656184" y="3073400"/>
                </a:lnTo>
                <a:lnTo>
                  <a:pt x="6628485" y="3048000"/>
                </a:lnTo>
                <a:lnTo>
                  <a:pt x="6628485" y="3009900"/>
                </a:lnTo>
                <a:lnTo>
                  <a:pt x="6792455" y="3162300"/>
                </a:lnTo>
                <a:lnTo>
                  <a:pt x="6794220" y="3162300"/>
                </a:lnTo>
                <a:lnTo>
                  <a:pt x="6794220" y="3136900"/>
                </a:lnTo>
                <a:lnTo>
                  <a:pt x="6645122" y="3009900"/>
                </a:lnTo>
                <a:lnTo>
                  <a:pt x="6628485" y="2997200"/>
                </a:lnTo>
                <a:lnTo>
                  <a:pt x="6628485" y="2946400"/>
                </a:lnTo>
                <a:lnTo>
                  <a:pt x="6792696" y="3073400"/>
                </a:lnTo>
                <a:lnTo>
                  <a:pt x="6794220" y="3073400"/>
                </a:lnTo>
                <a:lnTo>
                  <a:pt x="6794220" y="3060700"/>
                </a:lnTo>
                <a:lnTo>
                  <a:pt x="6661632" y="2946400"/>
                </a:lnTo>
                <a:lnTo>
                  <a:pt x="6628485" y="2921000"/>
                </a:lnTo>
                <a:lnTo>
                  <a:pt x="6628485" y="2882900"/>
                </a:lnTo>
                <a:lnTo>
                  <a:pt x="6629006" y="2882900"/>
                </a:lnTo>
                <a:lnTo>
                  <a:pt x="6792950" y="3009900"/>
                </a:lnTo>
                <a:lnTo>
                  <a:pt x="6794220" y="3009900"/>
                </a:lnTo>
                <a:lnTo>
                  <a:pt x="6794220" y="2997200"/>
                </a:lnTo>
                <a:lnTo>
                  <a:pt x="6654254" y="2882900"/>
                </a:lnTo>
                <a:lnTo>
                  <a:pt x="6628485" y="2870200"/>
                </a:lnTo>
                <a:lnTo>
                  <a:pt x="6628485" y="2806700"/>
                </a:lnTo>
                <a:lnTo>
                  <a:pt x="6793204" y="2933700"/>
                </a:lnTo>
                <a:lnTo>
                  <a:pt x="6794220" y="2933700"/>
                </a:lnTo>
                <a:lnTo>
                  <a:pt x="6794220" y="2921000"/>
                </a:lnTo>
                <a:lnTo>
                  <a:pt x="6746341" y="2882900"/>
                </a:lnTo>
                <a:lnTo>
                  <a:pt x="6648183" y="2806700"/>
                </a:lnTo>
                <a:lnTo>
                  <a:pt x="6628485" y="2794000"/>
                </a:lnTo>
                <a:lnTo>
                  <a:pt x="6628485" y="2755900"/>
                </a:lnTo>
                <a:lnTo>
                  <a:pt x="6793458" y="2857500"/>
                </a:lnTo>
                <a:lnTo>
                  <a:pt x="6794220" y="2857500"/>
                </a:lnTo>
                <a:lnTo>
                  <a:pt x="6794220" y="2844800"/>
                </a:lnTo>
                <a:lnTo>
                  <a:pt x="6652222" y="2755900"/>
                </a:lnTo>
                <a:lnTo>
                  <a:pt x="6628485" y="2743200"/>
                </a:lnTo>
                <a:lnTo>
                  <a:pt x="6628485" y="2679700"/>
                </a:lnTo>
                <a:lnTo>
                  <a:pt x="6793839" y="2781300"/>
                </a:lnTo>
                <a:lnTo>
                  <a:pt x="6794220" y="2781300"/>
                </a:lnTo>
                <a:lnTo>
                  <a:pt x="6794220" y="2768600"/>
                </a:lnTo>
                <a:lnTo>
                  <a:pt x="6652222" y="2679700"/>
                </a:lnTo>
                <a:lnTo>
                  <a:pt x="6628485" y="2667000"/>
                </a:lnTo>
                <a:lnTo>
                  <a:pt x="6628485" y="2628900"/>
                </a:lnTo>
                <a:lnTo>
                  <a:pt x="6794220" y="2717800"/>
                </a:lnTo>
                <a:lnTo>
                  <a:pt x="6794220" y="2692400"/>
                </a:lnTo>
                <a:lnTo>
                  <a:pt x="6675831" y="2628900"/>
                </a:lnTo>
                <a:lnTo>
                  <a:pt x="6628485" y="2603500"/>
                </a:lnTo>
                <a:lnTo>
                  <a:pt x="6628485" y="2552700"/>
                </a:lnTo>
                <a:lnTo>
                  <a:pt x="6794220" y="2628900"/>
                </a:lnTo>
                <a:lnTo>
                  <a:pt x="6794220" y="2616200"/>
                </a:lnTo>
                <a:lnTo>
                  <a:pt x="6661632" y="2552700"/>
                </a:lnTo>
                <a:lnTo>
                  <a:pt x="6628485" y="2540000"/>
                </a:lnTo>
                <a:lnTo>
                  <a:pt x="6628485" y="2489200"/>
                </a:lnTo>
                <a:lnTo>
                  <a:pt x="6794220" y="2552700"/>
                </a:lnTo>
                <a:lnTo>
                  <a:pt x="6794220" y="2540000"/>
                </a:lnTo>
                <a:lnTo>
                  <a:pt x="6661632" y="2489200"/>
                </a:lnTo>
                <a:lnTo>
                  <a:pt x="6628485" y="2476500"/>
                </a:lnTo>
                <a:lnTo>
                  <a:pt x="6628485" y="2438400"/>
                </a:lnTo>
                <a:lnTo>
                  <a:pt x="6794220" y="2501900"/>
                </a:lnTo>
                <a:lnTo>
                  <a:pt x="6794220" y="2489200"/>
                </a:lnTo>
                <a:lnTo>
                  <a:pt x="6661251" y="2438400"/>
                </a:lnTo>
                <a:lnTo>
                  <a:pt x="7054951" y="2438400"/>
                </a:lnTo>
                <a:lnTo>
                  <a:pt x="7125424" y="2463800"/>
                </a:lnTo>
                <a:lnTo>
                  <a:pt x="7135965" y="2463800"/>
                </a:lnTo>
                <a:lnTo>
                  <a:pt x="7250392" y="2489200"/>
                </a:lnTo>
                <a:lnTo>
                  <a:pt x="7250392" y="2044700"/>
                </a:lnTo>
                <a:lnTo>
                  <a:pt x="7247356" y="2044700"/>
                </a:lnTo>
                <a:lnTo>
                  <a:pt x="7247356" y="2476500"/>
                </a:lnTo>
                <a:lnTo>
                  <a:pt x="7223976" y="2476500"/>
                </a:lnTo>
                <a:lnTo>
                  <a:pt x="7223976" y="2044700"/>
                </a:lnTo>
                <a:lnTo>
                  <a:pt x="7219924" y="2032000"/>
                </a:lnTo>
                <a:lnTo>
                  <a:pt x="7210133" y="2032000"/>
                </a:lnTo>
                <a:lnTo>
                  <a:pt x="7206208" y="2044700"/>
                </a:lnTo>
                <a:lnTo>
                  <a:pt x="7206208" y="2463800"/>
                </a:lnTo>
                <a:lnTo>
                  <a:pt x="7182701" y="2463800"/>
                </a:lnTo>
                <a:lnTo>
                  <a:pt x="7182701" y="2044700"/>
                </a:lnTo>
                <a:lnTo>
                  <a:pt x="7178776" y="2032000"/>
                </a:lnTo>
                <a:lnTo>
                  <a:pt x="7168985" y="2032000"/>
                </a:lnTo>
                <a:lnTo>
                  <a:pt x="7164933" y="2044700"/>
                </a:lnTo>
                <a:lnTo>
                  <a:pt x="7164933" y="2463800"/>
                </a:lnTo>
                <a:lnTo>
                  <a:pt x="7141553" y="2438400"/>
                </a:lnTo>
                <a:lnTo>
                  <a:pt x="7141553" y="2044700"/>
                </a:lnTo>
                <a:lnTo>
                  <a:pt x="7137628" y="2032000"/>
                </a:lnTo>
                <a:lnTo>
                  <a:pt x="7127837" y="2032000"/>
                </a:lnTo>
                <a:lnTo>
                  <a:pt x="7123785" y="2044700"/>
                </a:lnTo>
                <a:lnTo>
                  <a:pt x="7123785" y="2438400"/>
                </a:lnTo>
                <a:lnTo>
                  <a:pt x="7099262" y="2425700"/>
                </a:lnTo>
                <a:lnTo>
                  <a:pt x="7099262" y="2006600"/>
                </a:lnTo>
                <a:lnTo>
                  <a:pt x="7398220" y="2006600"/>
                </a:lnTo>
                <a:lnTo>
                  <a:pt x="7398220" y="1993900"/>
                </a:lnTo>
                <a:lnTo>
                  <a:pt x="7081621" y="1993900"/>
                </a:lnTo>
                <a:lnTo>
                  <a:pt x="7081621" y="2425700"/>
                </a:lnTo>
                <a:lnTo>
                  <a:pt x="6610705" y="2425700"/>
                </a:lnTo>
                <a:lnTo>
                  <a:pt x="6610705" y="3124200"/>
                </a:lnTo>
                <a:lnTo>
                  <a:pt x="6474942" y="3276600"/>
                </a:lnTo>
                <a:lnTo>
                  <a:pt x="6437490" y="3225800"/>
                </a:lnTo>
                <a:lnTo>
                  <a:pt x="6444856" y="3225800"/>
                </a:lnTo>
                <a:lnTo>
                  <a:pt x="6449669" y="3200400"/>
                </a:lnTo>
                <a:lnTo>
                  <a:pt x="6447142" y="3187700"/>
                </a:lnTo>
                <a:lnTo>
                  <a:pt x="6440398" y="3175000"/>
                </a:lnTo>
                <a:lnTo>
                  <a:pt x="6399263" y="3175000"/>
                </a:lnTo>
                <a:lnTo>
                  <a:pt x="6397358" y="3187700"/>
                </a:lnTo>
                <a:lnTo>
                  <a:pt x="6397358" y="3225800"/>
                </a:lnTo>
                <a:lnTo>
                  <a:pt x="6320256" y="3429000"/>
                </a:lnTo>
                <a:lnTo>
                  <a:pt x="6300584" y="3378200"/>
                </a:lnTo>
                <a:lnTo>
                  <a:pt x="6300584" y="3429012"/>
                </a:lnTo>
                <a:lnTo>
                  <a:pt x="6297028" y="3429012"/>
                </a:lnTo>
                <a:lnTo>
                  <a:pt x="6297028" y="3454400"/>
                </a:lnTo>
                <a:lnTo>
                  <a:pt x="6269596" y="3467100"/>
                </a:lnTo>
                <a:lnTo>
                  <a:pt x="6269596" y="3479800"/>
                </a:lnTo>
                <a:lnTo>
                  <a:pt x="5940552" y="3632200"/>
                </a:lnTo>
                <a:lnTo>
                  <a:pt x="6017882" y="3492500"/>
                </a:lnTo>
                <a:lnTo>
                  <a:pt x="6269596" y="3479800"/>
                </a:lnTo>
                <a:lnTo>
                  <a:pt x="6269596" y="3467100"/>
                </a:lnTo>
                <a:lnTo>
                  <a:pt x="6017260" y="3479800"/>
                </a:lnTo>
                <a:lnTo>
                  <a:pt x="6002147" y="3454400"/>
                </a:lnTo>
                <a:lnTo>
                  <a:pt x="6002147" y="3492500"/>
                </a:lnTo>
                <a:lnTo>
                  <a:pt x="5919597" y="3632200"/>
                </a:lnTo>
                <a:lnTo>
                  <a:pt x="5899023" y="3606800"/>
                </a:lnTo>
                <a:lnTo>
                  <a:pt x="5899023" y="3632200"/>
                </a:lnTo>
                <a:lnTo>
                  <a:pt x="5700268" y="3568700"/>
                </a:lnTo>
                <a:lnTo>
                  <a:pt x="5660517" y="3556000"/>
                </a:lnTo>
                <a:lnTo>
                  <a:pt x="5660517" y="3454400"/>
                </a:lnTo>
                <a:lnTo>
                  <a:pt x="5757672" y="3454400"/>
                </a:lnTo>
                <a:lnTo>
                  <a:pt x="5899023" y="3632200"/>
                </a:lnTo>
                <a:lnTo>
                  <a:pt x="5899023" y="3606800"/>
                </a:lnTo>
                <a:lnTo>
                  <a:pt x="5784723" y="3454400"/>
                </a:lnTo>
                <a:lnTo>
                  <a:pt x="5773420" y="3441712"/>
                </a:lnTo>
                <a:lnTo>
                  <a:pt x="5787123" y="3429012"/>
                </a:lnTo>
                <a:lnTo>
                  <a:pt x="5897245" y="3314700"/>
                </a:lnTo>
                <a:lnTo>
                  <a:pt x="6002147" y="3492500"/>
                </a:lnTo>
                <a:lnTo>
                  <a:pt x="6002147" y="3454400"/>
                </a:lnTo>
                <a:lnTo>
                  <a:pt x="5918314" y="3314700"/>
                </a:lnTo>
                <a:lnTo>
                  <a:pt x="6297028" y="3454400"/>
                </a:lnTo>
                <a:lnTo>
                  <a:pt x="6297028" y="3429012"/>
                </a:lnTo>
                <a:lnTo>
                  <a:pt x="6282677" y="3416300"/>
                </a:lnTo>
                <a:lnTo>
                  <a:pt x="6282677" y="3429012"/>
                </a:lnTo>
                <a:lnTo>
                  <a:pt x="5945136" y="3314700"/>
                </a:lnTo>
                <a:lnTo>
                  <a:pt x="5907646" y="3302000"/>
                </a:lnTo>
                <a:lnTo>
                  <a:pt x="5907646" y="3263900"/>
                </a:lnTo>
                <a:lnTo>
                  <a:pt x="5939650" y="3263900"/>
                </a:lnTo>
                <a:lnTo>
                  <a:pt x="5954255" y="3251200"/>
                </a:lnTo>
                <a:lnTo>
                  <a:pt x="5968860" y="3238500"/>
                </a:lnTo>
                <a:lnTo>
                  <a:pt x="5983465" y="3225800"/>
                </a:lnTo>
                <a:lnTo>
                  <a:pt x="6021832" y="3225800"/>
                </a:lnTo>
                <a:lnTo>
                  <a:pt x="6282677" y="3429012"/>
                </a:lnTo>
                <a:lnTo>
                  <a:pt x="6282677" y="3416300"/>
                </a:lnTo>
                <a:lnTo>
                  <a:pt x="6038723" y="3225800"/>
                </a:lnTo>
                <a:lnTo>
                  <a:pt x="6228702" y="3251200"/>
                </a:lnTo>
                <a:lnTo>
                  <a:pt x="6300584" y="3429012"/>
                </a:lnTo>
                <a:lnTo>
                  <a:pt x="6300584" y="3378200"/>
                </a:lnTo>
                <a:lnTo>
                  <a:pt x="6246736" y="3251200"/>
                </a:lnTo>
                <a:lnTo>
                  <a:pt x="6293853" y="3238500"/>
                </a:lnTo>
                <a:lnTo>
                  <a:pt x="6387947" y="3200400"/>
                </a:lnTo>
                <a:lnTo>
                  <a:pt x="6389738" y="3200400"/>
                </a:lnTo>
                <a:lnTo>
                  <a:pt x="6393040" y="3225800"/>
                </a:lnTo>
                <a:lnTo>
                  <a:pt x="6397358" y="3225800"/>
                </a:lnTo>
                <a:lnTo>
                  <a:pt x="6397358" y="3187700"/>
                </a:lnTo>
                <a:lnTo>
                  <a:pt x="6388087" y="3187700"/>
                </a:lnTo>
                <a:lnTo>
                  <a:pt x="6235179" y="3238500"/>
                </a:lnTo>
                <a:lnTo>
                  <a:pt x="6168504" y="3225800"/>
                </a:lnTo>
                <a:lnTo>
                  <a:pt x="6035294" y="3187700"/>
                </a:lnTo>
                <a:lnTo>
                  <a:pt x="6032868" y="3187700"/>
                </a:lnTo>
                <a:lnTo>
                  <a:pt x="6027026" y="3175000"/>
                </a:lnTo>
                <a:lnTo>
                  <a:pt x="6007989" y="3175000"/>
                </a:lnTo>
                <a:lnTo>
                  <a:pt x="6007989" y="2273300"/>
                </a:lnTo>
                <a:lnTo>
                  <a:pt x="5990196" y="2273300"/>
                </a:lnTo>
                <a:lnTo>
                  <a:pt x="5990196" y="2286000"/>
                </a:lnTo>
                <a:lnTo>
                  <a:pt x="5990196" y="3175000"/>
                </a:lnTo>
                <a:lnTo>
                  <a:pt x="5979541" y="3175000"/>
                </a:lnTo>
                <a:lnTo>
                  <a:pt x="5972035" y="3187700"/>
                </a:lnTo>
                <a:lnTo>
                  <a:pt x="5972035" y="3200400"/>
                </a:lnTo>
                <a:lnTo>
                  <a:pt x="5973305" y="3200400"/>
                </a:lnTo>
                <a:lnTo>
                  <a:pt x="5939650" y="3238500"/>
                </a:lnTo>
                <a:lnTo>
                  <a:pt x="5939650" y="2298700"/>
                </a:lnTo>
                <a:lnTo>
                  <a:pt x="5990196" y="2286000"/>
                </a:lnTo>
                <a:lnTo>
                  <a:pt x="5990196" y="2273300"/>
                </a:lnTo>
                <a:lnTo>
                  <a:pt x="5921883" y="2273300"/>
                </a:lnTo>
                <a:lnTo>
                  <a:pt x="5921883" y="2298700"/>
                </a:lnTo>
                <a:lnTo>
                  <a:pt x="5921883" y="3251200"/>
                </a:lnTo>
                <a:lnTo>
                  <a:pt x="5907646" y="3251200"/>
                </a:lnTo>
                <a:lnTo>
                  <a:pt x="5907646" y="2540000"/>
                </a:lnTo>
                <a:lnTo>
                  <a:pt x="5891771" y="2540000"/>
                </a:lnTo>
                <a:lnTo>
                  <a:pt x="5891771" y="2489200"/>
                </a:lnTo>
                <a:lnTo>
                  <a:pt x="5889879" y="2489200"/>
                </a:lnTo>
                <a:lnTo>
                  <a:pt x="5889879" y="2552700"/>
                </a:lnTo>
                <a:lnTo>
                  <a:pt x="5889879" y="3289300"/>
                </a:lnTo>
                <a:lnTo>
                  <a:pt x="5879198" y="3289300"/>
                </a:lnTo>
                <a:lnTo>
                  <a:pt x="5888215" y="3302000"/>
                </a:lnTo>
                <a:lnTo>
                  <a:pt x="5769356" y="3429000"/>
                </a:lnTo>
                <a:lnTo>
                  <a:pt x="5769356" y="2616200"/>
                </a:lnTo>
                <a:lnTo>
                  <a:pt x="5799455" y="2603500"/>
                </a:lnTo>
                <a:lnTo>
                  <a:pt x="5889879" y="2552700"/>
                </a:lnTo>
                <a:lnTo>
                  <a:pt x="5889879" y="2489200"/>
                </a:lnTo>
                <a:lnTo>
                  <a:pt x="5874004" y="2489200"/>
                </a:lnTo>
                <a:lnTo>
                  <a:pt x="5874004" y="2501900"/>
                </a:lnTo>
                <a:lnTo>
                  <a:pt x="5874004" y="2540000"/>
                </a:lnTo>
                <a:lnTo>
                  <a:pt x="5857748" y="2540000"/>
                </a:lnTo>
                <a:lnTo>
                  <a:pt x="5857748" y="2552700"/>
                </a:lnTo>
                <a:lnTo>
                  <a:pt x="5758307" y="2603500"/>
                </a:lnTo>
                <a:lnTo>
                  <a:pt x="5751576" y="2603500"/>
                </a:lnTo>
                <a:lnTo>
                  <a:pt x="5751576" y="2616200"/>
                </a:lnTo>
                <a:lnTo>
                  <a:pt x="5751576" y="3441712"/>
                </a:lnTo>
                <a:lnTo>
                  <a:pt x="5660517" y="3441712"/>
                </a:lnTo>
                <a:lnTo>
                  <a:pt x="5660517" y="2616200"/>
                </a:lnTo>
                <a:lnTo>
                  <a:pt x="5751576" y="2616200"/>
                </a:lnTo>
                <a:lnTo>
                  <a:pt x="5751576" y="2603500"/>
                </a:lnTo>
                <a:lnTo>
                  <a:pt x="5660517" y="2603500"/>
                </a:lnTo>
                <a:lnTo>
                  <a:pt x="5660517" y="2552700"/>
                </a:lnTo>
                <a:lnTo>
                  <a:pt x="5857748" y="2552700"/>
                </a:lnTo>
                <a:lnTo>
                  <a:pt x="5857748" y="2540000"/>
                </a:lnTo>
                <a:lnTo>
                  <a:pt x="5660517" y="2540000"/>
                </a:lnTo>
                <a:lnTo>
                  <a:pt x="5660517" y="2501900"/>
                </a:lnTo>
                <a:lnTo>
                  <a:pt x="5874004" y="2501900"/>
                </a:lnTo>
                <a:lnTo>
                  <a:pt x="5874004" y="2489200"/>
                </a:lnTo>
                <a:lnTo>
                  <a:pt x="5660517" y="2489200"/>
                </a:lnTo>
                <a:lnTo>
                  <a:pt x="5660517" y="2476500"/>
                </a:lnTo>
                <a:lnTo>
                  <a:pt x="5891771" y="2476500"/>
                </a:lnTo>
                <a:lnTo>
                  <a:pt x="5891771" y="2463800"/>
                </a:lnTo>
                <a:lnTo>
                  <a:pt x="5891771" y="2413000"/>
                </a:lnTo>
                <a:lnTo>
                  <a:pt x="5874004" y="2413000"/>
                </a:lnTo>
                <a:lnTo>
                  <a:pt x="5874004" y="2425700"/>
                </a:lnTo>
                <a:lnTo>
                  <a:pt x="5874004" y="2463800"/>
                </a:lnTo>
                <a:lnTo>
                  <a:pt x="5660517" y="2463800"/>
                </a:lnTo>
                <a:lnTo>
                  <a:pt x="5660517" y="2425700"/>
                </a:lnTo>
                <a:lnTo>
                  <a:pt x="5874004" y="2425700"/>
                </a:lnTo>
                <a:lnTo>
                  <a:pt x="5874004" y="2413000"/>
                </a:lnTo>
                <a:lnTo>
                  <a:pt x="5660517" y="2413000"/>
                </a:lnTo>
                <a:lnTo>
                  <a:pt x="5660517" y="2400300"/>
                </a:lnTo>
                <a:lnTo>
                  <a:pt x="5891771" y="2400300"/>
                </a:lnTo>
                <a:lnTo>
                  <a:pt x="5891771" y="2387600"/>
                </a:lnTo>
                <a:lnTo>
                  <a:pt x="5891771" y="2336800"/>
                </a:lnTo>
                <a:lnTo>
                  <a:pt x="5874004" y="2336800"/>
                </a:lnTo>
                <a:lnTo>
                  <a:pt x="5874004" y="2349500"/>
                </a:lnTo>
                <a:lnTo>
                  <a:pt x="5874004" y="2387600"/>
                </a:lnTo>
                <a:lnTo>
                  <a:pt x="5660517" y="2387600"/>
                </a:lnTo>
                <a:lnTo>
                  <a:pt x="5660517" y="2349500"/>
                </a:lnTo>
                <a:lnTo>
                  <a:pt x="5874004" y="2349500"/>
                </a:lnTo>
                <a:lnTo>
                  <a:pt x="5874004" y="2336800"/>
                </a:lnTo>
                <a:lnTo>
                  <a:pt x="5660517" y="2336800"/>
                </a:lnTo>
                <a:lnTo>
                  <a:pt x="5660517" y="2298700"/>
                </a:lnTo>
                <a:lnTo>
                  <a:pt x="5921883" y="2298700"/>
                </a:lnTo>
                <a:lnTo>
                  <a:pt x="5921883" y="2273300"/>
                </a:lnTo>
                <a:lnTo>
                  <a:pt x="5660517" y="2273300"/>
                </a:lnTo>
                <a:lnTo>
                  <a:pt x="5660517" y="2108200"/>
                </a:lnTo>
                <a:lnTo>
                  <a:pt x="5655945" y="2108200"/>
                </a:lnTo>
                <a:lnTo>
                  <a:pt x="5642737" y="2095500"/>
                </a:lnTo>
                <a:lnTo>
                  <a:pt x="5642737" y="2120900"/>
                </a:lnTo>
                <a:lnTo>
                  <a:pt x="5642737" y="3556000"/>
                </a:lnTo>
                <a:lnTo>
                  <a:pt x="5642483" y="3556000"/>
                </a:lnTo>
                <a:lnTo>
                  <a:pt x="5621528" y="3581400"/>
                </a:lnTo>
                <a:lnTo>
                  <a:pt x="5621528" y="2120900"/>
                </a:lnTo>
                <a:lnTo>
                  <a:pt x="5642737" y="2120900"/>
                </a:lnTo>
                <a:lnTo>
                  <a:pt x="5642737" y="2095500"/>
                </a:lnTo>
                <a:lnTo>
                  <a:pt x="5635244" y="2082800"/>
                </a:lnTo>
                <a:lnTo>
                  <a:pt x="5635244" y="2108200"/>
                </a:lnTo>
                <a:lnTo>
                  <a:pt x="5603748" y="2108200"/>
                </a:lnTo>
                <a:lnTo>
                  <a:pt x="5603748" y="2120900"/>
                </a:lnTo>
                <a:lnTo>
                  <a:pt x="5603748" y="3606800"/>
                </a:lnTo>
                <a:lnTo>
                  <a:pt x="5583555" y="3632200"/>
                </a:lnTo>
                <a:lnTo>
                  <a:pt x="5583555" y="2120900"/>
                </a:lnTo>
                <a:lnTo>
                  <a:pt x="5603748" y="2120900"/>
                </a:lnTo>
                <a:lnTo>
                  <a:pt x="5603748" y="2108200"/>
                </a:lnTo>
                <a:lnTo>
                  <a:pt x="5565775" y="2108200"/>
                </a:lnTo>
                <a:lnTo>
                  <a:pt x="5565762" y="2120900"/>
                </a:lnTo>
                <a:lnTo>
                  <a:pt x="5565762" y="3644912"/>
                </a:lnTo>
                <a:lnTo>
                  <a:pt x="5545582" y="3657612"/>
                </a:lnTo>
                <a:lnTo>
                  <a:pt x="5545582" y="2120900"/>
                </a:lnTo>
                <a:lnTo>
                  <a:pt x="5565762" y="2120900"/>
                </a:lnTo>
                <a:lnTo>
                  <a:pt x="5565762" y="2108200"/>
                </a:lnTo>
                <a:lnTo>
                  <a:pt x="5527814" y="2108200"/>
                </a:lnTo>
                <a:lnTo>
                  <a:pt x="5527814" y="2120900"/>
                </a:lnTo>
                <a:lnTo>
                  <a:pt x="5527814" y="3683000"/>
                </a:lnTo>
                <a:lnTo>
                  <a:pt x="5507609" y="3695700"/>
                </a:lnTo>
                <a:lnTo>
                  <a:pt x="5507609" y="2120900"/>
                </a:lnTo>
                <a:lnTo>
                  <a:pt x="5527814" y="2120900"/>
                </a:lnTo>
                <a:lnTo>
                  <a:pt x="5527814" y="2108200"/>
                </a:lnTo>
                <a:lnTo>
                  <a:pt x="5489829" y="2120900"/>
                </a:lnTo>
                <a:lnTo>
                  <a:pt x="5489829" y="2133600"/>
                </a:lnTo>
                <a:lnTo>
                  <a:pt x="5489829" y="3708400"/>
                </a:lnTo>
                <a:lnTo>
                  <a:pt x="5469521" y="3746500"/>
                </a:lnTo>
                <a:lnTo>
                  <a:pt x="5469521" y="2133600"/>
                </a:lnTo>
                <a:lnTo>
                  <a:pt x="5489829" y="2133600"/>
                </a:lnTo>
                <a:lnTo>
                  <a:pt x="5489829" y="2120900"/>
                </a:lnTo>
                <a:lnTo>
                  <a:pt x="5451729" y="2120900"/>
                </a:lnTo>
                <a:lnTo>
                  <a:pt x="5451729" y="2133600"/>
                </a:lnTo>
                <a:lnTo>
                  <a:pt x="5451729" y="3759200"/>
                </a:lnTo>
                <a:lnTo>
                  <a:pt x="5422011" y="3784600"/>
                </a:lnTo>
                <a:lnTo>
                  <a:pt x="5422011" y="2133600"/>
                </a:lnTo>
                <a:lnTo>
                  <a:pt x="5451729" y="2133600"/>
                </a:lnTo>
                <a:lnTo>
                  <a:pt x="5451729" y="2120900"/>
                </a:lnTo>
                <a:lnTo>
                  <a:pt x="5418836" y="2120900"/>
                </a:lnTo>
                <a:lnTo>
                  <a:pt x="5404243" y="2095500"/>
                </a:lnTo>
                <a:lnTo>
                  <a:pt x="5404243" y="2133600"/>
                </a:lnTo>
                <a:lnTo>
                  <a:pt x="5404243" y="3797300"/>
                </a:lnTo>
                <a:lnTo>
                  <a:pt x="5359793" y="3797300"/>
                </a:lnTo>
                <a:lnTo>
                  <a:pt x="5359793" y="2133600"/>
                </a:lnTo>
                <a:lnTo>
                  <a:pt x="5404243" y="2133600"/>
                </a:lnTo>
                <a:lnTo>
                  <a:pt x="5404243" y="2095500"/>
                </a:lnTo>
                <a:lnTo>
                  <a:pt x="5399798" y="2082800"/>
                </a:lnTo>
                <a:lnTo>
                  <a:pt x="5399798" y="2120900"/>
                </a:lnTo>
                <a:lnTo>
                  <a:pt x="5342001" y="2120900"/>
                </a:lnTo>
                <a:lnTo>
                  <a:pt x="5342001" y="2133600"/>
                </a:lnTo>
                <a:lnTo>
                  <a:pt x="5342001" y="2768600"/>
                </a:lnTo>
                <a:lnTo>
                  <a:pt x="5333377" y="2768600"/>
                </a:lnTo>
                <a:lnTo>
                  <a:pt x="5333377" y="3886200"/>
                </a:lnTo>
                <a:lnTo>
                  <a:pt x="5205996" y="4013200"/>
                </a:lnTo>
                <a:lnTo>
                  <a:pt x="5205996" y="3797300"/>
                </a:lnTo>
                <a:lnTo>
                  <a:pt x="5221998" y="3784600"/>
                </a:lnTo>
                <a:lnTo>
                  <a:pt x="5235918" y="3771900"/>
                </a:lnTo>
                <a:lnTo>
                  <a:pt x="5333377" y="3683000"/>
                </a:lnTo>
                <a:lnTo>
                  <a:pt x="5333377" y="3657612"/>
                </a:lnTo>
                <a:lnTo>
                  <a:pt x="5205996" y="3771900"/>
                </a:lnTo>
                <a:lnTo>
                  <a:pt x="5205996" y="3556000"/>
                </a:lnTo>
                <a:lnTo>
                  <a:pt x="5224284" y="3543300"/>
                </a:lnTo>
                <a:lnTo>
                  <a:pt x="5239867" y="3530600"/>
                </a:lnTo>
                <a:lnTo>
                  <a:pt x="5333377" y="3454400"/>
                </a:lnTo>
                <a:lnTo>
                  <a:pt x="5333377" y="3429012"/>
                </a:lnTo>
                <a:lnTo>
                  <a:pt x="5205996" y="3530600"/>
                </a:lnTo>
                <a:lnTo>
                  <a:pt x="5205996" y="3314700"/>
                </a:lnTo>
                <a:lnTo>
                  <a:pt x="5227218" y="3302000"/>
                </a:lnTo>
                <a:lnTo>
                  <a:pt x="5333377" y="3238500"/>
                </a:lnTo>
                <a:lnTo>
                  <a:pt x="5333377" y="3225800"/>
                </a:lnTo>
                <a:lnTo>
                  <a:pt x="5205996" y="3302000"/>
                </a:lnTo>
                <a:lnTo>
                  <a:pt x="5205996" y="3073400"/>
                </a:lnTo>
                <a:lnTo>
                  <a:pt x="5231523" y="3060700"/>
                </a:lnTo>
                <a:lnTo>
                  <a:pt x="5333377" y="3009900"/>
                </a:lnTo>
                <a:lnTo>
                  <a:pt x="5333377" y="2997200"/>
                </a:lnTo>
                <a:lnTo>
                  <a:pt x="5205996" y="3060700"/>
                </a:lnTo>
                <a:lnTo>
                  <a:pt x="5205996" y="2844800"/>
                </a:lnTo>
                <a:lnTo>
                  <a:pt x="5248541" y="2819400"/>
                </a:lnTo>
                <a:lnTo>
                  <a:pt x="5333377" y="2794000"/>
                </a:lnTo>
                <a:lnTo>
                  <a:pt x="5333377" y="2768600"/>
                </a:lnTo>
                <a:lnTo>
                  <a:pt x="5305691" y="2768600"/>
                </a:lnTo>
                <a:lnTo>
                  <a:pt x="5305691" y="2781300"/>
                </a:lnTo>
                <a:lnTo>
                  <a:pt x="5194947" y="2819400"/>
                </a:lnTo>
                <a:lnTo>
                  <a:pt x="5188216" y="2819400"/>
                </a:lnTo>
                <a:lnTo>
                  <a:pt x="5188216" y="2844800"/>
                </a:lnTo>
                <a:lnTo>
                  <a:pt x="5188216" y="3060700"/>
                </a:lnTo>
                <a:lnTo>
                  <a:pt x="5188216" y="4025900"/>
                </a:lnTo>
                <a:lnTo>
                  <a:pt x="5130304" y="4013200"/>
                </a:lnTo>
                <a:lnTo>
                  <a:pt x="5130304" y="4025900"/>
                </a:lnTo>
                <a:lnTo>
                  <a:pt x="4815217" y="4025900"/>
                </a:lnTo>
                <a:lnTo>
                  <a:pt x="4815217" y="4038600"/>
                </a:lnTo>
                <a:lnTo>
                  <a:pt x="3871633" y="4064000"/>
                </a:lnTo>
                <a:lnTo>
                  <a:pt x="4016464" y="4038600"/>
                </a:lnTo>
                <a:lnTo>
                  <a:pt x="4088879" y="4025900"/>
                </a:lnTo>
                <a:lnTo>
                  <a:pt x="4233710" y="4000500"/>
                </a:lnTo>
                <a:lnTo>
                  <a:pt x="4233710" y="4038600"/>
                </a:lnTo>
                <a:lnTo>
                  <a:pt x="4815217" y="4038600"/>
                </a:lnTo>
                <a:lnTo>
                  <a:pt x="4815217" y="4025900"/>
                </a:lnTo>
                <a:lnTo>
                  <a:pt x="4251477" y="4025900"/>
                </a:lnTo>
                <a:lnTo>
                  <a:pt x="4251477" y="4000500"/>
                </a:lnTo>
                <a:lnTo>
                  <a:pt x="4251477" y="3987800"/>
                </a:lnTo>
                <a:lnTo>
                  <a:pt x="4365409" y="3962412"/>
                </a:lnTo>
                <a:lnTo>
                  <a:pt x="4593361" y="3911600"/>
                </a:lnTo>
                <a:lnTo>
                  <a:pt x="4600346" y="3924300"/>
                </a:lnTo>
                <a:lnTo>
                  <a:pt x="4636287" y="3924300"/>
                </a:lnTo>
                <a:lnTo>
                  <a:pt x="4642764" y="3911600"/>
                </a:lnTo>
                <a:lnTo>
                  <a:pt x="5130304" y="4025900"/>
                </a:lnTo>
                <a:lnTo>
                  <a:pt x="5130304" y="4013200"/>
                </a:lnTo>
                <a:lnTo>
                  <a:pt x="4655464" y="3911600"/>
                </a:lnTo>
                <a:lnTo>
                  <a:pt x="4658004" y="3898900"/>
                </a:lnTo>
                <a:lnTo>
                  <a:pt x="4659528" y="3898900"/>
                </a:lnTo>
                <a:lnTo>
                  <a:pt x="4656480" y="3886200"/>
                </a:lnTo>
                <a:lnTo>
                  <a:pt x="4647958" y="3873500"/>
                </a:lnTo>
                <a:lnTo>
                  <a:pt x="4635385" y="3873500"/>
                </a:lnTo>
                <a:lnTo>
                  <a:pt x="4620031" y="3860800"/>
                </a:lnTo>
                <a:lnTo>
                  <a:pt x="4604664" y="3873500"/>
                </a:lnTo>
                <a:lnTo>
                  <a:pt x="4592091" y="3873500"/>
                </a:lnTo>
                <a:lnTo>
                  <a:pt x="4583709" y="3886200"/>
                </a:lnTo>
                <a:lnTo>
                  <a:pt x="4580534" y="3898900"/>
                </a:lnTo>
                <a:lnTo>
                  <a:pt x="4583074" y="3898900"/>
                </a:lnTo>
                <a:lnTo>
                  <a:pt x="4251477" y="3962412"/>
                </a:lnTo>
                <a:lnTo>
                  <a:pt x="4251477" y="3797300"/>
                </a:lnTo>
                <a:lnTo>
                  <a:pt x="5188216" y="3797300"/>
                </a:lnTo>
                <a:lnTo>
                  <a:pt x="5188216" y="3784600"/>
                </a:lnTo>
                <a:lnTo>
                  <a:pt x="4251477" y="3784600"/>
                </a:lnTo>
                <a:lnTo>
                  <a:pt x="4251477" y="3556000"/>
                </a:lnTo>
                <a:lnTo>
                  <a:pt x="5188216" y="3556000"/>
                </a:lnTo>
                <a:lnTo>
                  <a:pt x="5188216" y="3543300"/>
                </a:lnTo>
                <a:lnTo>
                  <a:pt x="4251477" y="3543300"/>
                </a:lnTo>
                <a:lnTo>
                  <a:pt x="4251477" y="3314700"/>
                </a:lnTo>
                <a:lnTo>
                  <a:pt x="5188216" y="3314700"/>
                </a:lnTo>
                <a:lnTo>
                  <a:pt x="5188216" y="3302000"/>
                </a:lnTo>
                <a:lnTo>
                  <a:pt x="4251477" y="3302000"/>
                </a:lnTo>
                <a:lnTo>
                  <a:pt x="4251477" y="3073400"/>
                </a:lnTo>
                <a:lnTo>
                  <a:pt x="5188216" y="3073400"/>
                </a:lnTo>
                <a:lnTo>
                  <a:pt x="5188216" y="3060700"/>
                </a:lnTo>
                <a:lnTo>
                  <a:pt x="4251477" y="3060700"/>
                </a:lnTo>
                <a:lnTo>
                  <a:pt x="4251477" y="2844800"/>
                </a:lnTo>
                <a:lnTo>
                  <a:pt x="5188216" y="2844800"/>
                </a:lnTo>
                <a:lnTo>
                  <a:pt x="5188216" y="2819400"/>
                </a:lnTo>
                <a:lnTo>
                  <a:pt x="4293387" y="2819400"/>
                </a:lnTo>
                <a:lnTo>
                  <a:pt x="4398962" y="2794000"/>
                </a:lnTo>
                <a:lnTo>
                  <a:pt x="4451756" y="2781300"/>
                </a:lnTo>
                <a:lnTo>
                  <a:pt x="5305691" y="2781300"/>
                </a:lnTo>
                <a:lnTo>
                  <a:pt x="5305691" y="2768600"/>
                </a:lnTo>
                <a:lnTo>
                  <a:pt x="5304929" y="2768600"/>
                </a:lnTo>
                <a:lnTo>
                  <a:pt x="5304929" y="2133600"/>
                </a:lnTo>
                <a:lnTo>
                  <a:pt x="5342001" y="2133600"/>
                </a:lnTo>
                <a:lnTo>
                  <a:pt x="5342001" y="2120900"/>
                </a:lnTo>
                <a:lnTo>
                  <a:pt x="5287137" y="2120900"/>
                </a:lnTo>
                <a:lnTo>
                  <a:pt x="5287137" y="2133600"/>
                </a:lnTo>
                <a:lnTo>
                  <a:pt x="5287137" y="2768600"/>
                </a:lnTo>
                <a:lnTo>
                  <a:pt x="5250065" y="2768600"/>
                </a:lnTo>
                <a:lnTo>
                  <a:pt x="5250065" y="2133600"/>
                </a:lnTo>
                <a:lnTo>
                  <a:pt x="5287137" y="2133600"/>
                </a:lnTo>
                <a:lnTo>
                  <a:pt x="5287137" y="2120900"/>
                </a:lnTo>
                <a:lnTo>
                  <a:pt x="5232285" y="2120900"/>
                </a:lnTo>
                <a:lnTo>
                  <a:pt x="5232285" y="2133600"/>
                </a:lnTo>
                <a:lnTo>
                  <a:pt x="5232285" y="2768600"/>
                </a:lnTo>
                <a:lnTo>
                  <a:pt x="5195074" y="2768600"/>
                </a:lnTo>
                <a:lnTo>
                  <a:pt x="5195074" y="2133600"/>
                </a:lnTo>
                <a:lnTo>
                  <a:pt x="5232285" y="2133600"/>
                </a:lnTo>
                <a:lnTo>
                  <a:pt x="5232285" y="2120900"/>
                </a:lnTo>
                <a:lnTo>
                  <a:pt x="5177294" y="2120900"/>
                </a:lnTo>
                <a:lnTo>
                  <a:pt x="5177294" y="2133600"/>
                </a:lnTo>
                <a:lnTo>
                  <a:pt x="5177294" y="2768600"/>
                </a:lnTo>
                <a:lnTo>
                  <a:pt x="5140210" y="2768600"/>
                </a:lnTo>
                <a:lnTo>
                  <a:pt x="5140210" y="2133600"/>
                </a:lnTo>
                <a:lnTo>
                  <a:pt x="5177294" y="2133600"/>
                </a:lnTo>
                <a:lnTo>
                  <a:pt x="5177294" y="2120900"/>
                </a:lnTo>
                <a:lnTo>
                  <a:pt x="5122430" y="2120900"/>
                </a:lnTo>
                <a:lnTo>
                  <a:pt x="5122430" y="2133600"/>
                </a:lnTo>
                <a:lnTo>
                  <a:pt x="5122430" y="2768600"/>
                </a:lnTo>
                <a:lnTo>
                  <a:pt x="5085346" y="2768600"/>
                </a:lnTo>
                <a:lnTo>
                  <a:pt x="5085346" y="2133600"/>
                </a:lnTo>
                <a:lnTo>
                  <a:pt x="5122430" y="2133600"/>
                </a:lnTo>
                <a:lnTo>
                  <a:pt x="5122430" y="2120900"/>
                </a:lnTo>
                <a:lnTo>
                  <a:pt x="5067566" y="2120900"/>
                </a:lnTo>
                <a:lnTo>
                  <a:pt x="5067566" y="2133600"/>
                </a:lnTo>
                <a:lnTo>
                  <a:pt x="5067566" y="2768600"/>
                </a:lnTo>
                <a:lnTo>
                  <a:pt x="5030482" y="2768600"/>
                </a:lnTo>
                <a:lnTo>
                  <a:pt x="5030482" y="2133600"/>
                </a:lnTo>
                <a:lnTo>
                  <a:pt x="5067566" y="2133600"/>
                </a:lnTo>
                <a:lnTo>
                  <a:pt x="5067566" y="2120900"/>
                </a:lnTo>
                <a:lnTo>
                  <a:pt x="5012702" y="2120900"/>
                </a:lnTo>
                <a:lnTo>
                  <a:pt x="5012702" y="2133600"/>
                </a:lnTo>
                <a:lnTo>
                  <a:pt x="5012702" y="2768600"/>
                </a:lnTo>
                <a:lnTo>
                  <a:pt x="4975491" y="2768600"/>
                </a:lnTo>
                <a:lnTo>
                  <a:pt x="4975491" y="2133600"/>
                </a:lnTo>
                <a:lnTo>
                  <a:pt x="5012702" y="2133600"/>
                </a:lnTo>
                <a:lnTo>
                  <a:pt x="5012702" y="2120900"/>
                </a:lnTo>
                <a:lnTo>
                  <a:pt x="4957711" y="2120900"/>
                </a:lnTo>
                <a:lnTo>
                  <a:pt x="4957711" y="2133600"/>
                </a:lnTo>
                <a:lnTo>
                  <a:pt x="4957711" y="2768600"/>
                </a:lnTo>
                <a:lnTo>
                  <a:pt x="4920627" y="2768600"/>
                </a:lnTo>
                <a:lnTo>
                  <a:pt x="4920627" y="2133600"/>
                </a:lnTo>
                <a:lnTo>
                  <a:pt x="4957711" y="2133600"/>
                </a:lnTo>
                <a:lnTo>
                  <a:pt x="4957711" y="2120900"/>
                </a:lnTo>
                <a:lnTo>
                  <a:pt x="4902847" y="2120900"/>
                </a:lnTo>
                <a:lnTo>
                  <a:pt x="4902847" y="2133600"/>
                </a:lnTo>
                <a:lnTo>
                  <a:pt x="4902847" y="2768600"/>
                </a:lnTo>
                <a:lnTo>
                  <a:pt x="4869954" y="2768600"/>
                </a:lnTo>
                <a:lnTo>
                  <a:pt x="4869954" y="2133600"/>
                </a:lnTo>
                <a:lnTo>
                  <a:pt x="4902847" y="2133600"/>
                </a:lnTo>
                <a:lnTo>
                  <a:pt x="4902847" y="2120900"/>
                </a:lnTo>
                <a:lnTo>
                  <a:pt x="4878476" y="2120900"/>
                </a:lnTo>
                <a:lnTo>
                  <a:pt x="4890363" y="2108200"/>
                </a:lnTo>
                <a:lnTo>
                  <a:pt x="5021211" y="1968500"/>
                </a:lnTo>
                <a:lnTo>
                  <a:pt x="5112016" y="1866900"/>
                </a:lnTo>
                <a:lnTo>
                  <a:pt x="5119128" y="1866900"/>
                </a:lnTo>
                <a:lnTo>
                  <a:pt x="5119128" y="1854200"/>
                </a:lnTo>
                <a:lnTo>
                  <a:pt x="5262638" y="1854200"/>
                </a:lnTo>
                <a:lnTo>
                  <a:pt x="5399798" y="2120900"/>
                </a:lnTo>
                <a:lnTo>
                  <a:pt x="5399798" y="2082800"/>
                </a:lnTo>
                <a:lnTo>
                  <a:pt x="5282565" y="1854200"/>
                </a:lnTo>
                <a:lnTo>
                  <a:pt x="5427103" y="1866900"/>
                </a:lnTo>
                <a:lnTo>
                  <a:pt x="5635244" y="2108200"/>
                </a:lnTo>
                <a:lnTo>
                  <a:pt x="5635244" y="2082800"/>
                </a:lnTo>
                <a:lnTo>
                  <a:pt x="5436997" y="1854200"/>
                </a:lnTo>
                <a:lnTo>
                  <a:pt x="5274703" y="1841500"/>
                </a:lnTo>
                <a:lnTo>
                  <a:pt x="5203583" y="1841500"/>
                </a:lnTo>
                <a:lnTo>
                  <a:pt x="5203583" y="1524000"/>
                </a:lnTo>
                <a:lnTo>
                  <a:pt x="5185803" y="1524000"/>
                </a:lnTo>
                <a:lnTo>
                  <a:pt x="5185803" y="1536700"/>
                </a:lnTo>
                <a:lnTo>
                  <a:pt x="5185803" y="1752600"/>
                </a:lnTo>
                <a:lnTo>
                  <a:pt x="5185803" y="1765300"/>
                </a:lnTo>
                <a:lnTo>
                  <a:pt x="5185803" y="1841500"/>
                </a:lnTo>
                <a:lnTo>
                  <a:pt x="5119128" y="1841500"/>
                </a:lnTo>
                <a:lnTo>
                  <a:pt x="5119128" y="1765300"/>
                </a:lnTo>
                <a:lnTo>
                  <a:pt x="5185803" y="1765300"/>
                </a:lnTo>
                <a:lnTo>
                  <a:pt x="5185803" y="1752600"/>
                </a:lnTo>
                <a:lnTo>
                  <a:pt x="5119128" y="1752600"/>
                </a:lnTo>
                <a:lnTo>
                  <a:pt x="5119128" y="1511300"/>
                </a:lnTo>
                <a:lnTo>
                  <a:pt x="5185803" y="1536700"/>
                </a:lnTo>
                <a:lnTo>
                  <a:pt x="5185803" y="1524000"/>
                </a:lnTo>
                <a:lnTo>
                  <a:pt x="5144782" y="1511300"/>
                </a:lnTo>
                <a:lnTo>
                  <a:pt x="5101348" y="1498600"/>
                </a:lnTo>
                <a:lnTo>
                  <a:pt x="5101348" y="1511300"/>
                </a:lnTo>
                <a:lnTo>
                  <a:pt x="5101348" y="1739900"/>
                </a:lnTo>
                <a:lnTo>
                  <a:pt x="5101348" y="1752600"/>
                </a:lnTo>
                <a:lnTo>
                  <a:pt x="5101348" y="1854200"/>
                </a:lnTo>
                <a:lnTo>
                  <a:pt x="5000904" y="1968500"/>
                </a:lnTo>
                <a:lnTo>
                  <a:pt x="5000904" y="1752600"/>
                </a:lnTo>
                <a:lnTo>
                  <a:pt x="5101348" y="1752600"/>
                </a:lnTo>
                <a:lnTo>
                  <a:pt x="5101348" y="1739900"/>
                </a:lnTo>
                <a:lnTo>
                  <a:pt x="5000904" y="1739900"/>
                </a:lnTo>
                <a:lnTo>
                  <a:pt x="5000904" y="1485900"/>
                </a:lnTo>
                <a:lnTo>
                  <a:pt x="5101348" y="1511300"/>
                </a:lnTo>
                <a:lnTo>
                  <a:pt x="5101348" y="1498600"/>
                </a:lnTo>
                <a:lnTo>
                  <a:pt x="5027320" y="1485900"/>
                </a:lnTo>
                <a:lnTo>
                  <a:pt x="4983111" y="1473200"/>
                </a:lnTo>
                <a:lnTo>
                  <a:pt x="4983111" y="1485900"/>
                </a:lnTo>
                <a:lnTo>
                  <a:pt x="4983111" y="1727200"/>
                </a:lnTo>
                <a:lnTo>
                  <a:pt x="4983111" y="1739900"/>
                </a:lnTo>
                <a:lnTo>
                  <a:pt x="4983111" y="1981200"/>
                </a:lnTo>
                <a:lnTo>
                  <a:pt x="4862842" y="2108200"/>
                </a:lnTo>
                <a:lnTo>
                  <a:pt x="4862842" y="1727200"/>
                </a:lnTo>
                <a:lnTo>
                  <a:pt x="4983111" y="1739900"/>
                </a:lnTo>
                <a:lnTo>
                  <a:pt x="4983111" y="1727200"/>
                </a:lnTo>
                <a:lnTo>
                  <a:pt x="4862842" y="1714500"/>
                </a:lnTo>
                <a:lnTo>
                  <a:pt x="4862842" y="1460500"/>
                </a:lnTo>
                <a:lnTo>
                  <a:pt x="4983111" y="1485900"/>
                </a:lnTo>
                <a:lnTo>
                  <a:pt x="4983111" y="1473200"/>
                </a:lnTo>
                <a:lnTo>
                  <a:pt x="4909705" y="1460500"/>
                </a:lnTo>
                <a:lnTo>
                  <a:pt x="4909705" y="1206500"/>
                </a:lnTo>
                <a:lnTo>
                  <a:pt x="4891925" y="1193800"/>
                </a:lnTo>
                <a:lnTo>
                  <a:pt x="4891925" y="1206500"/>
                </a:lnTo>
                <a:lnTo>
                  <a:pt x="4891925" y="1333500"/>
                </a:lnTo>
                <a:lnTo>
                  <a:pt x="4891925" y="1346200"/>
                </a:lnTo>
                <a:lnTo>
                  <a:pt x="4891925" y="1460500"/>
                </a:lnTo>
                <a:lnTo>
                  <a:pt x="4862842" y="1447800"/>
                </a:lnTo>
                <a:lnTo>
                  <a:pt x="4845075" y="1447800"/>
                </a:lnTo>
                <a:lnTo>
                  <a:pt x="4845075" y="1460500"/>
                </a:lnTo>
                <a:lnTo>
                  <a:pt x="4845075" y="2768600"/>
                </a:lnTo>
                <a:lnTo>
                  <a:pt x="4777117" y="2768600"/>
                </a:lnTo>
                <a:lnTo>
                  <a:pt x="4777117" y="1460500"/>
                </a:lnTo>
                <a:lnTo>
                  <a:pt x="4845075" y="1460500"/>
                </a:lnTo>
                <a:lnTo>
                  <a:pt x="4845075" y="1447800"/>
                </a:lnTo>
                <a:lnTo>
                  <a:pt x="4810912" y="1447800"/>
                </a:lnTo>
                <a:lnTo>
                  <a:pt x="4810912" y="1320800"/>
                </a:lnTo>
                <a:lnTo>
                  <a:pt x="4891925" y="1346200"/>
                </a:lnTo>
                <a:lnTo>
                  <a:pt x="4891925" y="1333500"/>
                </a:lnTo>
                <a:lnTo>
                  <a:pt x="4864913" y="1320800"/>
                </a:lnTo>
                <a:lnTo>
                  <a:pt x="4810912" y="1295400"/>
                </a:lnTo>
                <a:lnTo>
                  <a:pt x="4810912" y="1168400"/>
                </a:lnTo>
                <a:lnTo>
                  <a:pt x="4891925" y="1206500"/>
                </a:lnTo>
                <a:lnTo>
                  <a:pt x="4891925" y="1193800"/>
                </a:lnTo>
                <a:lnTo>
                  <a:pt x="4832756" y="1168400"/>
                </a:lnTo>
                <a:lnTo>
                  <a:pt x="4793119" y="1155700"/>
                </a:lnTo>
                <a:lnTo>
                  <a:pt x="4793119" y="1168400"/>
                </a:lnTo>
                <a:lnTo>
                  <a:pt x="4793119" y="1282700"/>
                </a:lnTo>
                <a:lnTo>
                  <a:pt x="4793119" y="1295400"/>
                </a:lnTo>
                <a:lnTo>
                  <a:pt x="4793119" y="1447800"/>
                </a:lnTo>
                <a:lnTo>
                  <a:pt x="4774463" y="1447800"/>
                </a:lnTo>
                <a:lnTo>
                  <a:pt x="4764798" y="1435100"/>
                </a:lnTo>
                <a:lnTo>
                  <a:pt x="4764798" y="1460500"/>
                </a:lnTo>
                <a:lnTo>
                  <a:pt x="4759350" y="1460500"/>
                </a:lnTo>
                <a:lnTo>
                  <a:pt x="4759350" y="2768600"/>
                </a:lnTo>
                <a:lnTo>
                  <a:pt x="4713757" y="2768600"/>
                </a:lnTo>
                <a:lnTo>
                  <a:pt x="4713757" y="1447800"/>
                </a:lnTo>
                <a:lnTo>
                  <a:pt x="4764798" y="1460500"/>
                </a:lnTo>
                <a:lnTo>
                  <a:pt x="4764798" y="1435100"/>
                </a:lnTo>
                <a:lnTo>
                  <a:pt x="4695964" y="1422400"/>
                </a:lnTo>
                <a:lnTo>
                  <a:pt x="4695964" y="1447800"/>
                </a:lnTo>
                <a:lnTo>
                  <a:pt x="4695964" y="1714500"/>
                </a:lnTo>
                <a:lnTo>
                  <a:pt x="4695964" y="1727200"/>
                </a:lnTo>
                <a:lnTo>
                  <a:pt x="4695964" y="2768600"/>
                </a:lnTo>
                <a:lnTo>
                  <a:pt x="4518812" y="2768600"/>
                </a:lnTo>
                <a:lnTo>
                  <a:pt x="4518812" y="2374900"/>
                </a:lnTo>
                <a:lnTo>
                  <a:pt x="4501032" y="2374900"/>
                </a:lnTo>
                <a:lnTo>
                  <a:pt x="4501032" y="2387600"/>
                </a:lnTo>
                <a:lnTo>
                  <a:pt x="4501032" y="2527300"/>
                </a:lnTo>
                <a:lnTo>
                  <a:pt x="4501032" y="2540000"/>
                </a:lnTo>
                <a:lnTo>
                  <a:pt x="4501032" y="2679700"/>
                </a:lnTo>
                <a:lnTo>
                  <a:pt x="4501032" y="2692400"/>
                </a:lnTo>
                <a:lnTo>
                  <a:pt x="4501032" y="2768600"/>
                </a:lnTo>
                <a:lnTo>
                  <a:pt x="4450105" y="2768600"/>
                </a:lnTo>
                <a:lnTo>
                  <a:pt x="4359046" y="2794000"/>
                </a:lnTo>
                <a:lnTo>
                  <a:pt x="4359046" y="2730500"/>
                </a:lnTo>
                <a:lnTo>
                  <a:pt x="4430039" y="2717800"/>
                </a:lnTo>
                <a:lnTo>
                  <a:pt x="4501032" y="2692400"/>
                </a:lnTo>
                <a:lnTo>
                  <a:pt x="4501032" y="2679700"/>
                </a:lnTo>
                <a:lnTo>
                  <a:pt x="4359046" y="2717800"/>
                </a:lnTo>
                <a:lnTo>
                  <a:pt x="4359046" y="2565400"/>
                </a:lnTo>
                <a:lnTo>
                  <a:pt x="4430039" y="2552700"/>
                </a:lnTo>
                <a:lnTo>
                  <a:pt x="4501032" y="2540000"/>
                </a:lnTo>
                <a:lnTo>
                  <a:pt x="4501032" y="2527300"/>
                </a:lnTo>
                <a:lnTo>
                  <a:pt x="4359046" y="2552700"/>
                </a:lnTo>
                <a:lnTo>
                  <a:pt x="4359046" y="2400300"/>
                </a:lnTo>
                <a:lnTo>
                  <a:pt x="4501032" y="2387600"/>
                </a:lnTo>
                <a:lnTo>
                  <a:pt x="4501032" y="2374900"/>
                </a:lnTo>
                <a:lnTo>
                  <a:pt x="4405528" y="2374900"/>
                </a:lnTo>
                <a:lnTo>
                  <a:pt x="4405528" y="1727200"/>
                </a:lnTo>
                <a:lnTo>
                  <a:pt x="4695964" y="1727200"/>
                </a:lnTo>
                <a:lnTo>
                  <a:pt x="4695964" y="1714500"/>
                </a:lnTo>
                <a:lnTo>
                  <a:pt x="4405528" y="1714500"/>
                </a:lnTo>
                <a:lnTo>
                  <a:pt x="4405528" y="1447800"/>
                </a:lnTo>
                <a:lnTo>
                  <a:pt x="4695964" y="1447800"/>
                </a:lnTo>
                <a:lnTo>
                  <a:pt x="4695964" y="1422400"/>
                </a:lnTo>
                <a:lnTo>
                  <a:pt x="4684166" y="1422400"/>
                </a:lnTo>
                <a:lnTo>
                  <a:pt x="4684166" y="1270000"/>
                </a:lnTo>
                <a:lnTo>
                  <a:pt x="4793119" y="1295400"/>
                </a:lnTo>
                <a:lnTo>
                  <a:pt x="4793119" y="1282700"/>
                </a:lnTo>
                <a:lnTo>
                  <a:pt x="4738636" y="1270000"/>
                </a:lnTo>
                <a:lnTo>
                  <a:pt x="4684166" y="1257300"/>
                </a:lnTo>
                <a:lnTo>
                  <a:pt x="4684166" y="1130300"/>
                </a:lnTo>
                <a:lnTo>
                  <a:pt x="4793119" y="1168400"/>
                </a:lnTo>
                <a:lnTo>
                  <a:pt x="4793119" y="1155700"/>
                </a:lnTo>
                <a:lnTo>
                  <a:pt x="4716919" y="1130300"/>
                </a:lnTo>
                <a:lnTo>
                  <a:pt x="4678819" y="1117600"/>
                </a:lnTo>
                <a:lnTo>
                  <a:pt x="4666386" y="1117600"/>
                </a:lnTo>
                <a:lnTo>
                  <a:pt x="4666386" y="1130300"/>
                </a:lnTo>
                <a:lnTo>
                  <a:pt x="4666386" y="1422400"/>
                </a:lnTo>
                <a:lnTo>
                  <a:pt x="4595253" y="1422400"/>
                </a:lnTo>
                <a:lnTo>
                  <a:pt x="4595253" y="1130300"/>
                </a:lnTo>
                <a:lnTo>
                  <a:pt x="4666386" y="1130300"/>
                </a:lnTo>
                <a:lnTo>
                  <a:pt x="4666386" y="1117600"/>
                </a:lnTo>
                <a:lnTo>
                  <a:pt x="4577486" y="1117600"/>
                </a:lnTo>
                <a:lnTo>
                  <a:pt x="4577486" y="1130300"/>
                </a:lnTo>
                <a:lnTo>
                  <a:pt x="4577486" y="1422400"/>
                </a:lnTo>
                <a:lnTo>
                  <a:pt x="4523765" y="1422400"/>
                </a:lnTo>
                <a:lnTo>
                  <a:pt x="4523765" y="1117600"/>
                </a:lnTo>
                <a:lnTo>
                  <a:pt x="4577486" y="1130300"/>
                </a:lnTo>
                <a:lnTo>
                  <a:pt x="4577486" y="1117600"/>
                </a:lnTo>
                <a:lnTo>
                  <a:pt x="4547959" y="1104900"/>
                </a:lnTo>
                <a:lnTo>
                  <a:pt x="4518431" y="1092200"/>
                </a:lnTo>
                <a:lnTo>
                  <a:pt x="4514875" y="1104900"/>
                </a:lnTo>
                <a:lnTo>
                  <a:pt x="4514875" y="1092200"/>
                </a:lnTo>
                <a:lnTo>
                  <a:pt x="4505985" y="1092200"/>
                </a:lnTo>
                <a:lnTo>
                  <a:pt x="4505985" y="1104900"/>
                </a:lnTo>
                <a:lnTo>
                  <a:pt x="4505985" y="1231900"/>
                </a:lnTo>
                <a:lnTo>
                  <a:pt x="4505985" y="1244600"/>
                </a:lnTo>
                <a:lnTo>
                  <a:pt x="4505985" y="1422400"/>
                </a:lnTo>
                <a:lnTo>
                  <a:pt x="4394733" y="1422400"/>
                </a:lnTo>
                <a:lnTo>
                  <a:pt x="4394733" y="2387600"/>
                </a:lnTo>
                <a:lnTo>
                  <a:pt x="4341279" y="2400300"/>
                </a:lnTo>
                <a:lnTo>
                  <a:pt x="4341279" y="2552700"/>
                </a:lnTo>
                <a:lnTo>
                  <a:pt x="4341279" y="2717800"/>
                </a:lnTo>
                <a:lnTo>
                  <a:pt x="4341279" y="2730500"/>
                </a:lnTo>
                <a:lnTo>
                  <a:pt x="4341279" y="2794000"/>
                </a:lnTo>
                <a:lnTo>
                  <a:pt x="4233710" y="2844800"/>
                </a:lnTo>
                <a:lnTo>
                  <a:pt x="4233710" y="3987800"/>
                </a:lnTo>
                <a:lnTo>
                  <a:pt x="4044480" y="4025900"/>
                </a:lnTo>
                <a:lnTo>
                  <a:pt x="4065689" y="4013200"/>
                </a:lnTo>
                <a:lnTo>
                  <a:pt x="4192803" y="3924300"/>
                </a:lnTo>
                <a:lnTo>
                  <a:pt x="4198645" y="3924300"/>
                </a:lnTo>
                <a:lnTo>
                  <a:pt x="4233710" y="3898900"/>
                </a:lnTo>
                <a:lnTo>
                  <a:pt x="4233710" y="3886200"/>
                </a:lnTo>
                <a:lnTo>
                  <a:pt x="4230903" y="3886200"/>
                </a:lnTo>
                <a:lnTo>
                  <a:pt x="4198645" y="3898900"/>
                </a:lnTo>
                <a:lnTo>
                  <a:pt x="4198645" y="3759200"/>
                </a:lnTo>
                <a:lnTo>
                  <a:pt x="4233710" y="3733800"/>
                </a:lnTo>
                <a:lnTo>
                  <a:pt x="4233710" y="3708400"/>
                </a:lnTo>
                <a:lnTo>
                  <a:pt x="4198645" y="3733800"/>
                </a:lnTo>
                <a:lnTo>
                  <a:pt x="4198645" y="3581400"/>
                </a:lnTo>
                <a:lnTo>
                  <a:pt x="4233710" y="3568700"/>
                </a:lnTo>
                <a:lnTo>
                  <a:pt x="4233710" y="3543300"/>
                </a:lnTo>
                <a:lnTo>
                  <a:pt x="4198645" y="3568700"/>
                </a:lnTo>
                <a:lnTo>
                  <a:pt x="4198645" y="3416300"/>
                </a:lnTo>
                <a:lnTo>
                  <a:pt x="4233710" y="3403600"/>
                </a:lnTo>
                <a:lnTo>
                  <a:pt x="4233710" y="3390900"/>
                </a:lnTo>
                <a:lnTo>
                  <a:pt x="4198645" y="3403600"/>
                </a:lnTo>
                <a:lnTo>
                  <a:pt x="4198645" y="3263900"/>
                </a:lnTo>
                <a:lnTo>
                  <a:pt x="4233710" y="3251200"/>
                </a:lnTo>
                <a:lnTo>
                  <a:pt x="4233710" y="3238500"/>
                </a:lnTo>
                <a:lnTo>
                  <a:pt x="4198645" y="3251200"/>
                </a:lnTo>
                <a:lnTo>
                  <a:pt x="4198645" y="3098800"/>
                </a:lnTo>
                <a:lnTo>
                  <a:pt x="4233710" y="3098800"/>
                </a:lnTo>
                <a:lnTo>
                  <a:pt x="4233710" y="3073400"/>
                </a:lnTo>
                <a:lnTo>
                  <a:pt x="4198645" y="3073400"/>
                </a:lnTo>
                <a:lnTo>
                  <a:pt x="4198645" y="2933700"/>
                </a:lnTo>
                <a:lnTo>
                  <a:pt x="4233710" y="2921000"/>
                </a:lnTo>
                <a:lnTo>
                  <a:pt x="4233710" y="2908300"/>
                </a:lnTo>
                <a:lnTo>
                  <a:pt x="4198645" y="2921000"/>
                </a:lnTo>
                <a:lnTo>
                  <a:pt x="4198645" y="2768600"/>
                </a:lnTo>
                <a:lnTo>
                  <a:pt x="4246181" y="2755900"/>
                </a:lnTo>
                <a:lnTo>
                  <a:pt x="4341279" y="2730500"/>
                </a:lnTo>
                <a:lnTo>
                  <a:pt x="4341279" y="2717800"/>
                </a:lnTo>
                <a:lnTo>
                  <a:pt x="4198645" y="2755900"/>
                </a:lnTo>
                <a:lnTo>
                  <a:pt x="4198645" y="2603500"/>
                </a:lnTo>
                <a:lnTo>
                  <a:pt x="4270032" y="2590800"/>
                </a:lnTo>
                <a:lnTo>
                  <a:pt x="4341266" y="2565400"/>
                </a:lnTo>
                <a:lnTo>
                  <a:pt x="4341279" y="2552700"/>
                </a:lnTo>
                <a:lnTo>
                  <a:pt x="4198645" y="2590800"/>
                </a:lnTo>
                <a:lnTo>
                  <a:pt x="4198645" y="2425700"/>
                </a:lnTo>
                <a:lnTo>
                  <a:pt x="4341279" y="2400300"/>
                </a:lnTo>
                <a:lnTo>
                  <a:pt x="4185577" y="2413000"/>
                </a:lnTo>
                <a:lnTo>
                  <a:pt x="4180878" y="2413000"/>
                </a:lnTo>
                <a:lnTo>
                  <a:pt x="4180878" y="3911600"/>
                </a:lnTo>
                <a:lnTo>
                  <a:pt x="4023398" y="4013200"/>
                </a:lnTo>
                <a:lnTo>
                  <a:pt x="4023398" y="3860800"/>
                </a:lnTo>
                <a:lnTo>
                  <a:pt x="4023779" y="3860800"/>
                </a:lnTo>
                <a:lnTo>
                  <a:pt x="4046258" y="3835400"/>
                </a:lnTo>
                <a:lnTo>
                  <a:pt x="4180878" y="3759200"/>
                </a:lnTo>
                <a:lnTo>
                  <a:pt x="4180878" y="3746500"/>
                </a:lnTo>
                <a:lnTo>
                  <a:pt x="4023398" y="3835400"/>
                </a:lnTo>
                <a:lnTo>
                  <a:pt x="4023398" y="3670300"/>
                </a:lnTo>
                <a:lnTo>
                  <a:pt x="4054995" y="3657612"/>
                </a:lnTo>
                <a:lnTo>
                  <a:pt x="4180878" y="3606800"/>
                </a:lnTo>
                <a:lnTo>
                  <a:pt x="4180878" y="3568700"/>
                </a:lnTo>
                <a:lnTo>
                  <a:pt x="4023398" y="3657612"/>
                </a:lnTo>
                <a:lnTo>
                  <a:pt x="4023398" y="3505200"/>
                </a:lnTo>
                <a:lnTo>
                  <a:pt x="4054894" y="3492500"/>
                </a:lnTo>
                <a:lnTo>
                  <a:pt x="4180852" y="3429012"/>
                </a:lnTo>
                <a:lnTo>
                  <a:pt x="4180878" y="3416300"/>
                </a:lnTo>
                <a:lnTo>
                  <a:pt x="4023398" y="3492500"/>
                </a:lnTo>
                <a:lnTo>
                  <a:pt x="4023398" y="3327400"/>
                </a:lnTo>
                <a:lnTo>
                  <a:pt x="4054894" y="3314700"/>
                </a:lnTo>
                <a:lnTo>
                  <a:pt x="4180878" y="3263900"/>
                </a:lnTo>
                <a:lnTo>
                  <a:pt x="4180878" y="3251200"/>
                </a:lnTo>
                <a:lnTo>
                  <a:pt x="4023398" y="3314700"/>
                </a:lnTo>
                <a:lnTo>
                  <a:pt x="4023398" y="3149600"/>
                </a:lnTo>
                <a:lnTo>
                  <a:pt x="4075887" y="3136900"/>
                </a:lnTo>
                <a:lnTo>
                  <a:pt x="4180878" y="3111500"/>
                </a:lnTo>
                <a:lnTo>
                  <a:pt x="4180878" y="3098800"/>
                </a:lnTo>
                <a:lnTo>
                  <a:pt x="4023398" y="3136900"/>
                </a:lnTo>
                <a:lnTo>
                  <a:pt x="4023398" y="2984500"/>
                </a:lnTo>
                <a:lnTo>
                  <a:pt x="4075849" y="2971800"/>
                </a:lnTo>
                <a:lnTo>
                  <a:pt x="4180878" y="2933700"/>
                </a:lnTo>
                <a:lnTo>
                  <a:pt x="4180878" y="2921000"/>
                </a:lnTo>
                <a:lnTo>
                  <a:pt x="4023398" y="2971800"/>
                </a:lnTo>
                <a:lnTo>
                  <a:pt x="4023398" y="2806700"/>
                </a:lnTo>
                <a:lnTo>
                  <a:pt x="4075887" y="2794000"/>
                </a:lnTo>
                <a:lnTo>
                  <a:pt x="4180878" y="2768600"/>
                </a:lnTo>
                <a:lnTo>
                  <a:pt x="4180878" y="2755900"/>
                </a:lnTo>
                <a:lnTo>
                  <a:pt x="4023398" y="2794000"/>
                </a:lnTo>
                <a:lnTo>
                  <a:pt x="4023398" y="2641600"/>
                </a:lnTo>
                <a:lnTo>
                  <a:pt x="4102138" y="2628900"/>
                </a:lnTo>
                <a:lnTo>
                  <a:pt x="4180878" y="2616200"/>
                </a:lnTo>
                <a:lnTo>
                  <a:pt x="4180878" y="2603500"/>
                </a:lnTo>
                <a:lnTo>
                  <a:pt x="4023398" y="2628900"/>
                </a:lnTo>
                <a:lnTo>
                  <a:pt x="4023398" y="2438400"/>
                </a:lnTo>
                <a:lnTo>
                  <a:pt x="4180878" y="2425700"/>
                </a:lnTo>
                <a:lnTo>
                  <a:pt x="4180878" y="2413000"/>
                </a:lnTo>
                <a:lnTo>
                  <a:pt x="4060863" y="2413000"/>
                </a:lnTo>
                <a:lnTo>
                  <a:pt x="4271556" y="2387600"/>
                </a:lnTo>
                <a:lnTo>
                  <a:pt x="4394733" y="2387600"/>
                </a:lnTo>
                <a:lnTo>
                  <a:pt x="4394733" y="1422400"/>
                </a:lnTo>
                <a:lnTo>
                  <a:pt x="4387748" y="1422400"/>
                </a:lnTo>
                <a:lnTo>
                  <a:pt x="4387748" y="1447800"/>
                </a:lnTo>
                <a:lnTo>
                  <a:pt x="4387748" y="1714500"/>
                </a:lnTo>
                <a:lnTo>
                  <a:pt x="4387748" y="1727200"/>
                </a:lnTo>
                <a:lnTo>
                  <a:pt x="4387748" y="2374900"/>
                </a:lnTo>
                <a:lnTo>
                  <a:pt x="4152303" y="2374900"/>
                </a:lnTo>
                <a:lnTo>
                  <a:pt x="4152303" y="2387600"/>
                </a:lnTo>
                <a:lnTo>
                  <a:pt x="4005618" y="2413000"/>
                </a:lnTo>
                <a:lnTo>
                  <a:pt x="4005618" y="2438400"/>
                </a:lnTo>
                <a:lnTo>
                  <a:pt x="4005618" y="4025900"/>
                </a:lnTo>
                <a:lnTo>
                  <a:pt x="3768001" y="4025900"/>
                </a:lnTo>
                <a:lnTo>
                  <a:pt x="3768001" y="3860800"/>
                </a:lnTo>
                <a:lnTo>
                  <a:pt x="4005618" y="3860800"/>
                </a:lnTo>
                <a:lnTo>
                  <a:pt x="4005618" y="3835400"/>
                </a:lnTo>
                <a:lnTo>
                  <a:pt x="3768001" y="3835400"/>
                </a:lnTo>
                <a:lnTo>
                  <a:pt x="3768001" y="3670300"/>
                </a:lnTo>
                <a:lnTo>
                  <a:pt x="4005618" y="3670300"/>
                </a:lnTo>
                <a:lnTo>
                  <a:pt x="4005618" y="3657612"/>
                </a:lnTo>
                <a:lnTo>
                  <a:pt x="3768001" y="3657612"/>
                </a:lnTo>
                <a:lnTo>
                  <a:pt x="3768001" y="3505200"/>
                </a:lnTo>
                <a:lnTo>
                  <a:pt x="4005618" y="3505200"/>
                </a:lnTo>
                <a:lnTo>
                  <a:pt x="4005618" y="3492500"/>
                </a:lnTo>
                <a:lnTo>
                  <a:pt x="3768001" y="3492500"/>
                </a:lnTo>
                <a:lnTo>
                  <a:pt x="3768001" y="3327400"/>
                </a:lnTo>
                <a:lnTo>
                  <a:pt x="4005618" y="3327400"/>
                </a:lnTo>
                <a:lnTo>
                  <a:pt x="4005618" y="3314700"/>
                </a:lnTo>
                <a:lnTo>
                  <a:pt x="3768001" y="3314700"/>
                </a:lnTo>
                <a:lnTo>
                  <a:pt x="3768001" y="3149600"/>
                </a:lnTo>
                <a:lnTo>
                  <a:pt x="4005618" y="3149600"/>
                </a:lnTo>
                <a:lnTo>
                  <a:pt x="4005618" y="3136900"/>
                </a:lnTo>
                <a:lnTo>
                  <a:pt x="3768001" y="3136900"/>
                </a:lnTo>
                <a:lnTo>
                  <a:pt x="3768001" y="2984500"/>
                </a:lnTo>
                <a:lnTo>
                  <a:pt x="4005618" y="2984500"/>
                </a:lnTo>
                <a:lnTo>
                  <a:pt x="4005618" y="2971800"/>
                </a:lnTo>
                <a:lnTo>
                  <a:pt x="3768001" y="2971800"/>
                </a:lnTo>
                <a:lnTo>
                  <a:pt x="3768001" y="2806700"/>
                </a:lnTo>
                <a:lnTo>
                  <a:pt x="4005618" y="2806700"/>
                </a:lnTo>
                <a:lnTo>
                  <a:pt x="4005618" y="2794000"/>
                </a:lnTo>
                <a:lnTo>
                  <a:pt x="3768001" y="2794000"/>
                </a:lnTo>
                <a:lnTo>
                  <a:pt x="3768001" y="2641600"/>
                </a:lnTo>
                <a:lnTo>
                  <a:pt x="4005618" y="2641600"/>
                </a:lnTo>
                <a:lnTo>
                  <a:pt x="4005618" y="2628900"/>
                </a:lnTo>
                <a:lnTo>
                  <a:pt x="3768001" y="2628900"/>
                </a:lnTo>
                <a:lnTo>
                  <a:pt x="3768001" y="2438400"/>
                </a:lnTo>
                <a:lnTo>
                  <a:pt x="4005618" y="2438400"/>
                </a:lnTo>
                <a:lnTo>
                  <a:pt x="4005618" y="2413000"/>
                </a:lnTo>
                <a:lnTo>
                  <a:pt x="3750233" y="2413000"/>
                </a:lnTo>
                <a:lnTo>
                  <a:pt x="3750233" y="2425700"/>
                </a:lnTo>
                <a:lnTo>
                  <a:pt x="3750233" y="2590800"/>
                </a:lnTo>
                <a:lnTo>
                  <a:pt x="3750233" y="4025900"/>
                </a:lnTo>
                <a:lnTo>
                  <a:pt x="3523018" y="4025900"/>
                </a:lnTo>
                <a:lnTo>
                  <a:pt x="3523018" y="3860800"/>
                </a:lnTo>
                <a:lnTo>
                  <a:pt x="3750233" y="3860800"/>
                </a:lnTo>
                <a:lnTo>
                  <a:pt x="3750233" y="3835400"/>
                </a:lnTo>
                <a:lnTo>
                  <a:pt x="3523018" y="3835400"/>
                </a:lnTo>
                <a:lnTo>
                  <a:pt x="3523018" y="3670300"/>
                </a:lnTo>
                <a:lnTo>
                  <a:pt x="3750233" y="3670300"/>
                </a:lnTo>
                <a:lnTo>
                  <a:pt x="3750233" y="3657612"/>
                </a:lnTo>
                <a:lnTo>
                  <a:pt x="3523018" y="3657612"/>
                </a:lnTo>
                <a:lnTo>
                  <a:pt x="3523018" y="3505200"/>
                </a:lnTo>
                <a:lnTo>
                  <a:pt x="3750233" y="3505200"/>
                </a:lnTo>
                <a:lnTo>
                  <a:pt x="3750233" y="3492500"/>
                </a:lnTo>
                <a:lnTo>
                  <a:pt x="3523018" y="3492500"/>
                </a:lnTo>
                <a:lnTo>
                  <a:pt x="3523018" y="3327400"/>
                </a:lnTo>
                <a:lnTo>
                  <a:pt x="3750233" y="3327400"/>
                </a:lnTo>
                <a:lnTo>
                  <a:pt x="3750233" y="3314700"/>
                </a:lnTo>
                <a:lnTo>
                  <a:pt x="3523018" y="3314700"/>
                </a:lnTo>
                <a:lnTo>
                  <a:pt x="3523018" y="3149600"/>
                </a:lnTo>
                <a:lnTo>
                  <a:pt x="3750233" y="3149600"/>
                </a:lnTo>
                <a:lnTo>
                  <a:pt x="3750233" y="3136900"/>
                </a:lnTo>
                <a:lnTo>
                  <a:pt x="3523018" y="3136900"/>
                </a:lnTo>
                <a:lnTo>
                  <a:pt x="3523018" y="2984500"/>
                </a:lnTo>
                <a:lnTo>
                  <a:pt x="3750233" y="2984500"/>
                </a:lnTo>
                <a:lnTo>
                  <a:pt x="3750233" y="2971800"/>
                </a:lnTo>
                <a:lnTo>
                  <a:pt x="3523018" y="2971800"/>
                </a:lnTo>
                <a:lnTo>
                  <a:pt x="3523018" y="2806700"/>
                </a:lnTo>
                <a:lnTo>
                  <a:pt x="3750233" y="2806700"/>
                </a:lnTo>
                <a:lnTo>
                  <a:pt x="3750233" y="2794000"/>
                </a:lnTo>
                <a:lnTo>
                  <a:pt x="3523018" y="2794000"/>
                </a:lnTo>
                <a:lnTo>
                  <a:pt x="3523018" y="2641600"/>
                </a:lnTo>
                <a:lnTo>
                  <a:pt x="3750233" y="2641600"/>
                </a:lnTo>
                <a:lnTo>
                  <a:pt x="3750233" y="2628900"/>
                </a:lnTo>
                <a:lnTo>
                  <a:pt x="3505250" y="2628900"/>
                </a:lnTo>
                <a:lnTo>
                  <a:pt x="3505250" y="2641600"/>
                </a:lnTo>
                <a:lnTo>
                  <a:pt x="3505250" y="2794000"/>
                </a:lnTo>
                <a:lnTo>
                  <a:pt x="3505250" y="4025900"/>
                </a:lnTo>
                <a:lnTo>
                  <a:pt x="3278174" y="4025900"/>
                </a:lnTo>
                <a:lnTo>
                  <a:pt x="3278174" y="3860800"/>
                </a:lnTo>
                <a:lnTo>
                  <a:pt x="3505250" y="3860800"/>
                </a:lnTo>
                <a:lnTo>
                  <a:pt x="3505250" y="3835400"/>
                </a:lnTo>
                <a:lnTo>
                  <a:pt x="3278174" y="3835400"/>
                </a:lnTo>
                <a:lnTo>
                  <a:pt x="3278174" y="3670300"/>
                </a:lnTo>
                <a:lnTo>
                  <a:pt x="3505250" y="3670300"/>
                </a:lnTo>
                <a:lnTo>
                  <a:pt x="3505250" y="3657612"/>
                </a:lnTo>
                <a:lnTo>
                  <a:pt x="3278174" y="3657612"/>
                </a:lnTo>
                <a:lnTo>
                  <a:pt x="3278174" y="3505200"/>
                </a:lnTo>
                <a:lnTo>
                  <a:pt x="3505250" y="3505200"/>
                </a:lnTo>
                <a:lnTo>
                  <a:pt x="3505250" y="3492500"/>
                </a:lnTo>
                <a:lnTo>
                  <a:pt x="3278174" y="3492500"/>
                </a:lnTo>
                <a:lnTo>
                  <a:pt x="3278174" y="3327400"/>
                </a:lnTo>
                <a:lnTo>
                  <a:pt x="3505250" y="3327400"/>
                </a:lnTo>
                <a:lnTo>
                  <a:pt x="3505250" y="3314700"/>
                </a:lnTo>
                <a:lnTo>
                  <a:pt x="3278174" y="3314700"/>
                </a:lnTo>
                <a:lnTo>
                  <a:pt x="3278174" y="3149600"/>
                </a:lnTo>
                <a:lnTo>
                  <a:pt x="3505250" y="3149600"/>
                </a:lnTo>
                <a:lnTo>
                  <a:pt x="3505250" y="3136900"/>
                </a:lnTo>
                <a:lnTo>
                  <a:pt x="3278174" y="3136900"/>
                </a:lnTo>
                <a:lnTo>
                  <a:pt x="3278174" y="2984500"/>
                </a:lnTo>
                <a:lnTo>
                  <a:pt x="3505250" y="2984500"/>
                </a:lnTo>
                <a:lnTo>
                  <a:pt x="3505250" y="2971800"/>
                </a:lnTo>
                <a:lnTo>
                  <a:pt x="3278174" y="2971800"/>
                </a:lnTo>
                <a:lnTo>
                  <a:pt x="3278174" y="2806700"/>
                </a:lnTo>
                <a:lnTo>
                  <a:pt x="3505250" y="2806700"/>
                </a:lnTo>
                <a:lnTo>
                  <a:pt x="3505250" y="2794000"/>
                </a:lnTo>
                <a:lnTo>
                  <a:pt x="3278174" y="2794000"/>
                </a:lnTo>
                <a:lnTo>
                  <a:pt x="3278174" y="2641600"/>
                </a:lnTo>
                <a:lnTo>
                  <a:pt x="3505250" y="2641600"/>
                </a:lnTo>
                <a:lnTo>
                  <a:pt x="3505250" y="2628900"/>
                </a:lnTo>
                <a:lnTo>
                  <a:pt x="3347770" y="2628900"/>
                </a:lnTo>
                <a:lnTo>
                  <a:pt x="3489744" y="2603500"/>
                </a:lnTo>
                <a:lnTo>
                  <a:pt x="3750233" y="2603500"/>
                </a:lnTo>
                <a:lnTo>
                  <a:pt x="3750233" y="2590800"/>
                </a:lnTo>
                <a:lnTo>
                  <a:pt x="3491407" y="2590800"/>
                </a:lnTo>
                <a:lnTo>
                  <a:pt x="3491407" y="2425700"/>
                </a:lnTo>
                <a:lnTo>
                  <a:pt x="3750233" y="2425700"/>
                </a:lnTo>
                <a:lnTo>
                  <a:pt x="3750233" y="2413000"/>
                </a:lnTo>
                <a:lnTo>
                  <a:pt x="3594277" y="2413000"/>
                </a:lnTo>
                <a:lnTo>
                  <a:pt x="3821099" y="2387600"/>
                </a:lnTo>
                <a:lnTo>
                  <a:pt x="4152303" y="2387600"/>
                </a:lnTo>
                <a:lnTo>
                  <a:pt x="4152303" y="2374900"/>
                </a:lnTo>
                <a:lnTo>
                  <a:pt x="4147985" y="2374900"/>
                </a:lnTo>
                <a:lnTo>
                  <a:pt x="4147985" y="1727200"/>
                </a:lnTo>
                <a:lnTo>
                  <a:pt x="4387748" y="1727200"/>
                </a:lnTo>
                <a:lnTo>
                  <a:pt x="4387748" y="1714500"/>
                </a:lnTo>
                <a:lnTo>
                  <a:pt x="4147985" y="1714500"/>
                </a:lnTo>
                <a:lnTo>
                  <a:pt x="4147985" y="1447800"/>
                </a:lnTo>
                <a:lnTo>
                  <a:pt x="4387748" y="1447800"/>
                </a:lnTo>
                <a:lnTo>
                  <a:pt x="4387748" y="1422400"/>
                </a:lnTo>
                <a:lnTo>
                  <a:pt x="4287304" y="1422400"/>
                </a:lnTo>
                <a:lnTo>
                  <a:pt x="4287304" y="1244600"/>
                </a:lnTo>
                <a:lnTo>
                  <a:pt x="4505985" y="1244600"/>
                </a:lnTo>
                <a:lnTo>
                  <a:pt x="4505985" y="1231900"/>
                </a:lnTo>
                <a:lnTo>
                  <a:pt x="4287304" y="1231900"/>
                </a:lnTo>
                <a:lnTo>
                  <a:pt x="4287304" y="1104900"/>
                </a:lnTo>
                <a:lnTo>
                  <a:pt x="4505985" y="1104900"/>
                </a:lnTo>
                <a:lnTo>
                  <a:pt x="4505985" y="1092200"/>
                </a:lnTo>
                <a:lnTo>
                  <a:pt x="4269511" y="1092200"/>
                </a:lnTo>
                <a:lnTo>
                  <a:pt x="4269511" y="1104900"/>
                </a:lnTo>
                <a:lnTo>
                  <a:pt x="4269511" y="1231900"/>
                </a:lnTo>
                <a:lnTo>
                  <a:pt x="4269511" y="1244600"/>
                </a:lnTo>
                <a:lnTo>
                  <a:pt x="4269511" y="1422400"/>
                </a:lnTo>
                <a:lnTo>
                  <a:pt x="4130192" y="1422400"/>
                </a:lnTo>
                <a:lnTo>
                  <a:pt x="4130192" y="1447800"/>
                </a:lnTo>
                <a:lnTo>
                  <a:pt x="4130192" y="1714500"/>
                </a:lnTo>
                <a:lnTo>
                  <a:pt x="4130192" y="1727200"/>
                </a:lnTo>
                <a:lnTo>
                  <a:pt x="4130192" y="2374900"/>
                </a:lnTo>
                <a:lnTo>
                  <a:pt x="3896779" y="2374900"/>
                </a:lnTo>
                <a:lnTo>
                  <a:pt x="3896779" y="1727200"/>
                </a:lnTo>
                <a:lnTo>
                  <a:pt x="4130192" y="1727200"/>
                </a:lnTo>
                <a:lnTo>
                  <a:pt x="4130192" y="1714500"/>
                </a:lnTo>
                <a:lnTo>
                  <a:pt x="3896779" y="1714500"/>
                </a:lnTo>
                <a:lnTo>
                  <a:pt x="3896779" y="1447800"/>
                </a:lnTo>
                <a:lnTo>
                  <a:pt x="4130192" y="1447800"/>
                </a:lnTo>
                <a:lnTo>
                  <a:pt x="4130192" y="1422400"/>
                </a:lnTo>
                <a:lnTo>
                  <a:pt x="4096296" y="1422400"/>
                </a:lnTo>
                <a:lnTo>
                  <a:pt x="4096296" y="1244600"/>
                </a:lnTo>
                <a:lnTo>
                  <a:pt x="4269511" y="1244600"/>
                </a:lnTo>
                <a:lnTo>
                  <a:pt x="4269511" y="1231900"/>
                </a:lnTo>
                <a:lnTo>
                  <a:pt x="4096296" y="1231900"/>
                </a:lnTo>
                <a:lnTo>
                  <a:pt x="4096296" y="1104900"/>
                </a:lnTo>
                <a:lnTo>
                  <a:pt x="4269511" y="1104900"/>
                </a:lnTo>
                <a:lnTo>
                  <a:pt x="4269511" y="1092200"/>
                </a:lnTo>
                <a:lnTo>
                  <a:pt x="4078503" y="1092200"/>
                </a:lnTo>
                <a:lnTo>
                  <a:pt x="4078503" y="1422400"/>
                </a:lnTo>
                <a:lnTo>
                  <a:pt x="3878999" y="1422400"/>
                </a:lnTo>
                <a:lnTo>
                  <a:pt x="3878999" y="2374900"/>
                </a:lnTo>
                <a:lnTo>
                  <a:pt x="3692563" y="2374900"/>
                </a:lnTo>
                <a:lnTo>
                  <a:pt x="3692563" y="2387600"/>
                </a:lnTo>
                <a:lnTo>
                  <a:pt x="3473627" y="2413000"/>
                </a:lnTo>
                <a:lnTo>
                  <a:pt x="3473627" y="2425700"/>
                </a:lnTo>
                <a:lnTo>
                  <a:pt x="3473627" y="2590800"/>
                </a:lnTo>
                <a:lnTo>
                  <a:pt x="3278174" y="2628900"/>
                </a:lnTo>
                <a:lnTo>
                  <a:pt x="3278174" y="2438400"/>
                </a:lnTo>
                <a:lnTo>
                  <a:pt x="3466769" y="2425700"/>
                </a:lnTo>
                <a:lnTo>
                  <a:pt x="3473627" y="2425700"/>
                </a:lnTo>
                <a:lnTo>
                  <a:pt x="3473627" y="2413000"/>
                </a:lnTo>
                <a:lnTo>
                  <a:pt x="3404158" y="2413000"/>
                </a:lnTo>
                <a:lnTo>
                  <a:pt x="3636822" y="2387600"/>
                </a:lnTo>
                <a:lnTo>
                  <a:pt x="3692563" y="2387600"/>
                </a:lnTo>
                <a:lnTo>
                  <a:pt x="3692563" y="2374900"/>
                </a:lnTo>
                <a:lnTo>
                  <a:pt x="3635679" y="2374900"/>
                </a:lnTo>
                <a:lnTo>
                  <a:pt x="3465880" y="2387600"/>
                </a:lnTo>
                <a:lnTo>
                  <a:pt x="3465880" y="1790700"/>
                </a:lnTo>
                <a:lnTo>
                  <a:pt x="3448227" y="1790700"/>
                </a:lnTo>
                <a:lnTo>
                  <a:pt x="3448227" y="1803400"/>
                </a:lnTo>
                <a:lnTo>
                  <a:pt x="3448227" y="2387600"/>
                </a:lnTo>
                <a:lnTo>
                  <a:pt x="3320440" y="2400300"/>
                </a:lnTo>
                <a:lnTo>
                  <a:pt x="3320440" y="2006600"/>
                </a:lnTo>
                <a:lnTo>
                  <a:pt x="3302673" y="2006600"/>
                </a:lnTo>
                <a:lnTo>
                  <a:pt x="3302673" y="2019300"/>
                </a:lnTo>
                <a:lnTo>
                  <a:pt x="3302673" y="2235200"/>
                </a:lnTo>
                <a:lnTo>
                  <a:pt x="3302673" y="2247900"/>
                </a:lnTo>
                <a:lnTo>
                  <a:pt x="3302673" y="2400300"/>
                </a:lnTo>
                <a:lnTo>
                  <a:pt x="3292525" y="2400300"/>
                </a:lnTo>
                <a:lnTo>
                  <a:pt x="3292525" y="2413000"/>
                </a:lnTo>
                <a:lnTo>
                  <a:pt x="3292525" y="2425700"/>
                </a:lnTo>
                <a:lnTo>
                  <a:pt x="3260394" y="2425700"/>
                </a:lnTo>
                <a:lnTo>
                  <a:pt x="3260394" y="4025900"/>
                </a:lnTo>
                <a:lnTo>
                  <a:pt x="3079673" y="4025900"/>
                </a:lnTo>
                <a:lnTo>
                  <a:pt x="3079673" y="3924300"/>
                </a:lnTo>
                <a:lnTo>
                  <a:pt x="3080194" y="3924300"/>
                </a:lnTo>
                <a:lnTo>
                  <a:pt x="3086036" y="3911600"/>
                </a:lnTo>
                <a:lnTo>
                  <a:pt x="3079673" y="3911600"/>
                </a:lnTo>
                <a:lnTo>
                  <a:pt x="3079673" y="3860800"/>
                </a:lnTo>
                <a:lnTo>
                  <a:pt x="3260394" y="3860800"/>
                </a:lnTo>
                <a:lnTo>
                  <a:pt x="3260394" y="3835400"/>
                </a:lnTo>
                <a:lnTo>
                  <a:pt x="3079673" y="3835400"/>
                </a:lnTo>
                <a:lnTo>
                  <a:pt x="3079673" y="3670300"/>
                </a:lnTo>
                <a:lnTo>
                  <a:pt x="3260394" y="3670300"/>
                </a:lnTo>
                <a:lnTo>
                  <a:pt x="3260394" y="3657612"/>
                </a:lnTo>
                <a:lnTo>
                  <a:pt x="3079673" y="3657612"/>
                </a:lnTo>
                <a:lnTo>
                  <a:pt x="3079673" y="3505200"/>
                </a:lnTo>
                <a:lnTo>
                  <a:pt x="3260394" y="3505200"/>
                </a:lnTo>
                <a:lnTo>
                  <a:pt x="3260394" y="3492500"/>
                </a:lnTo>
                <a:lnTo>
                  <a:pt x="3079673" y="3492500"/>
                </a:lnTo>
                <a:lnTo>
                  <a:pt x="3079673" y="3327400"/>
                </a:lnTo>
                <a:lnTo>
                  <a:pt x="3260394" y="3327400"/>
                </a:lnTo>
                <a:lnTo>
                  <a:pt x="3260394" y="3314700"/>
                </a:lnTo>
                <a:lnTo>
                  <a:pt x="3079673" y="3314700"/>
                </a:lnTo>
                <a:lnTo>
                  <a:pt x="3079673" y="3149600"/>
                </a:lnTo>
                <a:lnTo>
                  <a:pt x="3260394" y="3149600"/>
                </a:lnTo>
                <a:lnTo>
                  <a:pt x="3260394" y="3136900"/>
                </a:lnTo>
                <a:lnTo>
                  <a:pt x="3079673" y="3136900"/>
                </a:lnTo>
                <a:lnTo>
                  <a:pt x="3079673" y="2984500"/>
                </a:lnTo>
                <a:lnTo>
                  <a:pt x="3260394" y="2984500"/>
                </a:lnTo>
                <a:lnTo>
                  <a:pt x="3260394" y="2971800"/>
                </a:lnTo>
                <a:lnTo>
                  <a:pt x="3079673" y="2971800"/>
                </a:lnTo>
                <a:lnTo>
                  <a:pt x="3079673" y="2806700"/>
                </a:lnTo>
                <a:lnTo>
                  <a:pt x="3260394" y="2806700"/>
                </a:lnTo>
                <a:lnTo>
                  <a:pt x="3260394" y="2794000"/>
                </a:lnTo>
                <a:lnTo>
                  <a:pt x="3079673" y="2794000"/>
                </a:lnTo>
                <a:lnTo>
                  <a:pt x="3079673" y="2641600"/>
                </a:lnTo>
                <a:lnTo>
                  <a:pt x="3260394" y="2641600"/>
                </a:lnTo>
                <a:lnTo>
                  <a:pt x="3260394" y="2628900"/>
                </a:lnTo>
                <a:lnTo>
                  <a:pt x="3079673" y="2628900"/>
                </a:lnTo>
                <a:lnTo>
                  <a:pt x="3079673" y="2438400"/>
                </a:lnTo>
                <a:lnTo>
                  <a:pt x="3260394" y="2438400"/>
                </a:lnTo>
                <a:lnTo>
                  <a:pt x="3260394" y="2425700"/>
                </a:lnTo>
                <a:lnTo>
                  <a:pt x="3202228" y="2425700"/>
                </a:lnTo>
                <a:lnTo>
                  <a:pt x="3292525" y="2413000"/>
                </a:lnTo>
                <a:lnTo>
                  <a:pt x="3292525" y="2400300"/>
                </a:lnTo>
                <a:lnTo>
                  <a:pt x="3111423" y="2425700"/>
                </a:lnTo>
                <a:lnTo>
                  <a:pt x="3111423" y="2247900"/>
                </a:lnTo>
                <a:lnTo>
                  <a:pt x="3302673" y="2247900"/>
                </a:lnTo>
                <a:lnTo>
                  <a:pt x="3302673" y="2235200"/>
                </a:lnTo>
                <a:lnTo>
                  <a:pt x="3111423" y="2235200"/>
                </a:lnTo>
                <a:lnTo>
                  <a:pt x="3111423" y="2019300"/>
                </a:lnTo>
                <a:lnTo>
                  <a:pt x="3302673" y="2019300"/>
                </a:lnTo>
                <a:lnTo>
                  <a:pt x="3302673" y="2006600"/>
                </a:lnTo>
                <a:lnTo>
                  <a:pt x="3093656" y="2006600"/>
                </a:lnTo>
                <a:lnTo>
                  <a:pt x="3093656" y="2425700"/>
                </a:lnTo>
                <a:lnTo>
                  <a:pt x="3061906" y="2425700"/>
                </a:lnTo>
                <a:lnTo>
                  <a:pt x="3061906" y="4013200"/>
                </a:lnTo>
                <a:lnTo>
                  <a:pt x="3057588" y="4013200"/>
                </a:lnTo>
                <a:lnTo>
                  <a:pt x="3057588" y="4025900"/>
                </a:lnTo>
                <a:lnTo>
                  <a:pt x="2858452" y="4140200"/>
                </a:lnTo>
                <a:lnTo>
                  <a:pt x="2545778" y="4025900"/>
                </a:lnTo>
                <a:lnTo>
                  <a:pt x="2506662" y="4013200"/>
                </a:lnTo>
                <a:lnTo>
                  <a:pt x="2755074" y="3911600"/>
                </a:lnTo>
                <a:lnTo>
                  <a:pt x="2763837" y="3911600"/>
                </a:lnTo>
                <a:lnTo>
                  <a:pt x="2842323" y="3873500"/>
                </a:lnTo>
                <a:lnTo>
                  <a:pt x="2847657" y="3886200"/>
                </a:lnTo>
                <a:lnTo>
                  <a:pt x="2856293" y="3886200"/>
                </a:lnTo>
                <a:lnTo>
                  <a:pt x="2867215" y="3898900"/>
                </a:lnTo>
                <a:lnTo>
                  <a:pt x="2902267" y="3898900"/>
                </a:lnTo>
                <a:lnTo>
                  <a:pt x="3057588" y="4025900"/>
                </a:lnTo>
                <a:lnTo>
                  <a:pt x="3057588" y="4013200"/>
                </a:lnTo>
                <a:lnTo>
                  <a:pt x="2914332" y="3886200"/>
                </a:lnTo>
                <a:lnTo>
                  <a:pt x="2916872" y="3886200"/>
                </a:lnTo>
                <a:lnTo>
                  <a:pt x="2917761" y="3873500"/>
                </a:lnTo>
                <a:lnTo>
                  <a:pt x="3061906" y="3911600"/>
                </a:lnTo>
                <a:lnTo>
                  <a:pt x="3061906" y="3898900"/>
                </a:lnTo>
                <a:lnTo>
                  <a:pt x="3024441" y="3886200"/>
                </a:lnTo>
                <a:lnTo>
                  <a:pt x="3029394" y="3886200"/>
                </a:lnTo>
                <a:lnTo>
                  <a:pt x="3009582" y="3835400"/>
                </a:lnTo>
                <a:lnTo>
                  <a:pt x="3009582" y="3886200"/>
                </a:lnTo>
                <a:lnTo>
                  <a:pt x="2964243" y="3873500"/>
                </a:lnTo>
                <a:lnTo>
                  <a:pt x="2918904" y="3860800"/>
                </a:lnTo>
                <a:lnTo>
                  <a:pt x="2914078" y="3860800"/>
                </a:lnTo>
                <a:lnTo>
                  <a:pt x="2905442" y="3835400"/>
                </a:lnTo>
                <a:lnTo>
                  <a:pt x="2855404" y="3835400"/>
                </a:lnTo>
                <a:lnTo>
                  <a:pt x="2846768" y="3860800"/>
                </a:lnTo>
                <a:lnTo>
                  <a:pt x="2841688" y="3860800"/>
                </a:lnTo>
                <a:lnTo>
                  <a:pt x="2751391" y="3898900"/>
                </a:lnTo>
                <a:lnTo>
                  <a:pt x="2721800" y="3898900"/>
                </a:lnTo>
                <a:lnTo>
                  <a:pt x="2721800" y="3911600"/>
                </a:lnTo>
                <a:lnTo>
                  <a:pt x="2483053" y="4013200"/>
                </a:lnTo>
                <a:lnTo>
                  <a:pt x="2089353" y="4114800"/>
                </a:lnTo>
                <a:lnTo>
                  <a:pt x="2149703" y="4089565"/>
                </a:lnTo>
                <a:lnTo>
                  <a:pt x="2241194" y="4051300"/>
                </a:lnTo>
                <a:lnTo>
                  <a:pt x="2332304" y="4013200"/>
                </a:lnTo>
                <a:lnTo>
                  <a:pt x="2436431" y="3962412"/>
                </a:lnTo>
                <a:lnTo>
                  <a:pt x="2540597" y="3924300"/>
                </a:lnTo>
                <a:lnTo>
                  <a:pt x="2610040" y="3898900"/>
                </a:lnTo>
                <a:lnTo>
                  <a:pt x="2721800" y="3911600"/>
                </a:lnTo>
                <a:lnTo>
                  <a:pt x="2721800" y="3898900"/>
                </a:lnTo>
                <a:lnTo>
                  <a:pt x="2617165" y="3886200"/>
                </a:lnTo>
                <a:lnTo>
                  <a:pt x="2617165" y="3810000"/>
                </a:lnTo>
                <a:lnTo>
                  <a:pt x="2808300" y="3810000"/>
                </a:lnTo>
                <a:lnTo>
                  <a:pt x="2845879" y="3797300"/>
                </a:lnTo>
                <a:lnTo>
                  <a:pt x="2958261" y="3759200"/>
                </a:lnTo>
                <a:lnTo>
                  <a:pt x="3009582" y="3886200"/>
                </a:lnTo>
                <a:lnTo>
                  <a:pt x="3009582" y="3835400"/>
                </a:lnTo>
                <a:lnTo>
                  <a:pt x="2974403" y="3759200"/>
                </a:lnTo>
                <a:lnTo>
                  <a:pt x="3061906" y="3708400"/>
                </a:lnTo>
                <a:lnTo>
                  <a:pt x="3061906" y="3695700"/>
                </a:lnTo>
                <a:lnTo>
                  <a:pt x="3061258" y="3695700"/>
                </a:lnTo>
                <a:lnTo>
                  <a:pt x="2815018" y="3797300"/>
                </a:lnTo>
                <a:lnTo>
                  <a:pt x="2815018" y="1765300"/>
                </a:lnTo>
                <a:lnTo>
                  <a:pt x="3063049" y="1778000"/>
                </a:lnTo>
                <a:lnTo>
                  <a:pt x="3063049" y="1651000"/>
                </a:lnTo>
                <a:lnTo>
                  <a:pt x="3251898" y="1676400"/>
                </a:lnTo>
                <a:lnTo>
                  <a:pt x="3251898" y="1790700"/>
                </a:lnTo>
                <a:lnTo>
                  <a:pt x="3448227" y="1803400"/>
                </a:lnTo>
                <a:lnTo>
                  <a:pt x="3448227" y="1790700"/>
                </a:lnTo>
                <a:lnTo>
                  <a:pt x="3269640" y="1778000"/>
                </a:lnTo>
                <a:lnTo>
                  <a:pt x="3269640" y="1663700"/>
                </a:lnTo>
                <a:lnTo>
                  <a:pt x="3219119" y="1651000"/>
                </a:lnTo>
                <a:lnTo>
                  <a:pt x="3219119" y="1536700"/>
                </a:lnTo>
                <a:lnTo>
                  <a:pt x="3201352" y="1536700"/>
                </a:lnTo>
                <a:lnTo>
                  <a:pt x="3201352" y="1549400"/>
                </a:lnTo>
                <a:lnTo>
                  <a:pt x="3201352" y="1651000"/>
                </a:lnTo>
                <a:lnTo>
                  <a:pt x="3058223" y="1638300"/>
                </a:lnTo>
                <a:lnTo>
                  <a:pt x="3045256" y="1638300"/>
                </a:lnTo>
                <a:lnTo>
                  <a:pt x="3045256" y="1651000"/>
                </a:lnTo>
                <a:lnTo>
                  <a:pt x="3045256" y="1765300"/>
                </a:lnTo>
                <a:lnTo>
                  <a:pt x="2931972" y="1752600"/>
                </a:lnTo>
                <a:lnTo>
                  <a:pt x="2931972" y="1651000"/>
                </a:lnTo>
                <a:lnTo>
                  <a:pt x="3045256" y="1651000"/>
                </a:lnTo>
                <a:lnTo>
                  <a:pt x="3045256" y="1638300"/>
                </a:lnTo>
                <a:lnTo>
                  <a:pt x="2931972" y="1638300"/>
                </a:lnTo>
                <a:lnTo>
                  <a:pt x="2931972" y="1524000"/>
                </a:lnTo>
                <a:lnTo>
                  <a:pt x="3201352" y="1549400"/>
                </a:lnTo>
                <a:lnTo>
                  <a:pt x="3201352" y="1536700"/>
                </a:lnTo>
                <a:lnTo>
                  <a:pt x="3132124" y="1536700"/>
                </a:lnTo>
                <a:lnTo>
                  <a:pt x="3111944" y="1498600"/>
                </a:lnTo>
                <a:lnTo>
                  <a:pt x="3111944" y="1536700"/>
                </a:lnTo>
                <a:lnTo>
                  <a:pt x="3021952" y="1524000"/>
                </a:lnTo>
                <a:lnTo>
                  <a:pt x="2931972" y="1511300"/>
                </a:lnTo>
                <a:lnTo>
                  <a:pt x="2914205" y="1511300"/>
                </a:lnTo>
                <a:lnTo>
                  <a:pt x="2914205" y="1524000"/>
                </a:lnTo>
                <a:lnTo>
                  <a:pt x="2914205" y="1752600"/>
                </a:lnTo>
                <a:lnTo>
                  <a:pt x="2807398" y="1752600"/>
                </a:lnTo>
                <a:lnTo>
                  <a:pt x="2807271" y="1536700"/>
                </a:lnTo>
                <a:lnTo>
                  <a:pt x="2807271" y="1524000"/>
                </a:lnTo>
                <a:lnTo>
                  <a:pt x="2914205" y="1524000"/>
                </a:lnTo>
                <a:lnTo>
                  <a:pt x="2914205" y="1511300"/>
                </a:lnTo>
                <a:lnTo>
                  <a:pt x="2806001" y="1511300"/>
                </a:lnTo>
                <a:lnTo>
                  <a:pt x="2789618" y="1435100"/>
                </a:lnTo>
                <a:lnTo>
                  <a:pt x="2789618" y="1524000"/>
                </a:lnTo>
                <a:lnTo>
                  <a:pt x="2789618" y="1752600"/>
                </a:lnTo>
                <a:lnTo>
                  <a:pt x="2670111" y="1752600"/>
                </a:lnTo>
                <a:lnTo>
                  <a:pt x="2670111" y="1498600"/>
                </a:lnTo>
                <a:lnTo>
                  <a:pt x="2789618" y="1524000"/>
                </a:lnTo>
                <a:lnTo>
                  <a:pt x="2789618" y="1435100"/>
                </a:lnTo>
                <a:lnTo>
                  <a:pt x="2787713" y="1422400"/>
                </a:lnTo>
                <a:lnTo>
                  <a:pt x="2787713" y="1511300"/>
                </a:lnTo>
                <a:lnTo>
                  <a:pt x="2720022" y="1498600"/>
                </a:lnTo>
                <a:lnTo>
                  <a:pt x="2652331" y="1485900"/>
                </a:lnTo>
                <a:lnTo>
                  <a:pt x="2652331" y="1498600"/>
                </a:lnTo>
                <a:lnTo>
                  <a:pt x="2652331" y="1638300"/>
                </a:lnTo>
                <a:lnTo>
                  <a:pt x="2652331" y="1651000"/>
                </a:lnTo>
                <a:lnTo>
                  <a:pt x="2652331" y="1752600"/>
                </a:lnTo>
                <a:lnTo>
                  <a:pt x="2541333" y="1752600"/>
                </a:lnTo>
                <a:lnTo>
                  <a:pt x="2541333" y="1638300"/>
                </a:lnTo>
                <a:lnTo>
                  <a:pt x="2652331" y="1651000"/>
                </a:lnTo>
                <a:lnTo>
                  <a:pt x="2652331" y="1638300"/>
                </a:lnTo>
                <a:lnTo>
                  <a:pt x="2541333" y="1625600"/>
                </a:lnTo>
                <a:lnTo>
                  <a:pt x="2176221" y="1625600"/>
                </a:lnTo>
                <a:lnTo>
                  <a:pt x="2176221" y="1498600"/>
                </a:lnTo>
                <a:lnTo>
                  <a:pt x="2652331" y="1498600"/>
                </a:lnTo>
                <a:lnTo>
                  <a:pt x="2652331" y="1485900"/>
                </a:lnTo>
                <a:lnTo>
                  <a:pt x="2244420" y="1485900"/>
                </a:lnTo>
                <a:lnTo>
                  <a:pt x="2522169" y="774700"/>
                </a:lnTo>
                <a:lnTo>
                  <a:pt x="2641028" y="774700"/>
                </a:lnTo>
                <a:lnTo>
                  <a:pt x="2787713" y="1511300"/>
                </a:lnTo>
                <a:lnTo>
                  <a:pt x="2787713" y="1422400"/>
                </a:lnTo>
                <a:lnTo>
                  <a:pt x="2659951" y="774700"/>
                </a:lnTo>
                <a:lnTo>
                  <a:pt x="2772600" y="825500"/>
                </a:lnTo>
                <a:lnTo>
                  <a:pt x="3111944" y="1536700"/>
                </a:lnTo>
                <a:lnTo>
                  <a:pt x="3111944" y="1498600"/>
                </a:lnTo>
                <a:lnTo>
                  <a:pt x="2786443" y="812800"/>
                </a:lnTo>
                <a:lnTo>
                  <a:pt x="2699956" y="774700"/>
                </a:lnTo>
                <a:lnTo>
                  <a:pt x="2656649" y="762000"/>
                </a:lnTo>
                <a:lnTo>
                  <a:pt x="2509075" y="762000"/>
                </a:lnTo>
                <a:lnTo>
                  <a:pt x="2226399" y="1485900"/>
                </a:lnTo>
                <a:lnTo>
                  <a:pt x="2158314" y="1485900"/>
                </a:lnTo>
                <a:lnTo>
                  <a:pt x="2158314" y="1625600"/>
                </a:lnTo>
                <a:lnTo>
                  <a:pt x="2092909" y="1625600"/>
                </a:lnTo>
                <a:lnTo>
                  <a:pt x="2092909" y="1778000"/>
                </a:lnTo>
                <a:lnTo>
                  <a:pt x="1927047" y="1778000"/>
                </a:lnTo>
                <a:lnTo>
                  <a:pt x="1927047" y="1092200"/>
                </a:lnTo>
                <a:lnTo>
                  <a:pt x="1909279" y="1092200"/>
                </a:lnTo>
                <a:lnTo>
                  <a:pt x="1909279" y="2730500"/>
                </a:lnTo>
                <a:lnTo>
                  <a:pt x="1513293" y="2781300"/>
                </a:lnTo>
                <a:lnTo>
                  <a:pt x="1513293" y="2692400"/>
                </a:lnTo>
                <a:lnTo>
                  <a:pt x="1514068" y="2692400"/>
                </a:lnTo>
                <a:lnTo>
                  <a:pt x="1612861" y="2679700"/>
                </a:lnTo>
                <a:lnTo>
                  <a:pt x="1909279" y="2641600"/>
                </a:lnTo>
                <a:lnTo>
                  <a:pt x="1909279" y="2628900"/>
                </a:lnTo>
                <a:lnTo>
                  <a:pt x="1513293" y="2679700"/>
                </a:lnTo>
                <a:lnTo>
                  <a:pt x="1513293" y="2590800"/>
                </a:lnTo>
                <a:lnTo>
                  <a:pt x="1513941" y="2590800"/>
                </a:lnTo>
                <a:lnTo>
                  <a:pt x="1711604" y="2565400"/>
                </a:lnTo>
                <a:lnTo>
                  <a:pt x="1909279" y="2540000"/>
                </a:lnTo>
                <a:lnTo>
                  <a:pt x="1909279" y="2527300"/>
                </a:lnTo>
                <a:lnTo>
                  <a:pt x="1513293" y="2565400"/>
                </a:lnTo>
                <a:lnTo>
                  <a:pt x="1513293" y="2489200"/>
                </a:lnTo>
                <a:lnTo>
                  <a:pt x="1513674" y="2489200"/>
                </a:lnTo>
                <a:lnTo>
                  <a:pt x="1711477" y="2476500"/>
                </a:lnTo>
                <a:lnTo>
                  <a:pt x="1909279" y="2463800"/>
                </a:lnTo>
                <a:lnTo>
                  <a:pt x="1909279" y="2438400"/>
                </a:lnTo>
                <a:lnTo>
                  <a:pt x="1513293" y="2476500"/>
                </a:lnTo>
                <a:lnTo>
                  <a:pt x="1513293" y="2374900"/>
                </a:lnTo>
                <a:lnTo>
                  <a:pt x="1909279" y="2362200"/>
                </a:lnTo>
                <a:lnTo>
                  <a:pt x="1909279" y="2349500"/>
                </a:lnTo>
                <a:lnTo>
                  <a:pt x="1513293" y="2362200"/>
                </a:lnTo>
                <a:lnTo>
                  <a:pt x="1513293" y="2273300"/>
                </a:lnTo>
                <a:lnTo>
                  <a:pt x="1909279" y="2260600"/>
                </a:lnTo>
                <a:lnTo>
                  <a:pt x="1909279" y="2247900"/>
                </a:lnTo>
                <a:lnTo>
                  <a:pt x="1513293" y="2260600"/>
                </a:lnTo>
                <a:lnTo>
                  <a:pt x="1513293" y="2171700"/>
                </a:lnTo>
                <a:lnTo>
                  <a:pt x="1909279" y="2159000"/>
                </a:lnTo>
                <a:lnTo>
                  <a:pt x="1909279" y="2146300"/>
                </a:lnTo>
                <a:lnTo>
                  <a:pt x="1513293" y="2159000"/>
                </a:lnTo>
                <a:lnTo>
                  <a:pt x="1513293" y="2057400"/>
                </a:lnTo>
                <a:lnTo>
                  <a:pt x="1909279" y="2057400"/>
                </a:lnTo>
                <a:lnTo>
                  <a:pt x="1909279" y="2044700"/>
                </a:lnTo>
                <a:lnTo>
                  <a:pt x="1513293" y="2044700"/>
                </a:lnTo>
                <a:lnTo>
                  <a:pt x="1513293" y="1968500"/>
                </a:lnTo>
                <a:lnTo>
                  <a:pt x="1909279" y="1968500"/>
                </a:lnTo>
                <a:lnTo>
                  <a:pt x="1909279" y="1955800"/>
                </a:lnTo>
                <a:lnTo>
                  <a:pt x="1513293" y="1955800"/>
                </a:lnTo>
                <a:lnTo>
                  <a:pt x="1513293" y="1854200"/>
                </a:lnTo>
                <a:lnTo>
                  <a:pt x="1909279" y="1866900"/>
                </a:lnTo>
                <a:lnTo>
                  <a:pt x="1909279" y="1854200"/>
                </a:lnTo>
                <a:lnTo>
                  <a:pt x="1513293" y="1841500"/>
                </a:lnTo>
                <a:lnTo>
                  <a:pt x="1513293" y="1752600"/>
                </a:lnTo>
                <a:lnTo>
                  <a:pt x="1909279" y="1778000"/>
                </a:lnTo>
                <a:lnTo>
                  <a:pt x="1909279" y="1765300"/>
                </a:lnTo>
                <a:lnTo>
                  <a:pt x="1711286" y="1752600"/>
                </a:lnTo>
                <a:lnTo>
                  <a:pt x="1513293" y="1739900"/>
                </a:lnTo>
                <a:lnTo>
                  <a:pt x="1513293" y="1651000"/>
                </a:lnTo>
                <a:lnTo>
                  <a:pt x="1909279" y="1676400"/>
                </a:lnTo>
                <a:lnTo>
                  <a:pt x="1909279" y="1663700"/>
                </a:lnTo>
                <a:lnTo>
                  <a:pt x="1711286" y="1651000"/>
                </a:lnTo>
                <a:lnTo>
                  <a:pt x="1513293" y="1638300"/>
                </a:lnTo>
                <a:lnTo>
                  <a:pt x="1513293" y="1549400"/>
                </a:lnTo>
                <a:lnTo>
                  <a:pt x="1909279" y="1587500"/>
                </a:lnTo>
                <a:lnTo>
                  <a:pt x="1909279" y="1574800"/>
                </a:lnTo>
                <a:lnTo>
                  <a:pt x="1645285" y="1549400"/>
                </a:lnTo>
                <a:lnTo>
                  <a:pt x="1513293" y="1536700"/>
                </a:lnTo>
                <a:lnTo>
                  <a:pt x="1513293" y="1447800"/>
                </a:lnTo>
                <a:lnTo>
                  <a:pt x="1909279" y="1485900"/>
                </a:lnTo>
                <a:lnTo>
                  <a:pt x="1909279" y="1473200"/>
                </a:lnTo>
                <a:lnTo>
                  <a:pt x="1645246" y="1447800"/>
                </a:lnTo>
                <a:lnTo>
                  <a:pt x="1513293" y="1422400"/>
                </a:lnTo>
                <a:lnTo>
                  <a:pt x="1513293" y="1346200"/>
                </a:lnTo>
                <a:lnTo>
                  <a:pt x="1909279" y="1384300"/>
                </a:lnTo>
                <a:lnTo>
                  <a:pt x="1909279" y="1371600"/>
                </a:lnTo>
                <a:lnTo>
                  <a:pt x="1645285" y="1346200"/>
                </a:lnTo>
                <a:lnTo>
                  <a:pt x="1513293" y="1333500"/>
                </a:lnTo>
                <a:lnTo>
                  <a:pt x="1513293" y="1244600"/>
                </a:lnTo>
                <a:lnTo>
                  <a:pt x="1909279" y="1295400"/>
                </a:lnTo>
                <a:lnTo>
                  <a:pt x="1909279" y="1282700"/>
                </a:lnTo>
                <a:lnTo>
                  <a:pt x="1612290" y="1244600"/>
                </a:lnTo>
                <a:lnTo>
                  <a:pt x="1513293" y="1231900"/>
                </a:lnTo>
                <a:lnTo>
                  <a:pt x="1513293" y="1130300"/>
                </a:lnTo>
                <a:lnTo>
                  <a:pt x="1909279" y="1206500"/>
                </a:lnTo>
                <a:lnTo>
                  <a:pt x="1909279" y="1193800"/>
                </a:lnTo>
                <a:lnTo>
                  <a:pt x="1592414" y="1130300"/>
                </a:lnTo>
                <a:lnTo>
                  <a:pt x="1513293" y="1117600"/>
                </a:lnTo>
                <a:lnTo>
                  <a:pt x="1513293" y="1028700"/>
                </a:lnTo>
                <a:lnTo>
                  <a:pt x="1909279" y="1104900"/>
                </a:lnTo>
                <a:lnTo>
                  <a:pt x="1909279" y="1092200"/>
                </a:lnTo>
                <a:lnTo>
                  <a:pt x="1817204" y="1079500"/>
                </a:lnTo>
                <a:lnTo>
                  <a:pt x="1817204" y="952500"/>
                </a:lnTo>
                <a:lnTo>
                  <a:pt x="1799424" y="939800"/>
                </a:lnTo>
                <a:lnTo>
                  <a:pt x="1799424" y="965200"/>
                </a:lnTo>
                <a:lnTo>
                  <a:pt x="1799424" y="1079500"/>
                </a:lnTo>
                <a:lnTo>
                  <a:pt x="1570520" y="1028700"/>
                </a:lnTo>
                <a:lnTo>
                  <a:pt x="1513293" y="1016000"/>
                </a:lnTo>
                <a:lnTo>
                  <a:pt x="1495526" y="1016000"/>
                </a:lnTo>
                <a:lnTo>
                  <a:pt x="1495526" y="2781300"/>
                </a:lnTo>
                <a:lnTo>
                  <a:pt x="1419694" y="2781300"/>
                </a:lnTo>
                <a:lnTo>
                  <a:pt x="1419694" y="2692400"/>
                </a:lnTo>
                <a:lnTo>
                  <a:pt x="1495526" y="2692400"/>
                </a:lnTo>
                <a:lnTo>
                  <a:pt x="1495526" y="2679700"/>
                </a:lnTo>
                <a:lnTo>
                  <a:pt x="1419694" y="2679700"/>
                </a:lnTo>
                <a:lnTo>
                  <a:pt x="1419694" y="2590800"/>
                </a:lnTo>
                <a:lnTo>
                  <a:pt x="1495526" y="2590800"/>
                </a:lnTo>
                <a:lnTo>
                  <a:pt x="1495526" y="2565400"/>
                </a:lnTo>
                <a:lnTo>
                  <a:pt x="1419694" y="2565400"/>
                </a:lnTo>
                <a:lnTo>
                  <a:pt x="1419694" y="2489200"/>
                </a:lnTo>
                <a:lnTo>
                  <a:pt x="1495526" y="2489200"/>
                </a:lnTo>
                <a:lnTo>
                  <a:pt x="1495526" y="2476500"/>
                </a:lnTo>
                <a:lnTo>
                  <a:pt x="1419694" y="2476500"/>
                </a:lnTo>
                <a:lnTo>
                  <a:pt x="1419694" y="2374900"/>
                </a:lnTo>
                <a:lnTo>
                  <a:pt x="1495526" y="2374900"/>
                </a:lnTo>
                <a:lnTo>
                  <a:pt x="1495526" y="2362200"/>
                </a:lnTo>
                <a:lnTo>
                  <a:pt x="1419694" y="2362200"/>
                </a:lnTo>
                <a:lnTo>
                  <a:pt x="1419694" y="2336800"/>
                </a:lnTo>
                <a:lnTo>
                  <a:pt x="1135367" y="2349500"/>
                </a:lnTo>
                <a:lnTo>
                  <a:pt x="1135367" y="2273300"/>
                </a:lnTo>
                <a:lnTo>
                  <a:pt x="1495526" y="2273300"/>
                </a:lnTo>
                <a:lnTo>
                  <a:pt x="1495526" y="2260600"/>
                </a:lnTo>
                <a:lnTo>
                  <a:pt x="1135367" y="2260600"/>
                </a:lnTo>
                <a:lnTo>
                  <a:pt x="1135367" y="2171700"/>
                </a:lnTo>
                <a:lnTo>
                  <a:pt x="1495526" y="2171700"/>
                </a:lnTo>
                <a:lnTo>
                  <a:pt x="1495526" y="2159000"/>
                </a:lnTo>
                <a:lnTo>
                  <a:pt x="1135367" y="2159000"/>
                </a:lnTo>
                <a:lnTo>
                  <a:pt x="1135367" y="2146300"/>
                </a:lnTo>
                <a:lnTo>
                  <a:pt x="1117587" y="2146300"/>
                </a:lnTo>
                <a:lnTo>
                  <a:pt x="1117587" y="2159000"/>
                </a:lnTo>
                <a:lnTo>
                  <a:pt x="1117587" y="2349500"/>
                </a:lnTo>
                <a:lnTo>
                  <a:pt x="565010" y="2374900"/>
                </a:lnTo>
                <a:lnTo>
                  <a:pt x="457708" y="2374900"/>
                </a:lnTo>
                <a:lnTo>
                  <a:pt x="457708" y="2184400"/>
                </a:lnTo>
                <a:lnTo>
                  <a:pt x="787641" y="2171700"/>
                </a:lnTo>
                <a:lnTo>
                  <a:pt x="1117587" y="2159000"/>
                </a:lnTo>
                <a:lnTo>
                  <a:pt x="1117587" y="2146300"/>
                </a:lnTo>
                <a:lnTo>
                  <a:pt x="742289" y="2146300"/>
                </a:lnTo>
                <a:lnTo>
                  <a:pt x="742289" y="2159000"/>
                </a:lnTo>
                <a:lnTo>
                  <a:pt x="498259" y="2171700"/>
                </a:lnTo>
                <a:lnTo>
                  <a:pt x="582206" y="2159000"/>
                </a:lnTo>
                <a:lnTo>
                  <a:pt x="742289" y="2159000"/>
                </a:lnTo>
                <a:lnTo>
                  <a:pt x="742289" y="2146300"/>
                </a:lnTo>
                <a:lnTo>
                  <a:pt x="677252" y="2146300"/>
                </a:lnTo>
                <a:lnTo>
                  <a:pt x="677252" y="2057400"/>
                </a:lnTo>
                <a:lnTo>
                  <a:pt x="1495526" y="2057400"/>
                </a:lnTo>
                <a:lnTo>
                  <a:pt x="1495526" y="2044700"/>
                </a:lnTo>
                <a:lnTo>
                  <a:pt x="677252" y="2044700"/>
                </a:lnTo>
                <a:lnTo>
                  <a:pt x="677252" y="1968500"/>
                </a:lnTo>
                <a:lnTo>
                  <a:pt x="1495526" y="1968500"/>
                </a:lnTo>
                <a:lnTo>
                  <a:pt x="1495526" y="1955800"/>
                </a:lnTo>
                <a:lnTo>
                  <a:pt x="677252" y="1955800"/>
                </a:lnTo>
                <a:lnTo>
                  <a:pt x="677252" y="1917700"/>
                </a:lnTo>
                <a:lnTo>
                  <a:pt x="659460" y="1917700"/>
                </a:lnTo>
                <a:lnTo>
                  <a:pt x="659460" y="1930400"/>
                </a:lnTo>
                <a:lnTo>
                  <a:pt x="659460" y="2133600"/>
                </a:lnTo>
                <a:lnTo>
                  <a:pt x="581914" y="2133600"/>
                </a:lnTo>
                <a:lnTo>
                  <a:pt x="581914" y="2146300"/>
                </a:lnTo>
                <a:lnTo>
                  <a:pt x="474586" y="2159000"/>
                </a:lnTo>
                <a:lnTo>
                  <a:pt x="474586" y="2146300"/>
                </a:lnTo>
                <a:lnTo>
                  <a:pt x="581914" y="2146300"/>
                </a:lnTo>
                <a:lnTo>
                  <a:pt x="581914" y="2133600"/>
                </a:lnTo>
                <a:lnTo>
                  <a:pt x="474586" y="2133600"/>
                </a:lnTo>
                <a:lnTo>
                  <a:pt x="474586" y="1930400"/>
                </a:lnTo>
                <a:lnTo>
                  <a:pt x="659460" y="1930400"/>
                </a:lnTo>
                <a:lnTo>
                  <a:pt x="659460" y="1917700"/>
                </a:lnTo>
                <a:lnTo>
                  <a:pt x="635025" y="1917700"/>
                </a:lnTo>
                <a:lnTo>
                  <a:pt x="635025" y="1854200"/>
                </a:lnTo>
                <a:lnTo>
                  <a:pt x="1495526" y="1854200"/>
                </a:lnTo>
                <a:lnTo>
                  <a:pt x="1495526" y="1841500"/>
                </a:lnTo>
                <a:lnTo>
                  <a:pt x="635025" y="1841500"/>
                </a:lnTo>
                <a:lnTo>
                  <a:pt x="635025" y="1752600"/>
                </a:lnTo>
                <a:lnTo>
                  <a:pt x="1495526" y="1752600"/>
                </a:lnTo>
                <a:lnTo>
                  <a:pt x="1495526" y="1739900"/>
                </a:lnTo>
                <a:lnTo>
                  <a:pt x="635025" y="1739900"/>
                </a:lnTo>
                <a:lnTo>
                  <a:pt x="635025" y="1651000"/>
                </a:lnTo>
                <a:lnTo>
                  <a:pt x="1495526" y="1651000"/>
                </a:lnTo>
                <a:lnTo>
                  <a:pt x="1495526" y="1638300"/>
                </a:lnTo>
                <a:lnTo>
                  <a:pt x="635025" y="1638300"/>
                </a:lnTo>
                <a:lnTo>
                  <a:pt x="635025" y="1549400"/>
                </a:lnTo>
                <a:lnTo>
                  <a:pt x="1495526" y="1549400"/>
                </a:lnTo>
                <a:lnTo>
                  <a:pt x="1495526" y="1536700"/>
                </a:lnTo>
                <a:lnTo>
                  <a:pt x="635025" y="1536700"/>
                </a:lnTo>
                <a:lnTo>
                  <a:pt x="635025" y="1447800"/>
                </a:lnTo>
                <a:lnTo>
                  <a:pt x="1495526" y="1447800"/>
                </a:lnTo>
                <a:lnTo>
                  <a:pt x="1495526" y="1422400"/>
                </a:lnTo>
                <a:lnTo>
                  <a:pt x="635025" y="1422400"/>
                </a:lnTo>
                <a:lnTo>
                  <a:pt x="635025" y="1346200"/>
                </a:lnTo>
                <a:lnTo>
                  <a:pt x="1495526" y="1346200"/>
                </a:lnTo>
                <a:lnTo>
                  <a:pt x="1495526" y="1333500"/>
                </a:lnTo>
                <a:lnTo>
                  <a:pt x="635025" y="1333500"/>
                </a:lnTo>
                <a:lnTo>
                  <a:pt x="635025" y="1244600"/>
                </a:lnTo>
                <a:lnTo>
                  <a:pt x="1495526" y="1244600"/>
                </a:lnTo>
                <a:lnTo>
                  <a:pt x="1495526" y="1231900"/>
                </a:lnTo>
                <a:lnTo>
                  <a:pt x="635025" y="1231900"/>
                </a:lnTo>
                <a:lnTo>
                  <a:pt x="635025" y="1130300"/>
                </a:lnTo>
                <a:lnTo>
                  <a:pt x="1495526" y="1130300"/>
                </a:lnTo>
                <a:lnTo>
                  <a:pt x="1495526" y="1117600"/>
                </a:lnTo>
                <a:lnTo>
                  <a:pt x="635025" y="1117600"/>
                </a:lnTo>
                <a:lnTo>
                  <a:pt x="635025" y="1028700"/>
                </a:lnTo>
                <a:lnTo>
                  <a:pt x="1495526" y="1028700"/>
                </a:lnTo>
                <a:lnTo>
                  <a:pt x="1495526" y="1016000"/>
                </a:lnTo>
                <a:lnTo>
                  <a:pt x="1352778" y="1016000"/>
                </a:lnTo>
                <a:lnTo>
                  <a:pt x="1352778" y="850900"/>
                </a:lnTo>
                <a:lnTo>
                  <a:pt x="1463255" y="876300"/>
                </a:lnTo>
                <a:lnTo>
                  <a:pt x="1474431" y="876300"/>
                </a:lnTo>
                <a:lnTo>
                  <a:pt x="1799424" y="965200"/>
                </a:lnTo>
                <a:lnTo>
                  <a:pt x="1799424" y="939800"/>
                </a:lnTo>
                <a:lnTo>
                  <a:pt x="1592033" y="889000"/>
                </a:lnTo>
                <a:lnTo>
                  <a:pt x="1606130" y="889000"/>
                </a:lnTo>
                <a:lnTo>
                  <a:pt x="1606130" y="215900"/>
                </a:lnTo>
                <a:lnTo>
                  <a:pt x="1588363" y="203200"/>
                </a:lnTo>
                <a:lnTo>
                  <a:pt x="1588363" y="228600"/>
                </a:lnTo>
                <a:lnTo>
                  <a:pt x="1588363" y="889000"/>
                </a:lnTo>
                <a:lnTo>
                  <a:pt x="1479524" y="863600"/>
                </a:lnTo>
                <a:lnTo>
                  <a:pt x="1479524" y="241300"/>
                </a:lnTo>
                <a:lnTo>
                  <a:pt x="1461731" y="241300"/>
                </a:lnTo>
                <a:lnTo>
                  <a:pt x="1461731" y="863600"/>
                </a:lnTo>
                <a:lnTo>
                  <a:pt x="1407248" y="850900"/>
                </a:lnTo>
                <a:lnTo>
                  <a:pt x="1352778" y="838200"/>
                </a:lnTo>
                <a:lnTo>
                  <a:pt x="1352778" y="203200"/>
                </a:lnTo>
                <a:lnTo>
                  <a:pt x="1334985" y="203200"/>
                </a:lnTo>
                <a:lnTo>
                  <a:pt x="1334985" y="838200"/>
                </a:lnTo>
                <a:lnTo>
                  <a:pt x="1334985" y="850900"/>
                </a:lnTo>
                <a:lnTo>
                  <a:pt x="1334985" y="1016000"/>
                </a:lnTo>
                <a:lnTo>
                  <a:pt x="753237" y="1016000"/>
                </a:lnTo>
                <a:lnTo>
                  <a:pt x="753237" y="850900"/>
                </a:lnTo>
                <a:lnTo>
                  <a:pt x="1334985" y="850900"/>
                </a:lnTo>
                <a:lnTo>
                  <a:pt x="1334985" y="838200"/>
                </a:lnTo>
                <a:lnTo>
                  <a:pt x="1226134" y="838200"/>
                </a:lnTo>
                <a:lnTo>
                  <a:pt x="1226134" y="177800"/>
                </a:lnTo>
                <a:lnTo>
                  <a:pt x="1208379" y="177800"/>
                </a:lnTo>
                <a:lnTo>
                  <a:pt x="1208379" y="838200"/>
                </a:lnTo>
                <a:lnTo>
                  <a:pt x="1112126" y="838200"/>
                </a:lnTo>
                <a:lnTo>
                  <a:pt x="1112126" y="139700"/>
                </a:lnTo>
                <a:lnTo>
                  <a:pt x="1094371" y="139700"/>
                </a:lnTo>
                <a:lnTo>
                  <a:pt x="1094371" y="838200"/>
                </a:lnTo>
                <a:lnTo>
                  <a:pt x="964349" y="838200"/>
                </a:lnTo>
                <a:lnTo>
                  <a:pt x="964349" y="12700"/>
                </a:lnTo>
                <a:lnTo>
                  <a:pt x="1588363" y="228600"/>
                </a:lnTo>
                <a:lnTo>
                  <a:pt x="1588363" y="203200"/>
                </a:lnTo>
                <a:lnTo>
                  <a:pt x="964349" y="0"/>
                </a:lnTo>
                <a:lnTo>
                  <a:pt x="0" y="0"/>
                </a:lnTo>
                <a:lnTo>
                  <a:pt x="0" y="12700"/>
                </a:lnTo>
                <a:lnTo>
                  <a:pt x="946581" y="12700"/>
                </a:lnTo>
                <a:lnTo>
                  <a:pt x="946581" y="838200"/>
                </a:lnTo>
                <a:lnTo>
                  <a:pt x="787006" y="838200"/>
                </a:lnTo>
                <a:lnTo>
                  <a:pt x="787006" y="63500"/>
                </a:lnTo>
                <a:lnTo>
                  <a:pt x="769239" y="63500"/>
                </a:lnTo>
                <a:lnTo>
                  <a:pt x="769239" y="838200"/>
                </a:lnTo>
                <a:lnTo>
                  <a:pt x="735469" y="838200"/>
                </a:lnTo>
                <a:lnTo>
                  <a:pt x="735469" y="1016000"/>
                </a:lnTo>
                <a:lnTo>
                  <a:pt x="626579" y="1016000"/>
                </a:lnTo>
                <a:lnTo>
                  <a:pt x="626579" y="63500"/>
                </a:lnTo>
                <a:lnTo>
                  <a:pt x="608799" y="63500"/>
                </a:lnTo>
                <a:lnTo>
                  <a:pt x="608799" y="1917700"/>
                </a:lnTo>
                <a:lnTo>
                  <a:pt x="466115" y="1917700"/>
                </a:lnTo>
                <a:lnTo>
                  <a:pt x="466115" y="63500"/>
                </a:lnTo>
                <a:lnTo>
                  <a:pt x="456806" y="63500"/>
                </a:lnTo>
                <a:lnTo>
                  <a:pt x="456806" y="1930400"/>
                </a:lnTo>
                <a:lnTo>
                  <a:pt x="456806" y="2133600"/>
                </a:lnTo>
                <a:lnTo>
                  <a:pt x="456806" y="2146300"/>
                </a:lnTo>
                <a:lnTo>
                  <a:pt x="456806" y="2159000"/>
                </a:lnTo>
                <a:lnTo>
                  <a:pt x="280339" y="2159000"/>
                </a:lnTo>
                <a:lnTo>
                  <a:pt x="456806" y="2146300"/>
                </a:lnTo>
                <a:lnTo>
                  <a:pt x="456806" y="2133600"/>
                </a:lnTo>
                <a:lnTo>
                  <a:pt x="280339" y="2146300"/>
                </a:lnTo>
                <a:lnTo>
                  <a:pt x="280339" y="1930400"/>
                </a:lnTo>
                <a:lnTo>
                  <a:pt x="456806" y="1930400"/>
                </a:lnTo>
                <a:lnTo>
                  <a:pt x="456806" y="63500"/>
                </a:lnTo>
                <a:lnTo>
                  <a:pt x="448348" y="63500"/>
                </a:lnTo>
                <a:lnTo>
                  <a:pt x="448348" y="1612900"/>
                </a:lnTo>
                <a:lnTo>
                  <a:pt x="433565" y="1612900"/>
                </a:lnTo>
                <a:lnTo>
                  <a:pt x="433565" y="1625600"/>
                </a:lnTo>
                <a:lnTo>
                  <a:pt x="433565" y="1765300"/>
                </a:lnTo>
                <a:lnTo>
                  <a:pt x="433565" y="1778000"/>
                </a:lnTo>
                <a:lnTo>
                  <a:pt x="433565" y="1917700"/>
                </a:lnTo>
                <a:lnTo>
                  <a:pt x="262572" y="1917700"/>
                </a:lnTo>
                <a:lnTo>
                  <a:pt x="262572" y="1930400"/>
                </a:lnTo>
                <a:lnTo>
                  <a:pt x="262572" y="2146300"/>
                </a:lnTo>
                <a:lnTo>
                  <a:pt x="86106" y="2146300"/>
                </a:lnTo>
                <a:lnTo>
                  <a:pt x="86106" y="1930400"/>
                </a:lnTo>
                <a:lnTo>
                  <a:pt x="262572" y="1930400"/>
                </a:lnTo>
                <a:lnTo>
                  <a:pt x="262572" y="1917700"/>
                </a:lnTo>
                <a:lnTo>
                  <a:pt x="242354" y="1917700"/>
                </a:lnTo>
                <a:lnTo>
                  <a:pt x="242354" y="1765300"/>
                </a:lnTo>
                <a:lnTo>
                  <a:pt x="433565" y="1778000"/>
                </a:lnTo>
                <a:lnTo>
                  <a:pt x="433565" y="1765300"/>
                </a:lnTo>
                <a:lnTo>
                  <a:pt x="242354" y="1752600"/>
                </a:lnTo>
                <a:lnTo>
                  <a:pt x="242354" y="1612900"/>
                </a:lnTo>
                <a:lnTo>
                  <a:pt x="303174" y="1612900"/>
                </a:lnTo>
                <a:lnTo>
                  <a:pt x="433565" y="1625600"/>
                </a:lnTo>
                <a:lnTo>
                  <a:pt x="433565" y="1612900"/>
                </a:lnTo>
                <a:lnTo>
                  <a:pt x="305689" y="1600200"/>
                </a:lnTo>
                <a:lnTo>
                  <a:pt x="305689" y="63500"/>
                </a:lnTo>
                <a:lnTo>
                  <a:pt x="287896" y="63500"/>
                </a:lnTo>
                <a:lnTo>
                  <a:pt x="287896" y="1600200"/>
                </a:lnTo>
                <a:lnTo>
                  <a:pt x="224561" y="1587500"/>
                </a:lnTo>
                <a:lnTo>
                  <a:pt x="224561" y="1612900"/>
                </a:lnTo>
                <a:lnTo>
                  <a:pt x="224561" y="1752600"/>
                </a:lnTo>
                <a:lnTo>
                  <a:pt x="224561" y="1765300"/>
                </a:lnTo>
                <a:lnTo>
                  <a:pt x="224561" y="1917700"/>
                </a:lnTo>
                <a:lnTo>
                  <a:pt x="20675" y="1917700"/>
                </a:lnTo>
                <a:lnTo>
                  <a:pt x="20675" y="1765300"/>
                </a:lnTo>
                <a:lnTo>
                  <a:pt x="224561" y="1765300"/>
                </a:lnTo>
                <a:lnTo>
                  <a:pt x="224561" y="1752600"/>
                </a:lnTo>
                <a:lnTo>
                  <a:pt x="20675" y="1752600"/>
                </a:lnTo>
                <a:lnTo>
                  <a:pt x="20675" y="1600200"/>
                </a:lnTo>
                <a:lnTo>
                  <a:pt x="224561" y="1612900"/>
                </a:lnTo>
                <a:lnTo>
                  <a:pt x="224561" y="1587500"/>
                </a:lnTo>
                <a:lnTo>
                  <a:pt x="160020" y="1587500"/>
                </a:lnTo>
                <a:lnTo>
                  <a:pt x="160020" y="1333500"/>
                </a:lnTo>
                <a:lnTo>
                  <a:pt x="145224" y="1320800"/>
                </a:lnTo>
                <a:lnTo>
                  <a:pt x="0" y="1320800"/>
                </a:lnTo>
                <a:lnTo>
                  <a:pt x="142240" y="1333500"/>
                </a:lnTo>
                <a:lnTo>
                  <a:pt x="142240" y="1447800"/>
                </a:lnTo>
                <a:lnTo>
                  <a:pt x="0" y="1447800"/>
                </a:lnTo>
                <a:lnTo>
                  <a:pt x="0" y="1460500"/>
                </a:lnTo>
                <a:lnTo>
                  <a:pt x="142240" y="1460500"/>
                </a:lnTo>
                <a:lnTo>
                  <a:pt x="142240" y="1587500"/>
                </a:lnTo>
                <a:lnTo>
                  <a:pt x="0" y="1587500"/>
                </a:lnTo>
                <a:lnTo>
                  <a:pt x="0" y="1600200"/>
                </a:lnTo>
                <a:lnTo>
                  <a:pt x="2895" y="1600200"/>
                </a:lnTo>
                <a:lnTo>
                  <a:pt x="2895" y="1752600"/>
                </a:lnTo>
                <a:lnTo>
                  <a:pt x="0" y="1752600"/>
                </a:lnTo>
                <a:lnTo>
                  <a:pt x="0" y="1765300"/>
                </a:lnTo>
                <a:lnTo>
                  <a:pt x="2895" y="1765300"/>
                </a:lnTo>
                <a:lnTo>
                  <a:pt x="2895" y="1917700"/>
                </a:lnTo>
                <a:lnTo>
                  <a:pt x="0" y="1917700"/>
                </a:lnTo>
                <a:lnTo>
                  <a:pt x="0" y="1930400"/>
                </a:lnTo>
                <a:lnTo>
                  <a:pt x="68326" y="1930400"/>
                </a:lnTo>
                <a:lnTo>
                  <a:pt x="68326" y="2146300"/>
                </a:lnTo>
                <a:lnTo>
                  <a:pt x="0" y="2146300"/>
                </a:lnTo>
                <a:lnTo>
                  <a:pt x="0" y="2184400"/>
                </a:lnTo>
                <a:lnTo>
                  <a:pt x="439889" y="2184400"/>
                </a:lnTo>
                <a:lnTo>
                  <a:pt x="439889" y="2374900"/>
                </a:lnTo>
                <a:lnTo>
                  <a:pt x="0" y="2374900"/>
                </a:lnTo>
                <a:lnTo>
                  <a:pt x="0" y="2882900"/>
                </a:lnTo>
                <a:lnTo>
                  <a:pt x="8877" y="2882900"/>
                </a:lnTo>
                <a:lnTo>
                  <a:pt x="8877" y="2387600"/>
                </a:lnTo>
                <a:lnTo>
                  <a:pt x="556475" y="2387600"/>
                </a:lnTo>
                <a:lnTo>
                  <a:pt x="556475" y="2882900"/>
                </a:lnTo>
                <a:lnTo>
                  <a:pt x="574230" y="2882900"/>
                </a:lnTo>
                <a:lnTo>
                  <a:pt x="574230" y="2387600"/>
                </a:lnTo>
                <a:lnTo>
                  <a:pt x="794562" y="2387600"/>
                </a:lnTo>
                <a:lnTo>
                  <a:pt x="794562" y="2882900"/>
                </a:lnTo>
                <a:lnTo>
                  <a:pt x="812355" y="2882900"/>
                </a:lnTo>
                <a:lnTo>
                  <a:pt x="812355" y="2387600"/>
                </a:lnTo>
                <a:lnTo>
                  <a:pt x="812355" y="2374900"/>
                </a:lnTo>
                <a:lnTo>
                  <a:pt x="997254" y="2374900"/>
                </a:lnTo>
                <a:lnTo>
                  <a:pt x="997254" y="2882900"/>
                </a:lnTo>
                <a:lnTo>
                  <a:pt x="1015034" y="2882900"/>
                </a:lnTo>
                <a:lnTo>
                  <a:pt x="1015034" y="2374900"/>
                </a:lnTo>
                <a:lnTo>
                  <a:pt x="1199934" y="2362200"/>
                </a:lnTo>
                <a:lnTo>
                  <a:pt x="1199934" y="2882900"/>
                </a:lnTo>
                <a:lnTo>
                  <a:pt x="1217701" y="2882900"/>
                </a:lnTo>
                <a:lnTo>
                  <a:pt x="1217701" y="2362200"/>
                </a:lnTo>
                <a:lnTo>
                  <a:pt x="1216939" y="2362200"/>
                </a:lnTo>
                <a:lnTo>
                  <a:pt x="1401927" y="2349500"/>
                </a:lnTo>
                <a:lnTo>
                  <a:pt x="1401927" y="2882900"/>
                </a:lnTo>
                <a:lnTo>
                  <a:pt x="1419694" y="2882900"/>
                </a:lnTo>
                <a:lnTo>
                  <a:pt x="1419694" y="2794000"/>
                </a:lnTo>
                <a:lnTo>
                  <a:pt x="1495526" y="2794000"/>
                </a:lnTo>
                <a:lnTo>
                  <a:pt x="1495526" y="2882900"/>
                </a:lnTo>
                <a:lnTo>
                  <a:pt x="1513293" y="2882900"/>
                </a:lnTo>
                <a:lnTo>
                  <a:pt x="1513293" y="2794000"/>
                </a:lnTo>
                <a:lnTo>
                  <a:pt x="1514309" y="2794000"/>
                </a:lnTo>
                <a:lnTo>
                  <a:pt x="1613052" y="2781300"/>
                </a:lnTo>
                <a:lnTo>
                  <a:pt x="1909279" y="2743200"/>
                </a:lnTo>
                <a:lnTo>
                  <a:pt x="1909279" y="2819400"/>
                </a:lnTo>
                <a:lnTo>
                  <a:pt x="1554695" y="2882900"/>
                </a:lnTo>
                <a:lnTo>
                  <a:pt x="1648040" y="2882900"/>
                </a:lnTo>
                <a:lnTo>
                  <a:pt x="1909279" y="2844800"/>
                </a:lnTo>
                <a:lnTo>
                  <a:pt x="1909279" y="2882900"/>
                </a:lnTo>
                <a:lnTo>
                  <a:pt x="1927047" y="2882900"/>
                </a:lnTo>
                <a:lnTo>
                  <a:pt x="1927047" y="2844800"/>
                </a:lnTo>
                <a:lnTo>
                  <a:pt x="1927047" y="2743200"/>
                </a:lnTo>
                <a:lnTo>
                  <a:pt x="1927047" y="1790700"/>
                </a:lnTo>
                <a:lnTo>
                  <a:pt x="2110702" y="1790700"/>
                </a:lnTo>
                <a:lnTo>
                  <a:pt x="2110702" y="1778000"/>
                </a:lnTo>
                <a:lnTo>
                  <a:pt x="2110702" y="1638300"/>
                </a:lnTo>
                <a:lnTo>
                  <a:pt x="2523566" y="1638300"/>
                </a:lnTo>
                <a:lnTo>
                  <a:pt x="2523566" y="1765300"/>
                </a:lnTo>
                <a:lnTo>
                  <a:pt x="2797238" y="1765300"/>
                </a:lnTo>
                <a:lnTo>
                  <a:pt x="2797238" y="3797300"/>
                </a:lnTo>
                <a:lnTo>
                  <a:pt x="2617165" y="3797300"/>
                </a:lnTo>
                <a:lnTo>
                  <a:pt x="2617165" y="3225800"/>
                </a:lnTo>
                <a:lnTo>
                  <a:pt x="2599372" y="3225800"/>
                </a:lnTo>
                <a:lnTo>
                  <a:pt x="2599372" y="3886200"/>
                </a:lnTo>
                <a:lnTo>
                  <a:pt x="2518219" y="3924300"/>
                </a:lnTo>
                <a:lnTo>
                  <a:pt x="2518219" y="3810000"/>
                </a:lnTo>
                <a:lnTo>
                  <a:pt x="2558796" y="3797300"/>
                </a:lnTo>
                <a:lnTo>
                  <a:pt x="2599372" y="3784600"/>
                </a:lnTo>
                <a:lnTo>
                  <a:pt x="2599372" y="3771900"/>
                </a:lnTo>
                <a:lnTo>
                  <a:pt x="2518219" y="3797300"/>
                </a:lnTo>
                <a:lnTo>
                  <a:pt x="2518219" y="3683000"/>
                </a:lnTo>
                <a:lnTo>
                  <a:pt x="2558745" y="3670300"/>
                </a:lnTo>
                <a:lnTo>
                  <a:pt x="2599347" y="3657612"/>
                </a:lnTo>
                <a:lnTo>
                  <a:pt x="2599372" y="3644912"/>
                </a:lnTo>
                <a:lnTo>
                  <a:pt x="2518219" y="3670300"/>
                </a:lnTo>
                <a:lnTo>
                  <a:pt x="2518219" y="3556000"/>
                </a:lnTo>
                <a:lnTo>
                  <a:pt x="2558745" y="3543300"/>
                </a:lnTo>
                <a:lnTo>
                  <a:pt x="2599372" y="3530600"/>
                </a:lnTo>
                <a:lnTo>
                  <a:pt x="2599372" y="3517900"/>
                </a:lnTo>
                <a:lnTo>
                  <a:pt x="2518219" y="3543300"/>
                </a:lnTo>
                <a:lnTo>
                  <a:pt x="2518219" y="3403600"/>
                </a:lnTo>
                <a:lnTo>
                  <a:pt x="2558745" y="3390900"/>
                </a:lnTo>
                <a:lnTo>
                  <a:pt x="2599372" y="3378200"/>
                </a:lnTo>
                <a:lnTo>
                  <a:pt x="2599372" y="3365500"/>
                </a:lnTo>
                <a:lnTo>
                  <a:pt x="2518219" y="3390900"/>
                </a:lnTo>
                <a:lnTo>
                  <a:pt x="2518219" y="3263900"/>
                </a:lnTo>
                <a:lnTo>
                  <a:pt x="2599372" y="3238500"/>
                </a:lnTo>
                <a:lnTo>
                  <a:pt x="2599372" y="3225800"/>
                </a:lnTo>
                <a:lnTo>
                  <a:pt x="2471750" y="3225800"/>
                </a:lnTo>
                <a:lnTo>
                  <a:pt x="2471750" y="2006600"/>
                </a:lnTo>
                <a:lnTo>
                  <a:pt x="2453957" y="2006600"/>
                </a:lnTo>
                <a:lnTo>
                  <a:pt x="2453957" y="3225800"/>
                </a:lnTo>
                <a:lnTo>
                  <a:pt x="2376754" y="3225800"/>
                </a:lnTo>
                <a:lnTo>
                  <a:pt x="2376754" y="2971800"/>
                </a:lnTo>
                <a:lnTo>
                  <a:pt x="2453957" y="2971800"/>
                </a:lnTo>
                <a:lnTo>
                  <a:pt x="2453957" y="2946400"/>
                </a:lnTo>
                <a:lnTo>
                  <a:pt x="2376754" y="2946400"/>
                </a:lnTo>
                <a:lnTo>
                  <a:pt x="2376754" y="2552700"/>
                </a:lnTo>
                <a:lnTo>
                  <a:pt x="2453957" y="2552700"/>
                </a:lnTo>
                <a:lnTo>
                  <a:pt x="2453957" y="2540000"/>
                </a:lnTo>
                <a:lnTo>
                  <a:pt x="2376754" y="2540000"/>
                </a:lnTo>
                <a:lnTo>
                  <a:pt x="2376754" y="2019300"/>
                </a:lnTo>
                <a:lnTo>
                  <a:pt x="2453957" y="2019300"/>
                </a:lnTo>
                <a:lnTo>
                  <a:pt x="2453957" y="2006600"/>
                </a:lnTo>
                <a:lnTo>
                  <a:pt x="2358974" y="2006600"/>
                </a:lnTo>
                <a:lnTo>
                  <a:pt x="2358974" y="2019300"/>
                </a:lnTo>
                <a:lnTo>
                  <a:pt x="2358974" y="2540000"/>
                </a:lnTo>
                <a:lnTo>
                  <a:pt x="2358974" y="2552700"/>
                </a:lnTo>
                <a:lnTo>
                  <a:pt x="2358974" y="2946400"/>
                </a:lnTo>
                <a:lnTo>
                  <a:pt x="2358974" y="2971800"/>
                </a:lnTo>
                <a:lnTo>
                  <a:pt x="2358974" y="3225800"/>
                </a:lnTo>
                <a:lnTo>
                  <a:pt x="2161362" y="3225800"/>
                </a:lnTo>
                <a:lnTo>
                  <a:pt x="2161362" y="2997200"/>
                </a:lnTo>
                <a:lnTo>
                  <a:pt x="2260168" y="2984500"/>
                </a:lnTo>
                <a:lnTo>
                  <a:pt x="2358974" y="2971800"/>
                </a:lnTo>
                <a:lnTo>
                  <a:pt x="2358974" y="2946400"/>
                </a:lnTo>
                <a:lnTo>
                  <a:pt x="2161362" y="2984500"/>
                </a:lnTo>
                <a:lnTo>
                  <a:pt x="2161362" y="2590800"/>
                </a:lnTo>
                <a:lnTo>
                  <a:pt x="2293099" y="2565400"/>
                </a:lnTo>
                <a:lnTo>
                  <a:pt x="2358974" y="2552700"/>
                </a:lnTo>
                <a:lnTo>
                  <a:pt x="2358974" y="2540000"/>
                </a:lnTo>
                <a:lnTo>
                  <a:pt x="2161362" y="2565400"/>
                </a:lnTo>
                <a:lnTo>
                  <a:pt x="2161362" y="2019300"/>
                </a:lnTo>
                <a:lnTo>
                  <a:pt x="2358974" y="2019300"/>
                </a:lnTo>
                <a:lnTo>
                  <a:pt x="2358974" y="2006600"/>
                </a:lnTo>
                <a:lnTo>
                  <a:pt x="2143582" y="2006600"/>
                </a:lnTo>
                <a:lnTo>
                  <a:pt x="2143582" y="3225800"/>
                </a:lnTo>
                <a:lnTo>
                  <a:pt x="2133803" y="3225800"/>
                </a:lnTo>
                <a:lnTo>
                  <a:pt x="2133803" y="2971800"/>
                </a:lnTo>
                <a:lnTo>
                  <a:pt x="2116023" y="2971800"/>
                </a:lnTo>
                <a:lnTo>
                  <a:pt x="2116023" y="2984500"/>
                </a:lnTo>
                <a:lnTo>
                  <a:pt x="2116023" y="3098800"/>
                </a:lnTo>
                <a:lnTo>
                  <a:pt x="2116023" y="3111500"/>
                </a:lnTo>
                <a:lnTo>
                  <a:pt x="2116023" y="3225800"/>
                </a:lnTo>
                <a:lnTo>
                  <a:pt x="2051634" y="3238500"/>
                </a:lnTo>
                <a:lnTo>
                  <a:pt x="2051634" y="3124200"/>
                </a:lnTo>
                <a:lnTo>
                  <a:pt x="2116023" y="3111500"/>
                </a:lnTo>
                <a:lnTo>
                  <a:pt x="2116023" y="3098800"/>
                </a:lnTo>
                <a:lnTo>
                  <a:pt x="2051634" y="3111500"/>
                </a:lnTo>
                <a:lnTo>
                  <a:pt x="2051634" y="2997200"/>
                </a:lnTo>
                <a:lnTo>
                  <a:pt x="2116023" y="2984500"/>
                </a:lnTo>
                <a:lnTo>
                  <a:pt x="2116023" y="2971800"/>
                </a:lnTo>
                <a:lnTo>
                  <a:pt x="2003259" y="2971800"/>
                </a:lnTo>
                <a:lnTo>
                  <a:pt x="2003259" y="2984500"/>
                </a:lnTo>
                <a:lnTo>
                  <a:pt x="2047963" y="2984500"/>
                </a:lnTo>
                <a:lnTo>
                  <a:pt x="2003259" y="2997200"/>
                </a:lnTo>
                <a:lnTo>
                  <a:pt x="2003259" y="3009900"/>
                </a:lnTo>
                <a:lnTo>
                  <a:pt x="2033854" y="2997200"/>
                </a:lnTo>
                <a:lnTo>
                  <a:pt x="2033854" y="3124200"/>
                </a:lnTo>
                <a:lnTo>
                  <a:pt x="2003259" y="3124200"/>
                </a:lnTo>
                <a:lnTo>
                  <a:pt x="2003259" y="3136900"/>
                </a:lnTo>
                <a:lnTo>
                  <a:pt x="2033854" y="3136900"/>
                </a:lnTo>
                <a:lnTo>
                  <a:pt x="2033854" y="3251200"/>
                </a:lnTo>
                <a:lnTo>
                  <a:pt x="2003259" y="3251200"/>
                </a:lnTo>
                <a:lnTo>
                  <a:pt x="2003259" y="3263900"/>
                </a:lnTo>
                <a:lnTo>
                  <a:pt x="2129485" y="3238500"/>
                </a:lnTo>
                <a:lnTo>
                  <a:pt x="2557081" y="3238500"/>
                </a:lnTo>
                <a:lnTo>
                  <a:pt x="2500452" y="3251200"/>
                </a:lnTo>
                <a:lnTo>
                  <a:pt x="2500452" y="3263900"/>
                </a:lnTo>
                <a:lnTo>
                  <a:pt x="2500452" y="3390900"/>
                </a:lnTo>
                <a:lnTo>
                  <a:pt x="2500452" y="3924300"/>
                </a:lnTo>
                <a:lnTo>
                  <a:pt x="2408364" y="3962412"/>
                </a:lnTo>
                <a:lnTo>
                  <a:pt x="2408364" y="3860800"/>
                </a:lnTo>
                <a:lnTo>
                  <a:pt x="2454351" y="3835400"/>
                </a:lnTo>
                <a:lnTo>
                  <a:pt x="2500452" y="3822700"/>
                </a:lnTo>
                <a:lnTo>
                  <a:pt x="2500452" y="3797300"/>
                </a:lnTo>
                <a:lnTo>
                  <a:pt x="2408364" y="3835400"/>
                </a:lnTo>
                <a:lnTo>
                  <a:pt x="2408364" y="3733800"/>
                </a:lnTo>
                <a:lnTo>
                  <a:pt x="2454351" y="3708400"/>
                </a:lnTo>
                <a:lnTo>
                  <a:pt x="2500452" y="3695700"/>
                </a:lnTo>
                <a:lnTo>
                  <a:pt x="2500452" y="3683000"/>
                </a:lnTo>
                <a:lnTo>
                  <a:pt x="2408364" y="3708400"/>
                </a:lnTo>
                <a:lnTo>
                  <a:pt x="2408364" y="3606800"/>
                </a:lnTo>
                <a:lnTo>
                  <a:pt x="2439098" y="3581400"/>
                </a:lnTo>
                <a:lnTo>
                  <a:pt x="2500452" y="3556000"/>
                </a:lnTo>
                <a:lnTo>
                  <a:pt x="2500452" y="3543300"/>
                </a:lnTo>
                <a:lnTo>
                  <a:pt x="2408364" y="3581400"/>
                </a:lnTo>
                <a:lnTo>
                  <a:pt x="2408364" y="3429012"/>
                </a:lnTo>
                <a:lnTo>
                  <a:pt x="2500452" y="3416300"/>
                </a:lnTo>
                <a:lnTo>
                  <a:pt x="2500452" y="3390900"/>
                </a:lnTo>
                <a:lnTo>
                  <a:pt x="2408364" y="3416300"/>
                </a:lnTo>
                <a:lnTo>
                  <a:pt x="2408364" y="3289300"/>
                </a:lnTo>
                <a:lnTo>
                  <a:pt x="2406078" y="3289300"/>
                </a:lnTo>
                <a:lnTo>
                  <a:pt x="2500452" y="3263900"/>
                </a:lnTo>
                <a:lnTo>
                  <a:pt x="2500452" y="3251200"/>
                </a:lnTo>
                <a:lnTo>
                  <a:pt x="2390597" y="3289300"/>
                </a:lnTo>
                <a:lnTo>
                  <a:pt x="2390584" y="3429025"/>
                </a:lnTo>
                <a:lnTo>
                  <a:pt x="2390584" y="3429901"/>
                </a:lnTo>
                <a:lnTo>
                  <a:pt x="2390584" y="3581412"/>
                </a:lnTo>
                <a:lnTo>
                  <a:pt x="2390584" y="3962412"/>
                </a:lnTo>
                <a:lnTo>
                  <a:pt x="2302840" y="4013200"/>
                </a:lnTo>
                <a:lnTo>
                  <a:pt x="2302840" y="3898900"/>
                </a:lnTo>
                <a:lnTo>
                  <a:pt x="2346655" y="3886200"/>
                </a:lnTo>
                <a:lnTo>
                  <a:pt x="2390584" y="3873512"/>
                </a:lnTo>
                <a:lnTo>
                  <a:pt x="2390584" y="3860812"/>
                </a:lnTo>
                <a:lnTo>
                  <a:pt x="2302840" y="3886200"/>
                </a:lnTo>
                <a:lnTo>
                  <a:pt x="2302840" y="3771900"/>
                </a:lnTo>
                <a:lnTo>
                  <a:pt x="2346655" y="3759200"/>
                </a:lnTo>
                <a:lnTo>
                  <a:pt x="2390584" y="3746512"/>
                </a:lnTo>
                <a:lnTo>
                  <a:pt x="2390584" y="3733812"/>
                </a:lnTo>
                <a:lnTo>
                  <a:pt x="2302840" y="3759200"/>
                </a:lnTo>
                <a:lnTo>
                  <a:pt x="2302840" y="3632200"/>
                </a:lnTo>
                <a:lnTo>
                  <a:pt x="2346718" y="3619500"/>
                </a:lnTo>
                <a:lnTo>
                  <a:pt x="2390584" y="3606812"/>
                </a:lnTo>
                <a:lnTo>
                  <a:pt x="2390584" y="3581412"/>
                </a:lnTo>
                <a:lnTo>
                  <a:pt x="2294331" y="3619500"/>
                </a:lnTo>
                <a:lnTo>
                  <a:pt x="2294331" y="3479800"/>
                </a:lnTo>
                <a:lnTo>
                  <a:pt x="2358504" y="3454400"/>
                </a:lnTo>
                <a:lnTo>
                  <a:pt x="2390559" y="3441712"/>
                </a:lnTo>
                <a:lnTo>
                  <a:pt x="2390584" y="3429901"/>
                </a:lnTo>
                <a:lnTo>
                  <a:pt x="2390584" y="3429025"/>
                </a:lnTo>
                <a:lnTo>
                  <a:pt x="2294331" y="3454400"/>
                </a:lnTo>
                <a:lnTo>
                  <a:pt x="2294331" y="3314700"/>
                </a:lnTo>
                <a:lnTo>
                  <a:pt x="2390597" y="3289300"/>
                </a:lnTo>
                <a:lnTo>
                  <a:pt x="2285060" y="3314700"/>
                </a:lnTo>
                <a:lnTo>
                  <a:pt x="2285060" y="3759200"/>
                </a:lnTo>
                <a:lnTo>
                  <a:pt x="2285060" y="3784600"/>
                </a:lnTo>
                <a:lnTo>
                  <a:pt x="2285060" y="3898900"/>
                </a:lnTo>
                <a:lnTo>
                  <a:pt x="2285060" y="3911600"/>
                </a:lnTo>
                <a:lnTo>
                  <a:pt x="2285060" y="4013200"/>
                </a:lnTo>
                <a:lnTo>
                  <a:pt x="2201494" y="4051300"/>
                </a:lnTo>
                <a:lnTo>
                  <a:pt x="2201494" y="3937000"/>
                </a:lnTo>
                <a:lnTo>
                  <a:pt x="2243277" y="3924300"/>
                </a:lnTo>
                <a:lnTo>
                  <a:pt x="2285060" y="3911600"/>
                </a:lnTo>
                <a:lnTo>
                  <a:pt x="2285060" y="3898900"/>
                </a:lnTo>
                <a:lnTo>
                  <a:pt x="2201494" y="3924300"/>
                </a:lnTo>
                <a:lnTo>
                  <a:pt x="2201494" y="3810000"/>
                </a:lnTo>
                <a:lnTo>
                  <a:pt x="2243277" y="3797300"/>
                </a:lnTo>
                <a:lnTo>
                  <a:pt x="2285060" y="3784600"/>
                </a:lnTo>
                <a:lnTo>
                  <a:pt x="2285060" y="3759200"/>
                </a:lnTo>
                <a:lnTo>
                  <a:pt x="2201494" y="3797300"/>
                </a:lnTo>
                <a:lnTo>
                  <a:pt x="2201494" y="3670300"/>
                </a:lnTo>
                <a:lnTo>
                  <a:pt x="2285034" y="3644912"/>
                </a:lnTo>
                <a:lnTo>
                  <a:pt x="2285060" y="3314700"/>
                </a:lnTo>
                <a:lnTo>
                  <a:pt x="2276551" y="3314700"/>
                </a:lnTo>
                <a:lnTo>
                  <a:pt x="2276551" y="3327400"/>
                </a:lnTo>
                <a:lnTo>
                  <a:pt x="2276551" y="3454400"/>
                </a:lnTo>
                <a:lnTo>
                  <a:pt x="2276551" y="3479800"/>
                </a:lnTo>
                <a:lnTo>
                  <a:pt x="2276551" y="3619500"/>
                </a:lnTo>
                <a:lnTo>
                  <a:pt x="2093810" y="3619500"/>
                </a:lnTo>
                <a:lnTo>
                  <a:pt x="2093810" y="3479800"/>
                </a:lnTo>
                <a:lnTo>
                  <a:pt x="2276551" y="3479800"/>
                </a:lnTo>
                <a:lnTo>
                  <a:pt x="2276551" y="3454400"/>
                </a:lnTo>
                <a:lnTo>
                  <a:pt x="2093810" y="3454400"/>
                </a:lnTo>
                <a:lnTo>
                  <a:pt x="2093810" y="3327400"/>
                </a:lnTo>
                <a:lnTo>
                  <a:pt x="2276551" y="3327400"/>
                </a:lnTo>
                <a:lnTo>
                  <a:pt x="2276551" y="3314700"/>
                </a:lnTo>
                <a:lnTo>
                  <a:pt x="2003259" y="3314700"/>
                </a:lnTo>
                <a:lnTo>
                  <a:pt x="2003259" y="3327400"/>
                </a:lnTo>
                <a:lnTo>
                  <a:pt x="2076018" y="3327400"/>
                </a:lnTo>
                <a:lnTo>
                  <a:pt x="2076018" y="3454400"/>
                </a:lnTo>
                <a:lnTo>
                  <a:pt x="2003259" y="3454400"/>
                </a:lnTo>
                <a:lnTo>
                  <a:pt x="2003259" y="3479800"/>
                </a:lnTo>
                <a:lnTo>
                  <a:pt x="2076018" y="3479800"/>
                </a:lnTo>
                <a:lnTo>
                  <a:pt x="2076018" y="3619500"/>
                </a:lnTo>
                <a:lnTo>
                  <a:pt x="2003259" y="3619500"/>
                </a:lnTo>
                <a:lnTo>
                  <a:pt x="2003259" y="3632200"/>
                </a:lnTo>
                <a:lnTo>
                  <a:pt x="2248484" y="3632200"/>
                </a:lnTo>
                <a:lnTo>
                  <a:pt x="2183714" y="3657612"/>
                </a:lnTo>
                <a:lnTo>
                  <a:pt x="2183714" y="4051300"/>
                </a:lnTo>
                <a:lnTo>
                  <a:pt x="2095969" y="4089412"/>
                </a:lnTo>
                <a:lnTo>
                  <a:pt x="2095969" y="4000500"/>
                </a:lnTo>
                <a:lnTo>
                  <a:pt x="2095969" y="3987800"/>
                </a:lnTo>
                <a:lnTo>
                  <a:pt x="2139759" y="3962412"/>
                </a:lnTo>
                <a:lnTo>
                  <a:pt x="2183714" y="3949700"/>
                </a:lnTo>
                <a:lnTo>
                  <a:pt x="2183714" y="3937000"/>
                </a:lnTo>
                <a:lnTo>
                  <a:pt x="2095969" y="3962412"/>
                </a:lnTo>
                <a:lnTo>
                  <a:pt x="2095969" y="3860800"/>
                </a:lnTo>
                <a:lnTo>
                  <a:pt x="2125167" y="3835400"/>
                </a:lnTo>
                <a:lnTo>
                  <a:pt x="2183714" y="3810000"/>
                </a:lnTo>
                <a:lnTo>
                  <a:pt x="2183714" y="3797300"/>
                </a:lnTo>
                <a:lnTo>
                  <a:pt x="2095969" y="3835400"/>
                </a:lnTo>
                <a:lnTo>
                  <a:pt x="2095969" y="3708400"/>
                </a:lnTo>
                <a:lnTo>
                  <a:pt x="2095969" y="3695700"/>
                </a:lnTo>
                <a:lnTo>
                  <a:pt x="2183714" y="3670300"/>
                </a:lnTo>
                <a:lnTo>
                  <a:pt x="2183714" y="3657612"/>
                </a:lnTo>
                <a:lnTo>
                  <a:pt x="2003259" y="3708400"/>
                </a:lnTo>
                <a:lnTo>
                  <a:pt x="2003259" y="3733800"/>
                </a:lnTo>
                <a:lnTo>
                  <a:pt x="2078177" y="3708400"/>
                </a:lnTo>
                <a:lnTo>
                  <a:pt x="2078177" y="3835400"/>
                </a:lnTo>
                <a:lnTo>
                  <a:pt x="2003259" y="3873500"/>
                </a:lnTo>
                <a:lnTo>
                  <a:pt x="2003259" y="3886200"/>
                </a:lnTo>
                <a:lnTo>
                  <a:pt x="2078177" y="3860800"/>
                </a:lnTo>
                <a:lnTo>
                  <a:pt x="2078177" y="3987800"/>
                </a:lnTo>
                <a:lnTo>
                  <a:pt x="2003259" y="4013200"/>
                </a:lnTo>
                <a:lnTo>
                  <a:pt x="2003259" y="4025900"/>
                </a:lnTo>
                <a:lnTo>
                  <a:pt x="2078177" y="4000500"/>
                </a:lnTo>
                <a:lnTo>
                  <a:pt x="2078177" y="4114800"/>
                </a:lnTo>
                <a:lnTo>
                  <a:pt x="2003259" y="4140200"/>
                </a:lnTo>
                <a:lnTo>
                  <a:pt x="2003259" y="4152900"/>
                </a:lnTo>
                <a:lnTo>
                  <a:pt x="2164156" y="4114800"/>
                </a:lnTo>
                <a:lnTo>
                  <a:pt x="2486088" y="4025900"/>
                </a:lnTo>
                <a:lnTo>
                  <a:pt x="2815907" y="4140200"/>
                </a:lnTo>
                <a:lnTo>
                  <a:pt x="2805366" y="4140200"/>
                </a:lnTo>
                <a:lnTo>
                  <a:pt x="2805366" y="4152900"/>
                </a:lnTo>
                <a:lnTo>
                  <a:pt x="2073351" y="4330700"/>
                </a:lnTo>
                <a:lnTo>
                  <a:pt x="2210257" y="4216400"/>
                </a:lnTo>
                <a:lnTo>
                  <a:pt x="2278583" y="4165600"/>
                </a:lnTo>
                <a:lnTo>
                  <a:pt x="2325065" y="4165600"/>
                </a:lnTo>
                <a:lnTo>
                  <a:pt x="2333701" y="4152900"/>
                </a:lnTo>
                <a:lnTo>
                  <a:pt x="2338654" y="4140200"/>
                </a:lnTo>
                <a:lnTo>
                  <a:pt x="2805366" y="4152900"/>
                </a:lnTo>
                <a:lnTo>
                  <a:pt x="2805366" y="4140200"/>
                </a:lnTo>
                <a:lnTo>
                  <a:pt x="2338400" y="4127500"/>
                </a:lnTo>
                <a:lnTo>
                  <a:pt x="2333193" y="4127500"/>
                </a:lnTo>
                <a:lnTo>
                  <a:pt x="2324557" y="4114800"/>
                </a:lnTo>
                <a:lnTo>
                  <a:pt x="2272233" y="4114800"/>
                </a:lnTo>
                <a:lnTo>
                  <a:pt x="2263724" y="4127500"/>
                </a:lnTo>
                <a:lnTo>
                  <a:pt x="2260676" y="4140200"/>
                </a:lnTo>
                <a:lnTo>
                  <a:pt x="2262835" y="4152900"/>
                </a:lnTo>
                <a:lnTo>
                  <a:pt x="2266391" y="4152900"/>
                </a:lnTo>
                <a:lnTo>
                  <a:pt x="2179269" y="4216400"/>
                </a:lnTo>
                <a:lnTo>
                  <a:pt x="2003259" y="4152900"/>
                </a:lnTo>
                <a:lnTo>
                  <a:pt x="2003259" y="4165600"/>
                </a:lnTo>
                <a:lnTo>
                  <a:pt x="2166188" y="4241800"/>
                </a:lnTo>
                <a:lnTo>
                  <a:pt x="2040458" y="4330700"/>
                </a:lnTo>
                <a:lnTo>
                  <a:pt x="2003259" y="4330700"/>
                </a:lnTo>
                <a:lnTo>
                  <a:pt x="2003259" y="4343400"/>
                </a:lnTo>
                <a:lnTo>
                  <a:pt x="2026119" y="4343400"/>
                </a:lnTo>
                <a:lnTo>
                  <a:pt x="2014435" y="4356100"/>
                </a:lnTo>
                <a:lnTo>
                  <a:pt x="2003259" y="4381500"/>
                </a:lnTo>
                <a:lnTo>
                  <a:pt x="2003259" y="4406900"/>
                </a:lnTo>
                <a:lnTo>
                  <a:pt x="2048459" y="4343400"/>
                </a:lnTo>
                <a:lnTo>
                  <a:pt x="3104324" y="4292600"/>
                </a:lnTo>
                <a:lnTo>
                  <a:pt x="4266082" y="4254500"/>
                </a:lnTo>
                <a:lnTo>
                  <a:pt x="3042221" y="4673600"/>
                </a:lnTo>
                <a:lnTo>
                  <a:pt x="3045777" y="4686300"/>
                </a:lnTo>
                <a:lnTo>
                  <a:pt x="2744165" y="4445000"/>
                </a:lnTo>
                <a:lnTo>
                  <a:pt x="2750629" y="4432300"/>
                </a:lnTo>
                <a:lnTo>
                  <a:pt x="2754452" y="4432300"/>
                </a:lnTo>
                <a:lnTo>
                  <a:pt x="2754452" y="4419651"/>
                </a:lnTo>
                <a:lnTo>
                  <a:pt x="2749994" y="4406900"/>
                </a:lnTo>
                <a:lnTo>
                  <a:pt x="2737929" y="4394200"/>
                </a:lnTo>
                <a:lnTo>
                  <a:pt x="2719895" y="4381500"/>
                </a:lnTo>
                <a:lnTo>
                  <a:pt x="2675826" y="4381500"/>
                </a:lnTo>
                <a:lnTo>
                  <a:pt x="2657792" y="4394200"/>
                </a:lnTo>
                <a:lnTo>
                  <a:pt x="2645600" y="4406900"/>
                </a:lnTo>
                <a:lnTo>
                  <a:pt x="2641142" y="4419651"/>
                </a:lnTo>
                <a:lnTo>
                  <a:pt x="2003259" y="4533900"/>
                </a:lnTo>
                <a:lnTo>
                  <a:pt x="2003259" y="4546600"/>
                </a:lnTo>
                <a:lnTo>
                  <a:pt x="2644838" y="4432300"/>
                </a:lnTo>
                <a:lnTo>
                  <a:pt x="2645600" y="4432300"/>
                </a:lnTo>
                <a:lnTo>
                  <a:pt x="2003018" y="4775327"/>
                </a:lnTo>
                <a:lnTo>
                  <a:pt x="2003259" y="4775327"/>
                </a:lnTo>
                <a:lnTo>
                  <a:pt x="2003259" y="4787900"/>
                </a:lnTo>
                <a:lnTo>
                  <a:pt x="2655252" y="4445000"/>
                </a:lnTo>
                <a:lnTo>
                  <a:pt x="2660853" y="4445000"/>
                </a:lnTo>
                <a:lnTo>
                  <a:pt x="2667698" y="4457700"/>
                </a:lnTo>
                <a:lnTo>
                  <a:pt x="2675585" y="4457700"/>
                </a:lnTo>
                <a:lnTo>
                  <a:pt x="2459050" y="5156200"/>
                </a:lnTo>
                <a:lnTo>
                  <a:pt x="2307285" y="5232400"/>
                </a:lnTo>
                <a:lnTo>
                  <a:pt x="2003259" y="5067300"/>
                </a:lnTo>
                <a:lnTo>
                  <a:pt x="2003259" y="5080000"/>
                </a:lnTo>
                <a:lnTo>
                  <a:pt x="2270836" y="5232400"/>
                </a:lnTo>
                <a:lnTo>
                  <a:pt x="2003259" y="5194300"/>
                </a:lnTo>
                <a:lnTo>
                  <a:pt x="2003259" y="5207127"/>
                </a:lnTo>
                <a:lnTo>
                  <a:pt x="2003907" y="5207127"/>
                </a:lnTo>
                <a:lnTo>
                  <a:pt x="2283790" y="5257800"/>
                </a:lnTo>
                <a:lnTo>
                  <a:pt x="2186508" y="5308600"/>
                </a:lnTo>
                <a:lnTo>
                  <a:pt x="2003259" y="5334000"/>
                </a:lnTo>
                <a:lnTo>
                  <a:pt x="2003259" y="5346700"/>
                </a:lnTo>
                <a:lnTo>
                  <a:pt x="2149932" y="5321300"/>
                </a:lnTo>
                <a:lnTo>
                  <a:pt x="2003259" y="5410200"/>
                </a:lnTo>
                <a:lnTo>
                  <a:pt x="2003259" y="5422900"/>
                </a:lnTo>
                <a:lnTo>
                  <a:pt x="2193620" y="5321300"/>
                </a:lnTo>
                <a:lnTo>
                  <a:pt x="2201621" y="5321300"/>
                </a:lnTo>
                <a:lnTo>
                  <a:pt x="2349944" y="5232400"/>
                </a:lnTo>
                <a:lnTo>
                  <a:pt x="2473642" y="5168900"/>
                </a:lnTo>
                <a:lnTo>
                  <a:pt x="2474658" y="5168900"/>
                </a:lnTo>
                <a:lnTo>
                  <a:pt x="2524201" y="5143500"/>
                </a:lnTo>
                <a:lnTo>
                  <a:pt x="2747073" y="5016500"/>
                </a:lnTo>
                <a:lnTo>
                  <a:pt x="2755722" y="5029200"/>
                </a:lnTo>
                <a:lnTo>
                  <a:pt x="2767393" y="5041900"/>
                </a:lnTo>
                <a:lnTo>
                  <a:pt x="2815653" y="5041900"/>
                </a:lnTo>
                <a:lnTo>
                  <a:pt x="2831528" y="5029200"/>
                </a:lnTo>
                <a:lnTo>
                  <a:pt x="2843720" y="5029200"/>
                </a:lnTo>
                <a:lnTo>
                  <a:pt x="2851467" y="5016500"/>
                </a:lnTo>
                <a:lnTo>
                  <a:pt x="3163112" y="5092700"/>
                </a:lnTo>
                <a:lnTo>
                  <a:pt x="3168205" y="5092700"/>
                </a:lnTo>
                <a:lnTo>
                  <a:pt x="4273842" y="5422900"/>
                </a:lnTo>
                <a:lnTo>
                  <a:pt x="2003259" y="5600700"/>
                </a:lnTo>
                <a:lnTo>
                  <a:pt x="2003259" y="5613400"/>
                </a:lnTo>
                <a:lnTo>
                  <a:pt x="4194467" y="5435600"/>
                </a:lnTo>
                <a:lnTo>
                  <a:pt x="2003259" y="5803900"/>
                </a:lnTo>
                <a:lnTo>
                  <a:pt x="2003259" y="5816600"/>
                </a:lnTo>
                <a:lnTo>
                  <a:pt x="4298861" y="5435600"/>
                </a:lnTo>
                <a:lnTo>
                  <a:pt x="4309643" y="5435600"/>
                </a:lnTo>
                <a:lnTo>
                  <a:pt x="4726825" y="5829300"/>
                </a:lnTo>
                <a:lnTo>
                  <a:pt x="4736985" y="5829300"/>
                </a:lnTo>
                <a:lnTo>
                  <a:pt x="5470004" y="6540513"/>
                </a:lnTo>
                <a:lnTo>
                  <a:pt x="5425694" y="6527800"/>
                </a:lnTo>
                <a:lnTo>
                  <a:pt x="5425694" y="6553200"/>
                </a:lnTo>
                <a:lnTo>
                  <a:pt x="4702708" y="6883400"/>
                </a:lnTo>
                <a:lnTo>
                  <a:pt x="4292752" y="6921500"/>
                </a:lnTo>
                <a:lnTo>
                  <a:pt x="4266463" y="6908800"/>
                </a:lnTo>
                <a:lnTo>
                  <a:pt x="4266463" y="6934200"/>
                </a:lnTo>
                <a:lnTo>
                  <a:pt x="4236123" y="6934200"/>
                </a:lnTo>
                <a:lnTo>
                  <a:pt x="2911792" y="6438900"/>
                </a:lnTo>
                <a:lnTo>
                  <a:pt x="3353739" y="6477000"/>
                </a:lnTo>
                <a:lnTo>
                  <a:pt x="4266463" y="6934200"/>
                </a:lnTo>
                <a:lnTo>
                  <a:pt x="4266463" y="6908800"/>
                </a:lnTo>
                <a:lnTo>
                  <a:pt x="3389680" y="6477000"/>
                </a:lnTo>
                <a:lnTo>
                  <a:pt x="5425694" y="6553200"/>
                </a:lnTo>
                <a:lnTo>
                  <a:pt x="5425694" y="6527800"/>
                </a:lnTo>
                <a:lnTo>
                  <a:pt x="5411355" y="6527800"/>
                </a:lnTo>
                <a:lnTo>
                  <a:pt x="5411330" y="6540513"/>
                </a:lnTo>
                <a:lnTo>
                  <a:pt x="3945344" y="6477000"/>
                </a:lnTo>
                <a:lnTo>
                  <a:pt x="3358946" y="6451600"/>
                </a:lnTo>
                <a:lnTo>
                  <a:pt x="2003259" y="5892800"/>
                </a:lnTo>
                <a:lnTo>
                  <a:pt x="1914601" y="5854700"/>
                </a:lnTo>
                <a:lnTo>
                  <a:pt x="1910549" y="5842000"/>
                </a:lnTo>
                <a:lnTo>
                  <a:pt x="1912315" y="5842000"/>
                </a:lnTo>
                <a:lnTo>
                  <a:pt x="2003259" y="5867400"/>
                </a:lnTo>
                <a:lnTo>
                  <a:pt x="5411330" y="6540513"/>
                </a:lnTo>
                <a:lnTo>
                  <a:pt x="5411330" y="6527800"/>
                </a:lnTo>
                <a:lnTo>
                  <a:pt x="2003120" y="5854700"/>
                </a:lnTo>
                <a:lnTo>
                  <a:pt x="1960206" y="5842000"/>
                </a:lnTo>
                <a:lnTo>
                  <a:pt x="1917280" y="5829300"/>
                </a:lnTo>
                <a:lnTo>
                  <a:pt x="1563839" y="5829300"/>
                </a:lnTo>
                <a:lnTo>
                  <a:pt x="1792693" y="5842000"/>
                </a:lnTo>
                <a:lnTo>
                  <a:pt x="0" y="5994400"/>
                </a:lnTo>
                <a:lnTo>
                  <a:pt x="0" y="6019800"/>
                </a:lnTo>
                <a:lnTo>
                  <a:pt x="1875878" y="5854700"/>
                </a:lnTo>
                <a:lnTo>
                  <a:pt x="2003132" y="5905500"/>
                </a:lnTo>
                <a:lnTo>
                  <a:pt x="3316274" y="6451600"/>
                </a:lnTo>
                <a:lnTo>
                  <a:pt x="3094278" y="6438900"/>
                </a:lnTo>
                <a:lnTo>
                  <a:pt x="2872295" y="6426200"/>
                </a:lnTo>
                <a:lnTo>
                  <a:pt x="2201367" y="6184900"/>
                </a:lnTo>
                <a:lnTo>
                  <a:pt x="2166061" y="6172200"/>
                </a:lnTo>
                <a:lnTo>
                  <a:pt x="2168093" y="6172200"/>
                </a:lnTo>
                <a:lnTo>
                  <a:pt x="2169490" y="6159500"/>
                </a:lnTo>
                <a:lnTo>
                  <a:pt x="2164156" y="6134100"/>
                </a:lnTo>
                <a:lnTo>
                  <a:pt x="2149551" y="6121400"/>
                </a:lnTo>
                <a:lnTo>
                  <a:pt x="2127847" y="6108700"/>
                </a:lnTo>
                <a:lnTo>
                  <a:pt x="2074621" y="6108700"/>
                </a:lnTo>
                <a:lnTo>
                  <a:pt x="2053031" y="6121400"/>
                </a:lnTo>
                <a:lnTo>
                  <a:pt x="2038299" y="6134100"/>
                </a:lnTo>
                <a:lnTo>
                  <a:pt x="2032977" y="6159500"/>
                </a:lnTo>
                <a:lnTo>
                  <a:pt x="2033600" y="6159500"/>
                </a:lnTo>
                <a:lnTo>
                  <a:pt x="2034489" y="6172200"/>
                </a:lnTo>
                <a:lnTo>
                  <a:pt x="2003259" y="6172200"/>
                </a:lnTo>
                <a:lnTo>
                  <a:pt x="982802" y="6350000"/>
                </a:lnTo>
                <a:lnTo>
                  <a:pt x="0" y="6286500"/>
                </a:lnTo>
                <a:lnTo>
                  <a:pt x="0" y="6299200"/>
                </a:lnTo>
                <a:lnTo>
                  <a:pt x="924890" y="6350000"/>
                </a:lnTo>
                <a:lnTo>
                  <a:pt x="0" y="6527800"/>
                </a:lnTo>
                <a:lnTo>
                  <a:pt x="0" y="6540513"/>
                </a:lnTo>
                <a:lnTo>
                  <a:pt x="983830" y="6362700"/>
                </a:lnTo>
                <a:lnTo>
                  <a:pt x="1019200" y="6362700"/>
                </a:lnTo>
                <a:lnTo>
                  <a:pt x="1020216" y="6350000"/>
                </a:lnTo>
                <a:lnTo>
                  <a:pt x="2003132" y="6184900"/>
                </a:lnTo>
                <a:lnTo>
                  <a:pt x="2042490" y="6184900"/>
                </a:lnTo>
                <a:lnTo>
                  <a:pt x="2003259" y="6197600"/>
                </a:lnTo>
                <a:lnTo>
                  <a:pt x="59004" y="7035800"/>
                </a:lnTo>
                <a:lnTo>
                  <a:pt x="0" y="7035800"/>
                </a:lnTo>
                <a:lnTo>
                  <a:pt x="26073" y="7048500"/>
                </a:lnTo>
                <a:lnTo>
                  <a:pt x="61493" y="7048500"/>
                </a:lnTo>
                <a:lnTo>
                  <a:pt x="2003132" y="7035800"/>
                </a:lnTo>
                <a:lnTo>
                  <a:pt x="94399" y="7035800"/>
                </a:lnTo>
                <a:lnTo>
                  <a:pt x="2003132" y="6210300"/>
                </a:lnTo>
                <a:lnTo>
                  <a:pt x="2003132" y="6223000"/>
                </a:lnTo>
                <a:lnTo>
                  <a:pt x="2028202" y="6210300"/>
                </a:lnTo>
                <a:lnTo>
                  <a:pt x="2053285" y="6197600"/>
                </a:lnTo>
                <a:lnTo>
                  <a:pt x="2074875" y="6197600"/>
                </a:lnTo>
                <a:lnTo>
                  <a:pt x="2087575" y="6223000"/>
                </a:lnTo>
                <a:lnTo>
                  <a:pt x="2118703" y="6223000"/>
                </a:lnTo>
                <a:lnTo>
                  <a:pt x="2134438" y="6197600"/>
                </a:lnTo>
                <a:lnTo>
                  <a:pt x="2148027" y="6197600"/>
                </a:lnTo>
                <a:lnTo>
                  <a:pt x="2158695" y="6184900"/>
                </a:lnTo>
                <a:lnTo>
                  <a:pt x="4204754" y="6934200"/>
                </a:lnTo>
                <a:lnTo>
                  <a:pt x="3533825" y="7023100"/>
                </a:lnTo>
                <a:lnTo>
                  <a:pt x="2003132" y="7035800"/>
                </a:lnTo>
                <a:lnTo>
                  <a:pt x="3419513" y="7035800"/>
                </a:lnTo>
                <a:lnTo>
                  <a:pt x="2003132" y="7213600"/>
                </a:lnTo>
                <a:lnTo>
                  <a:pt x="2003132" y="7226300"/>
                </a:lnTo>
                <a:lnTo>
                  <a:pt x="1268628" y="7315200"/>
                </a:lnTo>
                <a:lnTo>
                  <a:pt x="868197" y="7353300"/>
                </a:lnTo>
                <a:lnTo>
                  <a:pt x="868197" y="7366000"/>
                </a:lnTo>
                <a:lnTo>
                  <a:pt x="639114" y="7391400"/>
                </a:lnTo>
                <a:lnTo>
                  <a:pt x="624662" y="7391400"/>
                </a:lnTo>
                <a:lnTo>
                  <a:pt x="746429" y="7378700"/>
                </a:lnTo>
                <a:lnTo>
                  <a:pt x="868197" y="7366000"/>
                </a:lnTo>
                <a:lnTo>
                  <a:pt x="868197" y="7353300"/>
                </a:lnTo>
                <a:lnTo>
                  <a:pt x="599922" y="7378700"/>
                </a:lnTo>
                <a:lnTo>
                  <a:pt x="552335" y="7353300"/>
                </a:lnTo>
                <a:lnTo>
                  <a:pt x="537171" y="7353300"/>
                </a:lnTo>
                <a:lnTo>
                  <a:pt x="0" y="7188200"/>
                </a:lnTo>
                <a:lnTo>
                  <a:pt x="0" y="7200900"/>
                </a:lnTo>
                <a:lnTo>
                  <a:pt x="565861" y="7378700"/>
                </a:lnTo>
                <a:lnTo>
                  <a:pt x="0" y="7467600"/>
                </a:lnTo>
                <a:lnTo>
                  <a:pt x="0" y="7480300"/>
                </a:lnTo>
                <a:lnTo>
                  <a:pt x="589965" y="7404100"/>
                </a:lnTo>
                <a:lnTo>
                  <a:pt x="592670" y="7416800"/>
                </a:lnTo>
                <a:lnTo>
                  <a:pt x="635609" y="7416800"/>
                </a:lnTo>
                <a:lnTo>
                  <a:pt x="2003132" y="8051800"/>
                </a:lnTo>
                <a:lnTo>
                  <a:pt x="2133562" y="8102600"/>
                </a:lnTo>
                <a:lnTo>
                  <a:pt x="2003132" y="8089900"/>
                </a:lnTo>
                <a:lnTo>
                  <a:pt x="2003132" y="8102600"/>
                </a:lnTo>
                <a:lnTo>
                  <a:pt x="0" y="7886700"/>
                </a:lnTo>
                <a:lnTo>
                  <a:pt x="0" y="7899400"/>
                </a:lnTo>
                <a:lnTo>
                  <a:pt x="2003132" y="8115300"/>
                </a:lnTo>
                <a:lnTo>
                  <a:pt x="2106752" y="8115300"/>
                </a:lnTo>
                <a:lnTo>
                  <a:pt x="2003132" y="8140738"/>
                </a:lnTo>
                <a:lnTo>
                  <a:pt x="2003132" y="8153400"/>
                </a:lnTo>
                <a:lnTo>
                  <a:pt x="2173528" y="8140738"/>
                </a:lnTo>
                <a:lnTo>
                  <a:pt x="2177859" y="8140738"/>
                </a:lnTo>
                <a:lnTo>
                  <a:pt x="8508809" y="7670800"/>
                </a:lnTo>
                <a:lnTo>
                  <a:pt x="5329059" y="8750300"/>
                </a:lnTo>
                <a:lnTo>
                  <a:pt x="5336159" y="8750300"/>
                </a:lnTo>
                <a:lnTo>
                  <a:pt x="8523414" y="7670800"/>
                </a:lnTo>
                <a:lnTo>
                  <a:pt x="8564816" y="7658100"/>
                </a:lnTo>
                <a:lnTo>
                  <a:pt x="10693044" y="8051800"/>
                </a:lnTo>
                <a:lnTo>
                  <a:pt x="10693044" y="8039100"/>
                </a:lnTo>
                <a:lnTo>
                  <a:pt x="8638476" y="7658100"/>
                </a:lnTo>
                <a:lnTo>
                  <a:pt x="8563038" y="7645400"/>
                </a:lnTo>
                <a:lnTo>
                  <a:pt x="8528494" y="7632700"/>
                </a:lnTo>
                <a:lnTo>
                  <a:pt x="8528494" y="7645400"/>
                </a:lnTo>
                <a:lnTo>
                  <a:pt x="2224862" y="8115300"/>
                </a:lnTo>
                <a:lnTo>
                  <a:pt x="5797169" y="6769100"/>
                </a:lnTo>
                <a:lnTo>
                  <a:pt x="5807189" y="6781800"/>
                </a:lnTo>
                <a:lnTo>
                  <a:pt x="5821680" y="6794500"/>
                </a:lnTo>
                <a:lnTo>
                  <a:pt x="5883402" y="6794500"/>
                </a:lnTo>
                <a:lnTo>
                  <a:pt x="5902833" y="6781800"/>
                </a:lnTo>
                <a:lnTo>
                  <a:pt x="5917692" y="6781800"/>
                </a:lnTo>
                <a:lnTo>
                  <a:pt x="5922137" y="6769100"/>
                </a:lnTo>
                <a:lnTo>
                  <a:pt x="5926658" y="6756527"/>
                </a:lnTo>
                <a:lnTo>
                  <a:pt x="5927064" y="6756527"/>
                </a:lnTo>
                <a:lnTo>
                  <a:pt x="8528494" y="7645400"/>
                </a:lnTo>
                <a:lnTo>
                  <a:pt x="8528494" y="7632700"/>
                </a:lnTo>
                <a:lnTo>
                  <a:pt x="7374852" y="7239000"/>
                </a:lnTo>
                <a:lnTo>
                  <a:pt x="7468908" y="7226300"/>
                </a:lnTo>
                <a:lnTo>
                  <a:pt x="9162085" y="6997700"/>
                </a:lnTo>
                <a:lnTo>
                  <a:pt x="9163101" y="6997700"/>
                </a:lnTo>
                <a:lnTo>
                  <a:pt x="9189936" y="6985000"/>
                </a:lnTo>
                <a:lnTo>
                  <a:pt x="9092997" y="6985000"/>
                </a:lnTo>
                <a:lnTo>
                  <a:pt x="7357834" y="7226300"/>
                </a:lnTo>
                <a:lnTo>
                  <a:pt x="5979668" y="6769100"/>
                </a:lnTo>
                <a:lnTo>
                  <a:pt x="9092997" y="6985000"/>
                </a:lnTo>
                <a:lnTo>
                  <a:pt x="9092997" y="6972300"/>
                </a:lnTo>
                <a:lnTo>
                  <a:pt x="8916594" y="6946900"/>
                </a:lnTo>
                <a:lnTo>
                  <a:pt x="8848661" y="6946900"/>
                </a:lnTo>
                <a:lnTo>
                  <a:pt x="6318097" y="6769100"/>
                </a:lnTo>
                <a:lnTo>
                  <a:pt x="6125324" y="6756527"/>
                </a:lnTo>
                <a:lnTo>
                  <a:pt x="5928728" y="6743700"/>
                </a:lnTo>
                <a:lnTo>
                  <a:pt x="5922759" y="6731000"/>
                </a:lnTo>
                <a:lnTo>
                  <a:pt x="5908027" y="6705600"/>
                </a:lnTo>
                <a:lnTo>
                  <a:pt x="5886704" y="6692900"/>
                </a:lnTo>
                <a:lnTo>
                  <a:pt x="5818251" y="6692900"/>
                </a:lnTo>
                <a:lnTo>
                  <a:pt x="5803392" y="6705600"/>
                </a:lnTo>
                <a:lnTo>
                  <a:pt x="5794489" y="6743700"/>
                </a:lnTo>
                <a:lnTo>
                  <a:pt x="5793105" y="6743700"/>
                </a:lnTo>
                <a:lnTo>
                  <a:pt x="5792762" y="6743751"/>
                </a:lnTo>
                <a:lnTo>
                  <a:pt x="5792762" y="6756527"/>
                </a:lnTo>
                <a:lnTo>
                  <a:pt x="2176221" y="8115300"/>
                </a:lnTo>
                <a:lnTo>
                  <a:pt x="2147392" y="8102600"/>
                </a:lnTo>
                <a:lnTo>
                  <a:pt x="2003259" y="8039100"/>
                </a:lnTo>
                <a:lnTo>
                  <a:pt x="2003259" y="8026400"/>
                </a:lnTo>
                <a:lnTo>
                  <a:pt x="663016" y="7416800"/>
                </a:lnTo>
                <a:lnTo>
                  <a:pt x="739013" y="7404100"/>
                </a:lnTo>
                <a:lnTo>
                  <a:pt x="815009" y="7391400"/>
                </a:lnTo>
                <a:lnTo>
                  <a:pt x="966990" y="7366000"/>
                </a:lnTo>
                <a:lnTo>
                  <a:pt x="1270990" y="7327900"/>
                </a:lnTo>
                <a:lnTo>
                  <a:pt x="1654886" y="7302500"/>
                </a:lnTo>
                <a:lnTo>
                  <a:pt x="1652854" y="7289800"/>
                </a:lnTo>
                <a:lnTo>
                  <a:pt x="2003259" y="7239000"/>
                </a:lnTo>
                <a:lnTo>
                  <a:pt x="3535222" y="7035800"/>
                </a:lnTo>
                <a:lnTo>
                  <a:pt x="3542969" y="7035800"/>
                </a:lnTo>
                <a:lnTo>
                  <a:pt x="4233583" y="6946900"/>
                </a:lnTo>
                <a:lnTo>
                  <a:pt x="4235742" y="6946900"/>
                </a:lnTo>
                <a:lnTo>
                  <a:pt x="4352290" y="6934200"/>
                </a:lnTo>
                <a:lnTo>
                  <a:pt x="4468838" y="6921500"/>
                </a:lnTo>
                <a:lnTo>
                  <a:pt x="4701946" y="6896100"/>
                </a:lnTo>
                <a:lnTo>
                  <a:pt x="4703089" y="6896100"/>
                </a:lnTo>
                <a:lnTo>
                  <a:pt x="4708664" y="6883400"/>
                </a:lnTo>
                <a:lnTo>
                  <a:pt x="4829200" y="6870700"/>
                </a:lnTo>
                <a:lnTo>
                  <a:pt x="5791657" y="6756527"/>
                </a:lnTo>
                <a:lnTo>
                  <a:pt x="5792762" y="6756527"/>
                </a:lnTo>
                <a:lnTo>
                  <a:pt x="5792762" y="6743751"/>
                </a:lnTo>
                <a:lnTo>
                  <a:pt x="4754257" y="6870700"/>
                </a:lnTo>
                <a:lnTo>
                  <a:pt x="5458587" y="6553200"/>
                </a:lnTo>
                <a:lnTo>
                  <a:pt x="5466092" y="6553200"/>
                </a:lnTo>
                <a:lnTo>
                  <a:pt x="8848661" y="6946900"/>
                </a:lnTo>
                <a:lnTo>
                  <a:pt x="5556516" y="6553200"/>
                </a:lnTo>
                <a:lnTo>
                  <a:pt x="5874893" y="6540601"/>
                </a:lnTo>
                <a:lnTo>
                  <a:pt x="9725952" y="6388100"/>
                </a:lnTo>
                <a:lnTo>
                  <a:pt x="9168727" y="6972300"/>
                </a:lnTo>
                <a:lnTo>
                  <a:pt x="9216758" y="6972300"/>
                </a:lnTo>
                <a:lnTo>
                  <a:pt x="9243619" y="6959600"/>
                </a:lnTo>
                <a:lnTo>
                  <a:pt x="10840453" y="6400800"/>
                </a:lnTo>
                <a:lnTo>
                  <a:pt x="10826128" y="6400800"/>
                </a:lnTo>
                <a:lnTo>
                  <a:pt x="10802125" y="6400800"/>
                </a:lnTo>
                <a:lnTo>
                  <a:pt x="9188501" y="6959600"/>
                </a:lnTo>
                <a:lnTo>
                  <a:pt x="9745002" y="6388100"/>
                </a:lnTo>
                <a:lnTo>
                  <a:pt x="9758591" y="6375400"/>
                </a:lnTo>
                <a:lnTo>
                  <a:pt x="9790328" y="6375400"/>
                </a:lnTo>
                <a:lnTo>
                  <a:pt x="10693044" y="6400800"/>
                </a:lnTo>
                <a:lnTo>
                  <a:pt x="10802125" y="6400800"/>
                </a:lnTo>
                <a:lnTo>
                  <a:pt x="10802125" y="6388100"/>
                </a:lnTo>
                <a:lnTo>
                  <a:pt x="10693044" y="6375400"/>
                </a:lnTo>
                <a:lnTo>
                  <a:pt x="10693044" y="6388100"/>
                </a:lnTo>
                <a:lnTo>
                  <a:pt x="9893465" y="6362700"/>
                </a:lnTo>
                <a:lnTo>
                  <a:pt x="11369929" y="6197600"/>
                </a:lnTo>
                <a:lnTo>
                  <a:pt x="10860113" y="6388100"/>
                </a:lnTo>
                <a:lnTo>
                  <a:pt x="10877309" y="6388100"/>
                </a:lnTo>
                <a:lnTo>
                  <a:pt x="12167083" y="5943600"/>
                </a:lnTo>
                <a:lnTo>
                  <a:pt x="12167984" y="5943600"/>
                </a:lnTo>
                <a:lnTo>
                  <a:pt x="12314784" y="5892800"/>
                </a:lnTo>
                <a:lnTo>
                  <a:pt x="12325325" y="5905500"/>
                </a:lnTo>
                <a:lnTo>
                  <a:pt x="12337644" y="5905500"/>
                </a:lnTo>
                <a:lnTo>
                  <a:pt x="12351753" y="5918200"/>
                </a:lnTo>
                <a:lnTo>
                  <a:pt x="12366981" y="5918200"/>
                </a:lnTo>
                <a:lnTo>
                  <a:pt x="12387428" y="5905500"/>
                </a:lnTo>
                <a:lnTo>
                  <a:pt x="12405335" y="5905500"/>
                </a:lnTo>
                <a:lnTo>
                  <a:pt x="12419813" y="5892800"/>
                </a:lnTo>
                <a:lnTo>
                  <a:pt x="12429973" y="5867400"/>
                </a:lnTo>
                <a:lnTo>
                  <a:pt x="12889357" y="6045200"/>
                </a:lnTo>
                <a:lnTo>
                  <a:pt x="12901295" y="6045200"/>
                </a:lnTo>
                <a:lnTo>
                  <a:pt x="14800580" y="6692900"/>
                </a:lnTo>
                <a:lnTo>
                  <a:pt x="14789404" y="6692900"/>
                </a:lnTo>
                <a:lnTo>
                  <a:pt x="14608429" y="6680200"/>
                </a:lnTo>
                <a:lnTo>
                  <a:pt x="14608429" y="6705600"/>
                </a:lnTo>
                <a:lnTo>
                  <a:pt x="11819750" y="6794500"/>
                </a:lnTo>
                <a:lnTo>
                  <a:pt x="11819877" y="6807200"/>
                </a:lnTo>
                <a:lnTo>
                  <a:pt x="10830624" y="6553200"/>
                </a:lnTo>
                <a:lnTo>
                  <a:pt x="10781525" y="6540601"/>
                </a:lnTo>
                <a:lnTo>
                  <a:pt x="14608429" y="6705600"/>
                </a:lnTo>
                <a:lnTo>
                  <a:pt x="14608429" y="6680200"/>
                </a:lnTo>
                <a:lnTo>
                  <a:pt x="10781297" y="6527800"/>
                </a:lnTo>
                <a:lnTo>
                  <a:pt x="10773423" y="6489700"/>
                </a:lnTo>
                <a:lnTo>
                  <a:pt x="10758564" y="6477000"/>
                </a:lnTo>
                <a:lnTo>
                  <a:pt x="10693044" y="6477000"/>
                </a:lnTo>
                <a:lnTo>
                  <a:pt x="10693044" y="6464300"/>
                </a:lnTo>
                <a:lnTo>
                  <a:pt x="10674109" y="6489700"/>
                </a:lnTo>
                <a:lnTo>
                  <a:pt x="10659123" y="6502400"/>
                </a:lnTo>
                <a:lnTo>
                  <a:pt x="10649344" y="6515100"/>
                </a:lnTo>
                <a:lnTo>
                  <a:pt x="10645788" y="6527800"/>
                </a:lnTo>
                <a:lnTo>
                  <a:pt x="10646423" y="6540601"/>
                </a:lnTo>
                <a:lnTo>
                  <a:pt x="10647388" y="6540601"/>
                </a:lnTo>
                <a:lnTo>
                  <a:pt x="8563038" y="7645400"/>
                </a:lnTo>
                <a:lnTo>
                  <a:pt x="8593518" y="7645400"/>
                </a:lnTo>
                <a:lnTo>
                  <a:pt x="10654043" y="6553200"/>
                </a:lnTo>
                <a:lnTo>
                  <a:pt x="10661282" y="6553200"/>
                </a:lnTo>
                <a:lnTo>
                  <a:pt x="10670311" y="6565900"/>
                </a:lnTo>
                <a:lnTo>
                  <a:pt x="10680967" y="6565900"/>
                </a:lnTo>
                <a:lnTo>
                  <a:pt x="10693044" y="6578600"/>
                </a:lnTo>
                <a:lnTo>
                  <a:pt x="10751198" y="6578600"/>
                </a:lnTo>
                <a:lnTo>
                  <a:pt x="10765549" y="6565900"/>
                </a:lnTo>
                <a:lnTo>
                  <a:pt x="10775836" y="6553200"/>
                </a:lnTo>
                <a:lnTo>
                  <a:pt x="14982825" y="7607300"/>
                </a:lnTo>
                <a:lnTo>
                  <a:pt x="8593518" y="7645400"/>
                </a:lnTo>
                <a:lnTo>
                  <a:pt x="10693044" y="7645400"/>
                </a:lnTo>
                <a:lnTo>
                  <a:pt x="15019706" y="7620609"/>
                </a:lnTo>
                <a:lnTo>
                  <a:pt x="13988034" y="8712200"/>
                </a:lnTo>
                <a:lnTo>
                  <a:pt x="14002258" y="8712200"/>
                </a:lnTo>
                <a:lnTo>
                  <a:pt x="15041537" y="7620482"/>
                </a:lnTo>
                <a:lnTo>
                  <a:pt x="15046846" y="7620457"/>
                </a:lnTo>
                <a:lnTo>
                  <a:pt x="17068800" y="8064500"/>
                </a:lnTo>
                <a:lnTo>
                  <a:pt x="17068800" y="8051800"/>
                </a:lnTo>
                <a:lnTo>
                  <a:pt x="15125446" y="7620000"/>
                </a:lnTo>
                <a:lnTo>
                  <a:pt x="15058136" y="7607300"/>
                </a:lnTo>
                <a:lnTo>
                  <a:pt x="16306546" y="6807200"/>
                </a:lnTo>
                <a:lnTo>
                  <a:pt x="16317214" y="6819900"/>
                </a:lnTo>
                <a:lnTo>
                  <a:pt x="16330549" y="6819900"/>
                </a:lnTo>
                <a:lnTo>
                  <a:pt x="16345916" y="6832600"/>
                </a:lnTo>
                <a:lnTo>
                  <a:pt x="16377285" y="6832600"/>
                </a:lnTo>
                <a:lnTo>
                  <a:pt x="16390620" y="6819900"/>
                </a:lnTo>
                <a:lnTo>
                  <a:pt x="16402685" y="6819900"/>
                </a:lnTo>
                <a:lnTo>
                  <a:pt x="16412972" y="6807200"/>
                </a:lnTo>
                <a:lnTo>
                  <a:pt x="17068800" y="7340600"/>
                </a:lnTo>
                <a:lnTo>
                  <a:pt x="17068800" y="7327900"/>
                </a:lnTo>
                <a:lnTo>
                  <a:pt x="16423259" y="6807200"/>
                </a:lnTo>
                <a:lnTo>
                  <a:pt x="16425418" y="6794500"/>
                </a:lnTo>
                <a:lnTo>
                  <a:pt x="16428339" y="6794500"/>
                </a:lnTo>
                <a:lnTo>
                  <a:pt x="17068800" y="6997700"/>
                </a:lnTo>
                <a:lnTo>
                  <a:pt x="17068800" y="6985000"/>
                </a:lnTo>
                <a:lnTo>
                  <a:pt x="16470859" y="6794500"/>
                </a:lnTo>
                <a:lnTo>
                  <a:pt x="16431006" y="6781800"/>
                </a:lnTo>
                <a:lnTo>
                  <a:pt x="16425672" y="6743700"/>
                </a:lnTo>
                <a:lnTo>
                  <a:pt x="16411067" y="6731000"/>
                </a:lnTo>
                <a:lnTo>
                  <a:pt x="16389414" y="6718351"/>
                </a:lnTo>
                <a:lnTo>
                  <a:pt x="16343440" y="6718351"/>
                </a:lnTo>
                <a:lnTo>
                  <a:pt x="16326485" y="6731000"/>
                </a:lnTo>
                <a:lnTo>
                  <a:pt x="16312388" y="6731000"/>
                </a:lnTo>
                <a:lnTo>
                  <a:pt x="16301847" y="6743700"/>
                </a:lnTo>
                <a:lnTo>
                  <a:pt x="16300336" y="6743700"/>
                </a:lnTo>
                <a:lnTo>
                  <a:pt x="16300336" y="6756527"/>
                </a:lnTo>
                <a:lnTo>
                  <a:pt x="16298545" y="6756527"/>
                </a:lnTo>
                <a:lnTo>
                  <a:pt x="16294977" y="6756527"/>
                </a:lnTo>
                <a:lnTo>
                  <a:pt x="16294481" y="6781800"/>
                </a:lnTo>
                <a:lnTo>
                  <a:pt x="16296132" y="6794500"/>
                </a:lnTo>
                <a:lnTo>
                  <a:pt x="16298545" y="6794500"/>
                </a:lnTo>
                <a:lnTo>
                  <a:pt x="15037181" y="7607300"/>
                </a:lnTo>
                <a:lnTo>
                  <a:pt x="11862295" y="6807200"/>
                </a:lnTo>
                <a:lnTo>
                  <a:pt x="14789404" y="6705600"/>
                </a:lnTo>
                <a:lnTo>
                  <a:pt x="14812391" y="6705600"/>
                </a:lnTo>
                <a:lnTo>
                  <a:pt x="14901964" y="6718351"/>
                </a:lnTo>
                <a:lnTo>
                  <a:pt x="16298545" y="6756489"/>
                </a:lnTo>
                <a:lnTo>
                  <a:pt x="16300336" y="6756527"/>
                </a:lnTo>
                <a:lnTo>
                  <a:pt x="16300336" y="6743700"/>
                </a:lnTo>
                <a:lnTo>
                  <a:pt x="16298545" y="6743700"/>
                </a:lnTo>
                <a:lnTo>
                  <a:pt x="14933295" y="6705600"/>
                </a:lnTo>
                <a:lnTo>
                  <a:pt x="15097557" y="6692900"/>
                </a:lnTo>
                <a:lnTo>
                  <a:pt x="17067594" y="6540601"/>
                </a:lnTo>
                <a:lnTo>
                  <a:pt x="17068800" y="6540601"/>
                </a:lnTo>
                <a:lnTo>
                  <a:pt x="17068800" y="6527800"/>
                </a:lnTo>
                <a:lnTo>
                  <a:pt x="14921484" y="6692900"/>
                </a:lnTo>
                <a:lnTo>
                  <a:pt x="14970379" y="6680200"/>
                </a:lnTo>
                <a:lnTo>
                  <a:pt x="17068800" y="6070600"/>
                </a:lnTo>
                <a:lnTo>
                  <a:pt x="17068800" y="6045200"/>
                </a:lnTo>
                <a:lnTo>
                  <a:pt x="14903323" y="6680200"/>
                </a:lnTo>
                <a:lnTo>
                  <a:pt x="16288639" y="5829300"/>
                </a:lnTo>
                <a:lnTo>
                  <a:pt x="16259556" y="5829300"/>
                </a:lnTo>
                <a:lnTo>
                  <a:pt x="14853031" y="6692900"/>
                </a:lnTo>
                <a:lnTo>
                  <a:pt x="14818868" y="6667500"/>
                </a:lnTo>
                <a:lnTo>
                  <a:pt x="14818868" y="6692900"/>
                </a:lnTo>
                <a:lnTo>
                  <a:pt x="12935077" y="6045200"/>
                </a:lnTo>
                <a:lnTo>
                  <a:pt x="13046837" y="6032500"/>
                </a:lnTo>
                <a:lnTo>
                  <a:pt x="13717397" y="5943600"/>
                </a:lnTo>
                <a:lnTo>
                  <a:pt x="13768578" y="5943600"/>
                </a:lnTo>
                <a:lnTo>
                  <a:pt x="14818868" y="6692900"/>
                </a:lnTo>
                <a:lnTo>
                  <a:pt x="14818868" y="6667500"/>
                </a:lnTo>
                <a:lnTo>
                  <a:pt x="13793343" y="5943600"/>
                </a:lnTo>
                <a:lnTo>
                  <a:pt x="16050768" y="5829300"/>
                </a:lnTo>
                <a:lnTo>
                  <a:pt x="15771368" y="5829300"/>
                </a:lnTo>
                <a:lnTo>
                  <a:pt x="13772769" y="5930900"/>
                </a:lnTo>
                <a:lnTo>
                  <a:pt x="13428472" y="5829300"/>
                </a:lnTo>
                <a:lnTo>
                  <a:pt x="13377291" y="5829300"/>
                </a:lnTo>
                <a:lnTo>
                  <a:pt x="13735304" y="5930900"/>
                </a:lnTo>
                <a:lnTo>
                  <a:pt x="13601700" y="5930900"/>
                </a:lnTo>
                <a:lnTo>
                  <a:pt x="13601700" y="5943600"/>
                </a:lnTo>
                <a:lnTo>
                  <a:pt x="12903835" y="6032500"/>
                </a:lnTo>
                <a:lnTo>
                  <a:pt x="12645746" y="5930900"/>
                </a:lnTo>
                <a:lnTo>
                  <a:pt x="13601700" y="5943600"/>
                </a:lnTo>
                <a:lnTo>
                  <a:pt x="13601700" y="5930900"/>
                </a:lnTo>
                <a:lnTo>
                  <a:pt x="12607392" y="5918200"/>
                </a:lnTo>
                <a:lnTo>
                  <a:pt x="12607392" y="5930900"/>
                </a:lnTo>
                <a:lnTo>
                  <a:pt x="12434418" y="5854700"/>
                </a:lnTo>
                <a:lnTo>
                  <a:pt x="12435307" y="5854700"/>
                </a:lnTo>
                <a:lnTo>
                  <a:pt x="12434545" y="5842000"/>
                </a:lnTo>
                <a:lnTo>
                  <a:pt x="12432386" y="5842000"/>
                </a:lnTo>
                <a:lnTo>
                  <a:pt x="12428957" y="5829300"/>
                </a:lnTo>
                <a:lnTo>
                  <a:pt x="12305017" y="5829300"/>
                </a:lnTo>
                <a:lnTo>
                  <a:pt x="12301588" y="5842000"/>
                </a:lnTo>
                <a:lnTo>
                  <a:pt x="12299417" y="5842000"/>
                </a:lnTo>
                <a:lnTo>
                  <a:pt x="12298782" y="5854700"/>
                </a:lnTo>
                <a:lnTo>
                  <a:pt x="12301068" y="5867400"/>
                </a:lnTo>
                <a:lnTo>
                  <a:pt x="12305144" y="5867400"/>
                </a:lnTo>
                <a:lnTo>
                  <a:pt x="12163527" y="5930900"/>
                </a:lnTo>
                <a:lnTo>
                  <a:pt x="12125058" y="5930900"/>
                </a:lnTo>
                <a:lnTo>
                  <a:pt x="12125058" y="5943600"/>
                </a:lnTo>
                <a:lnTo>
                  <a:pt x="11421618" y="6184900"/>
                </a:lnTo>
                <a:lnTo>
                  <a:pt x="11369929" y="6184900"/>
                </a:lnTo>
                <a:lnTo>
                  <a:pt x="10693044" y="6248400"/>
                </a:lnTo>
                <a:lnTo>
                  <a:pt x="10693044" y="6261100"/>
                </a:lnTo>
                <a:lnTo>
                  <a:pt x="9816617" y="6362700"/>
                </a:lnTo>
                <a:lnTo>
                  <a:pt x="11036948" y="5918200"/>
                </a:lnTo>
                <a:lnTo>
                  <a:pt x="12125058" y="5943600"/>
                </a:lnTo>
                <a:lnTo>
                  <a:pt x="12125058" y="5930900"/>
                </a:lnTo>
                <a:lnTo>
                  <a:pt x="11585372" y="5918200"/>
                </a:lnTo>
                <a:lnTo>
                  <a:pt x="11045698" y="5905500"/>
                </a:lnTo>
                <a:lnTo>
                  <a:pt x="11123549" y="5829300"/>
                </a:lnTo>
                <a:lnTo>
                  <a:pt x="11101083" y="5829300"/>
                </a:lnTo>
                <a:lnTo>
                  <a:pt x="11024502" y="5905500"/>
                </a:lnTo>
                <a:lnTo>
                  <a:pt x="11002404" y="5905500"/>
                </a:lnTo>
                <a:lnTo>
                  <a:pt x="11002404" y="5918200"/>
                </a:lnTo>
                <a:lnTo>
                  <a:pt x="10693044" y="6032500"/>
                </a:lnTo>
                <a:lnTo>
                  <a:pt x="9767100" y="6362700"/>
                </a:lnTo>
                <a:lnTo>
                  <a:pt x="9756940" y="6362700"/>
                </a:lnTo>
                <a:lnTo>
                  <a:pt x="9739033" y="6350000"/>
                </a:lnTo>
                <a:lnTo>
                  <a:pt x="9732810" y="6337300"/>
                </a:lnTo>
                <a:lnTo>
                  <a:pt x="9732810" y="6375400"/>
                </a:lnTo>
                <a:lnTo>
                  <a:pt x="9724923" y="6375400"/>
                </a:lnTo>
                <a:lnTo>
                  <a:pt x="5523230" y="6540513"/>
                </a:lnTo>
                <a:lnTo>
                  <a:pt x="6721322" y="5829300"/>
                </a:lnTo>
                <a:lnTo>
                  <a:pt x="6737832" y="5829300"/>
                </a:lnTo>
                <a:lnTo>
                  <a:pt x="6888962" y="5727700"/>
                </a:lnTo>
                <a:lnTo>
                  <a:pt x="6890613" y="5727700"/>
                </a:lnTo>
                <a:lnTo>
                  <a:pt x="7031698" y="5664200"/>
                </a:lnTo>
                <a:lnTo>
                  <a:pt x="7060793" y="5664200"/>
                </a:lnTo>
                <a:lnTo>
                  <a:pt x="7072592" y="5676900"/>
                </a:lnTo>
                <a:lnTo>
                  <a:pt x="7085419" y="5664200"/>
                </a:lnTo>
                <a:lnTo>
                  <a:pt x="7107529" y="5664200"/>
                </a:lnTo>
                <a:lnTo>
                  <a:pt x="7116280" y="5651500"/>
                </a:lnTo>
                <a:lnTo>
                  <a:pt x="7757744" y="5829300"/>
                </a:lnTo>
                <a:lnTo>
                  <a:pt x="7793050" y="5829300"/>
                </a:lnTo>
                <a:lnTo>
                  <a:pt x="9732810" y="6375400"/>
                </a:lnTo>
                <a:lnTo>
                  <a:pt x="9732810" y="6337300"/>
                </a:lnTo>
                <a:lnTo>
                  <a:pt x="9725825" y="6337300"/>
                </a:lnTo>
                <a:lnTo>
                  <a:pt x="9078138" y="5816600"/>
                </a:lnTo>
                <a:lnTo>
                  <a:pt x="9066327" y="5816600"/>
                </a:lnTo>
                <a:lnTo>
                  <a:pt x="8924722" y="5702300"/>
                </a:lnTo>
                <a:lnTo>
                  <a:pt x="10103383" y="5829300"/>
                </a:lnTo>
                <a:lnTo>
                  <a:pt x="10185565" y="5829300"/>
                </a:lnTo>
                <a:lnTo>
                  <a:pt x="10693044" y="5892800"/>
                </a:lnTo>
                <a:lnTo>
                  <a:pt x="11002404" y="5918200"/>
                </a:lnTo>
                <a:lnTo>
                  <a:pt x="11002404" y="5905500"/>
                </a:lnTo>
                <a:lnTo>
                  <a:pt x="10796156" y="5880100"/>
                </a:lnTo>
                <a:lnTo>
                  <a:pt x="10693044" y="5867400"/>
                </a:lnTo>
                <a:lnTo>
                  <a:pt x="10693044" y="5880100"/>
                </a:lnTo>
                <a:lnTo>
                  <a:pt x="10244353" y="5816600"/>
                </a:lnTo>
                <a:lnTo>
                  <a:pt x="10144785" y="5816600"/>
                </a:lnTo>
                <a:lnTo>
                  <a:pt x="8957627" y="5702300"/>
                </a:lnTo>
                <a:lnTo>
                  <a:pt x="9632480" y="5600700"/>
                </a:lnTo>
                <a:lnTo>
                  <a:pt x="10210952" y="5524500"/>
                </a:lnTo>
                <a:lnTo>
                  <a:pt x="10057663" y="5524500"/>
                </a:lnTo>
                <a:lnTo>
                  <a:pt x="9510179" y="5600700"/>
                </a:lnTo>
                <a:lnTo>
                  <a:pt x="9468536" y="5600700"/>
                </a:lnTo>
                <a:lnTo>
                  <a:pt x="8900592" y="5689600"/>
                </a:lnTo>
                <a:lnTo>
                  <a:pt x="8895905" y="5702300"/>
                </a:lnTo>
                <a:lnTo>
                  <a:pt x="9052738" y="5829300"/>
                </a:lnTo>
                <a:lnTo>
                  <a:pt x="9065438" y="5829300"/>
                </a:lnTo>
                <a:lnTo>
                  <a:pt x="9725825" y="6350000"/>
                </a:lnTo>
                <a:lnTo>
                  <a:pt x="7812481" y="5816600"/>
                </a:lnTo>
                <a:lnTo>
                  <a:pt x="7776553" y="5816600"/>
                </a:lnTo>
                <a:lnTo>
                  <a:pt x="7296874" y="5689600"/>
                </a:lnTo>
                <a:lnTo>
                  <a:pt x="8857043" y="5689600"/>
                </a:lnTo>
                <a:lnTo>
                  <a:pt x="7242784" y="5676900"/>
                </a:lnTo>
                <a:lnTo>
                  <a:pt x="7164540" y="5651500"/>
                </a:lnTo>
                <a:lnTo>
                  <a:pt x="7125424" y="5638800"/>
                </a:lnTo>
                <a:lnTo>
                  <a:pt x="7129246" y="5638800"/>
                </a:lnTo>
                <a:lnTo>
                  <a:pt x="7129246" y="5613400"/>
                </a:lnTo>
                <a:lnTo>
                  <a:pt x="7124801" y="5600700"/>
                </a:lnTo>
                <a:lnTo>
                  <a:pt x="7112597" y="5588000"/>
                </a:lnTo>
                <a:lnTo>
                  <a:pt x="7094563" y="5575300"/>
                </a:lnTo>
                <a:lnTo>
                  <a:pt x="7050506" y="5575300"/>
                </a:lnTo>
                <a:lnTo>
                  <a:pt x="7032472" y="5588000"/>
                </a:lnTo>
                <a:lnTo>
                  <a:pt x="7020395" y="5600700"/>
                </a:lnTo>
                <a:lnTo>
                  <a:pt x="7015962" y="5613400"/>
                </a:lnTo>
                <a:lnTo>
                  <a:pt x="7015962" y="5638800"/>
                </a:lnTo>
                <a:lnTo>
                  <a:pt x="7018121" y="5638800"/>
                </a:lnTo>
                <a:lnTo>
                  <a:pt x="7021677" y="5651500"/>
                </a:lnTo>
                <a:lnTo>
                  <a:pt x="6882854" y="5715000"/>
                </a:lnTo>
                <a:lnTo>
                  <a:pt x="6857339" y="5715000"/>
                </a:lnTo>
                <a:lnTo>
                  <a:pt x="6857339" y="5740400"/>
                </a:lnTo>
                <a:lnTo>
                  <a:pt x="6725259" y="5816600"/>
                </a:lnTo>
                <a:lnTo>
                  <a:pt x="6707987" y="5816600"/>
                </a:lnTo>
                <a:lnTo>
                  <a:pt x="5495658" y="6540513"/>
                </a:lnTo>
                <a:lnTo>
                  <a:pt x="4749939" y="5816600"/>
                </a:lnTo>
                <a:lnTo>
                  <a:pt x="4739665" y="5816600"/>
                </a:lnTo>
                <a:lnTo>
                  <a:pt x="4336453" y="5435600"/>
                </a:lnTo>
                <a:lnTo>
                  <a:pt x="6352146" y="5740400"/>
                </a:lnTo>
                <a:lnTo>
                  <a:pt x="6341859" y="5765800"/>
                </a:lnTo>
                <a:lnTo>
                  <a:pt x="6857339" y="5740400"/>
                </a:lnTo>
                <a:lnTo>
                  <a:pt x="6857339" y="5715000"/>
                </a:lnTo>
                <a:lnTo>
                  <a:pt x="6411328" y="5740400"/>
                </a:lnTo>
                <a:lnTo>
                  <a:pt x="6624917" y="5638800"/>
                </a:lnTo>
                <a:lnTo>
                  <a:pt x="6633045" y="5638800"/>
                </a:lnTo>
                <a:lnTo>
                  <a:pt x="6663537" y="5613400"/>
                </a:lnTo>
                <a:lnTo>
                  <a:pt x="6845782" y="5537200"/>
                </a:lnTo>
                <a:lnTo>
                  <a:pt x="7362533" y="5295900"/>
                </a:lnTo>
                <a:lnTo>
                  <a:pt x="7484072" y="5232400"/>
                </a:lnTo>
                <a:lnTo>
                  <a:pt x="7556589" y="5232400"/>
                </a:lnTo>
                <a:lnTo>
                  <a:pt x="7565466" y="5219700"/>
                </a:lnTo>
                <a:lnTo>
                  <a:pt x="8857043" y="5689600"/>
                </a:lnTo>
                <a:lnTo>
                  <a:pt x="8900592" y="5689600"/>
                </a:lnTo>
                <a:lnTo>
                  <a:pt x="8857043" y="5676900"/>
                </a:lnTo>
                <a:lnTo>
                  <a:pt x="7624902" y="5232400"/>
                </a:lnTo>
                <a:lnTo>
                  <a:pt x="9468536" y="5600700"/>
                </a:lnTo>
                <a:lnTo>
                  <a:pt x="8244776" y="5346700"/>
                </a:lnTo>
                <a:lnTo>
                  <a:pt x="9675787" y="5346700"/>
                </a:lnTo>
                <a:lnTo>
                  <a:pt x="8199577" y="5334000"/>
                </a:lnTo>
                <a:lnTo>
                  <a:pt x="7714310" y="5232400"/>
                </a:lnTo>
                <a:lnTo>
                  <a:pt x="7644968" y="5219700"/>
                </a:lnTo>
                <a:lnTo>
                  <a:pt x="7576261" y="5207127"/>
                </a:lnTo>
                <a:lnTo>
                  <a:pt x="7576655" y="5194300"/>
                </a:lnTo>
                <a:lnTo>
                  <a:pt x="7572210" y="5181600"/>
                </a:lnTo>
                <a:lnTo>
                  <a:pt x="7560018" y="5168900"/>
                </a:lnTo>
                <a:lnTo>
                  <a:pt x="7541984" y="5156200"/>
                </a:lnTo>
                <a:lnTo>
                  <a:pt x="7497902" y="5156200"/>
                </a:lnTo>
                <a:lnTo>
                  <a:pt x="7479881" y="5168900"/>
                </a:lnTo>
                <a:lnTo>
                  <a:pt x="7467816" y="5181600"/>
                </a:lnTo>
                <a:lnTo>
                  <a:pt x="7463371" y="5194300"/>
                </a:lnTo>
                <a:lnTo>
                  <a:pt x="7463371" y="5207127"/>
                </a:lnTo>
                <a:lnTo>
                  <a:pt x="7466711" y="5207127"/>
                </a:lnTo>
                <a:lnTo>
                  <a:pt x="7472007" y="5219700"/>
                </a:lnTo>
                <a:lnTo>
                  <a:pt x="7329386" y="5295900"/>
                </a:lnTo>
                <a:lnTo>
                  <a:pt x="7299934" y="5295900"/>
                </a:lnTo>
                <a:lnTo>
                  <a:pt x="7299934" y="5308600"/>
                </a:lnTo>
                <a:lnTo>
                  <a:pt x="6803491" y="5537200"/>
                </a:lnTo>
                <a:lnTo>
                  <a:pt x="6791172" y="5524500"/>
                </a:lnTo>
                <a:lnTo>
                  <a:pt x="6791172" y="5549900"/>
                </a:lnTo>
                <a:lnTo>
                  <a:pt x="6621005" y="5613400"/>
                </a:lnTo>
                <a:lnTo>
                  <a:pt x="6595605" y="5613400"/>
                </a:lnTo>
                <a:lnTo>
                  <a:pt x="6595605" y="5638800"/>
                </a:lnTo>
                <a:lnTo>
                  <a:pt x="6375006" y="5740400"/>
                </a:lnTo>
                <a:lnTo>
                  <a:pt x="4526559" y="5448300"/>
                </a:lnTo>
                <a:lnTo>
                  <a:pt x="6595605" y="5638800"/>
                </a:lnTo>
                <a:lnTo>
                  <a:pt x="6595605" y="5613400"/>
                </a:lnTo>
                <a:lnTo>
                  <a:pt x="4654410" y="5448300"/>
                </a:lnTo>
                <a:lnTo>
                  <a:pt x="4505096" y="5435600"/>
                </a:lnTo>
                <a:lnTo>
                  <a:pt x="4342295" y="5422900"/>
                </a:lnTo>
                <a:lnTo>
                  <a:pt x="4374426" y="5410200"/>
                </a:lnTo>
                <a:lnTo>
                  <a:pt x="4406430" y="5397500"/>
                </a:lnTo>
                <a:lnTo>
                  <a:pt x="5785739" y="4787900"/>
                </a:lnTo>
                <a:lnTo>
                  <a:pt x="5794121" y="4800600"/>
                </a:lnTo>
                <a:lnTo>
                  <a:pt x="5806186" y="4813300"/>
                </a:lnTo>
                <a:lnTo>
                  <a:pt x="5869038" y="4813300"/>
                </a:lnTo>
                <a:lnTo>
                  <a:pt x="5880862" y="4800600"/>
                </a:lnTo>
                <a:lnTo>
                  <a:pt x="5889485" y="4787900"/>
                </a:lnTo>
                <a:lnTo>
                  <a:pt x="6259309" y="5092700"/>
                </a:lnTo>
                <a:lnTo>
                  <a:pt x="6261976" y="5092700"/>
                </a:lnTo>
                <a:lnTo>
                  <a:pt x="6791172" y="5549900"/>
                </a:lnTo>
                <a:lnTo>
                  <a:pt x="6791172" y="5524500"/>
                </a:lnTo>
                <a:lnTo>
                  <a:pt x="6536283" y="5308600"/>
                </a:lnTo>
                <a:lnTo>
                  <a:pt x="7299934" y="5308600"/>
                </a:lnTo>
                <a:lnTo>
                  <a:pt x="7299934" y="5295900"/>
                </a:lnTo>
                <a:lnTo>
                  <a:pt x="6519507" y="5295900"/>
                </a:lnTo>
                <a:lnTo>
                  <a:pt x="6408166" y="5207127"/>
                </a:lnTo>
                <a:lnTo>
                  <a:pt x="6407264" y="5207127"/>
                </a:lnTo>
                <a:lnTo>
                  <a:pt x="6488862" y="5194300"/>
                </a:lnTo>
                <a:lnTo>
                  <a:pt x="7943926" y="4965700"/>
                </a:lnTo>
                <a:lnTo>
                  <a:pt x="7948625" y="4965700"/>
                </a:lnTo>
                <a:lnTo>
                  <a:pt x="7983550" y="4953000"/>
                </a:lnTo>
                <a:lnTo>
                  <a:pt x="9675787" y="5346700"/>
                </a:lnTo>
                <a:lnTo>
                  <a:pt x="9743859" y="5346700"/>
                </a:lnTo>
                <a:lnTo>
                  <a:pt x="9675787" y="5334000"/>
                </a:lnTo>
                <a:lnTo>
                  <a:pt x="8066608" y="4965700"/>
                </a:lnTo>
                <a:lnTo>
                  <a:pt x="9171483" y="5029200"/>
                </a:lnTo>
                <a:lnTo>
                  <a:pt x="9195486" y="5029200"/>
                </a:lnTo>
                <a:lnTo>
                  <a:pt x="9744621" y="5346700"/>
                </a:lnTo>
                <a:lnTo>
                  <a:pt x="9775228" y="5346700"/>
                </a:lnTo>
                <a:lnTo>
                  <a:pt x="9744621" y="5334000"/>
                </a:lnTo>
                <a:lnTo>
                  <a:pt x="9220632" y="5029200"/>
                </a:lnTo>
                <a:lnTo>
                  <a:pt x="9339123" y="5016500"/>
                </a:lnTo>
                <a:lnTo>
                  <a:pt x="10642625" y="4851400"/>
                </a:lnTo>
                <a:lnTo>
                  <a:pt x="9804819" y="5346700"/>
                </a:lnTo>
                <a:lnTo>
                  <a:pt x="9834905" y="5346700"/>
                </a:lnTo>
                <a:lnTo>
                  <a:pt x="10679062" y="4851400"/>
                </a:lnTo>
                <a:lnTo>
                  <a:pt x="10693044" y="4851400"/>
                </a:lnTo>
                <a:lnTo>
                  <a:pt x="10693044" y="4864100"/>
                </a:lnTo>
                <a:lnTo>
                  <a:pt x="12951206" y="5143500"/>
                </a:lnTo>
                <a:lnTo>
                  <a:pt x="12931775" y="5143500"/>
                </a:lnTo>
                <a:lnTo>
                  <a:pt x="10693044" y="5283200"/>
                </a:lnTo>
                <a:lnTo>
                  <a:pt x="10693044" y="5295900"/>
                </a:lnTo>
                <a:lnTo>
                  <a:pt x="12931775" y="5156200"/>
                </a:lnTo>
                <a:lnTo>
                  <a:pt x="11892521" y="5372100"/>
                </a:lnTo>
                <a:lnTo>
                  <a:pt x="11673065" y="5308600"/>
                </a:lnTo>
                <a:lnTo>
                  <a:pt x="11618201" y="5295900"/>
                </a:lnTo>
                <a:lnTo>
                  <a:pt x="11616309" y="5295900"/>
                </a:lnTo>
                <a:lnTo>
                  <a:pt x="10693044" y="5422900"/>
                </a:lnTo>
                <a:lnTo>
                  <a:pt x="10693044" y="5435600"/>
                </a:lnTo>
                <a:lnTo>
                  <a:pt x="11600040" y="5308600"/>
                </a:lnTo>
                <a:lnTo>
                  <a:pt x="11101083" y="5816600"/>
                </a:lnTo>
                <a:lnTo>
                  <a:pt x="11123549" y="5816600"/>
                </a:lnTo>
                <a:lnTo>
                  <a:pt x="11624310" y="5308600"/>
                </a:lnTo>
                <a:lnTo>
                  <a:pt x="13377291" y="5816600"/>
                </a:lnTo>
                <a:lnTo>
                  <a:pt x="13428472" y="5816600"/>
                </a:lnTo>
                <a:lnTo>
                  <a:pt x="12699340" y="5613400"/>
                </a:lnTo>
                <a:lnTo>
                  <a:pt x="12710414" y="5613400"/>
                </a:lnTo>
                <a:lnTo>
                  <a:pt x="13030200" y="5156200"/>
                </a:lnTo>
                <a:lnTo>
                  <a:pt x="16246348" y="5803900"/>
                </a:lnTo>
                <a:lnTo>
                  <a:pt x="15771241" y="5816600"/>
                </a:lnTo>
                <a:lnTo>
                  <a:pt x="16288639" y="5816600"/>
                </a:lnTo>
                <a:lnTo>
                  <a:pt x="16312007" y="5803900"/>
                </a:lnTo>
                <a:lnTo>
                  <a:pt x="16318992" y="5803900"/>
                </a:lnTo>
                <a:lnTo>
                  <a:pt x="16319373" y="5816600"/>
                </a:lnTo>
                <a:lnTo>
                  <a:pt x="17068800" y="5803900"/>
                </a:lnTo>
                <a:lnTo>
                  <a:pt x="17068800" y="5791200"/>
                </a:lnTo>
                <a:lnTo>
                  <a:pt x="16635730" y="5791200"/>
                </a:lnTo>
                <a:lnTo>
                  <a:pt x="17068800" y="5778500"/>
                </a:lnTo>
                <a:lnTo>
                  <a:pt x="17068800" y="5765800"/>
                </a:lnTo>
                <a:lnTo>
                  <a:pt x="16337153" y="5791200"/>
                </a:lnTo>
                <a:lnTo>
                  <a:pt x="17068800" y="5410200"/>
                </a:lnTo>
                <a:lnTo>
                  <a:pt x="17068800" y="5397500"/>
                </a:lnTo>
                <a:lnTo>
                  <a:pt x="16308070" y="5791200"/>
                </a:lnTo>
                <a:lnTo>
                  <a:pt x="16274669" y="5765800"/>
                </a:lnTo>
                <a:lnTo>
                  <a:pt x="16260445" y="5753100"/>
                </a:lnTo>
                <a:lnTo>
                  <a:pt x="16260445" y="5791200"/>
                </a:lnTo>
                <a:lnTo>
                  <a:pt x="13106400" y="5156200"/>
                </a:lnTo>
                <a:lnTo>
                  <a:pt x="13043408" y="5143500"/>
                </a:lnTo>
                <a:lnTo>
                  <a:pt x="13752195" y="4597400"/>
                </a:lnTo>
                <a:lnTo>
                  <a:pt x="13760958" y="4610100"/>
                </a:lnTo>
                <a:lnTo>
                  <a:pt x="13772388" y="4610100"/>
                </a:lnTo>
                <a:lnTo>
                  <a:pt x="13785596" y="4622800"/>
                </a:lnTo>
                <a:lnTo>
                  <a:pt x="13825728" y="4622800"/>
                </a:lnTo>
                <a:lnTo>
                  <a:pt x="13836269" y="4610100"/>
                </a:lnTo>
                <a:lnTo>
                  <a:pt x="13845032" y="4610100"/>
                </a:lnTo>
                <a:lnTo>
                  <a:pt x="16260445" y="5791200"/>
                </a:lnTo>
                <a:lnTo>
                  <a:pt x="16260445" y="5753100"/>
                </a:lnTo>
                <a:lnTo>
                  <a:pt x="16252444" y="5740400"/>
                </a:lnTo>
                <a:lnTo>
                  <a:pt x="16252444" y="5765800"/>
                </a:lnTo>
                <a:lnTo>
                  <a:pt x="13873988" y="4610100"/>
                </a:lnTo>
                <a:lnTo>
                  <a:pt x="14417307" y="4775327"/>
                </a:lnTo>
                <a:lnTo>
                  <a:pt x="14434312" y="4775327"/>
                </a:lnTo>
                <a:lnTo>
                  <a:pt x="15473299" y="5105400"/>
                </a:lnTo>
                <a:lnTo>
                  <a:pt x="15471140" y="5105400"/>
                </a:lnTo>
                <a:lnTo>
                  <a:pt x="15482316" y="5118100"/>
                </a:lnTo>
                <a:lnTo>
                  <a:pt x="16252444" y="5765800"/>
                </a:lnTo>
                <a:lnTo>
                  <a:pt x="16252444" y="5740400"/>
                </a:lnTo>
                <a:lnTo>
                  <a:pt x="15507970" y="5118100"/>
                </a:lnTo>
                <a:lnTo>
                  <a:pt x="17068800" y="5181600"/>
                </a:lnTo>
                <a:lnTo>
                  <a:pt x="17068800" y="5168900"/>
                </a:lnTo>
                <a:lnTo>
                  <a:pt x="15815158" y="5118100"/>
                </a:lnTo>
                <a:lnTo>
                  <a:pt x="15501747" y="5105400"/>
                </a:lnTo>
                <a:lnTo>
                  <a:pt x="15512669" y="5092700"/>
                </a:lnTo>
                <a:lnTo>
                  <a:pt x="15858617" y="4635500"/>
                </a:lnTo>
                <a:lnTo>
                  <a:pt x="17068800" y="5080000"/>
                </a:lnTo>
                <a:lnTo>
                  <a:pt x="17068800" y="5054600"/>
                </a:lnTo>
                <a:lnTo>
                  <a:pt x="16560419" y="4876800"/>
                </a:lnTo>
                <a:lnTo>
                  <a:pt x="16687508" y="4864100"/>
                </a:lnTo>
                <a:lnTo>
                  <a:pt x="17068800" y="4826000"/>
                </a:lnTo>
                <a:lnTo>
                  <a:pt x="17068800" y="4800600"/>
                </a:lnTo>
                <a:lnTo>
                  <a:pt x="16533622" y="4864100"/>
                </a:lnTo>
                <a:lnTo>
                  <a:pt x="15887827" y="4635500"/>
                </a:lnTo>
                <a:lnTo>
                  <a:pt x="16145028" y="4610100"/>
                </a:lnTo>
                <a:lnTo>
                  <a:pt x="16530828" y="4572000"/>
                </a:lnTo>
                <a:lnTo>
                  <a:pt x="17068800" y="4597400"/>
                </a:lnTo>
                <a:lnTo>
                  <a:pt x="17068800" y="4584700"/>
                </a:lnTo>
                <a:lnTo>
                  <a:pt x="16621887" y="4572000"/>
                </a:lnTo>
                <a:lnTo>
                  <a:pt x="16733901" y="4546600"/>
                </a:lnTo>
                <a:lnTo>
                  <a:pt x="17068800" y="4508500"/>
                </a:lnTo>
                <a:lnTo>
                  <a:pt x="17068800" y="4495800"/>
                </a:lnTo>
                <a:lnTo>
                  <a:pt x="16609060" y="4546600"/>
                </a:lnTo>
                <a:lnTo>
                  <a:pt x="16925671" y="4457700"/>
                </a:lnTo>
                <a:lnTo>
                  <a:pt x="17068800" y="4457700"/>
                </a:lnTo>
                <a:lnTo>
                  <a:pt x="17068800" y="4445000"/>
                </a:lnTo>
                <a:lnTo>
                  <a:pt x="17004157" y="4445000"/>
                </a:lnTo>
                <a:lnTo>
                  <a:pt x="17068800" y="4330700"/>
                </a:lnTo>
                <a:lnTo>
                  <a:pt x="17068800" y="4292600"/>
                </a:lnTo>
                <a:lnTo>
                  <a:pt x="16984726" y="4445000"/>
                </a:lnTo>
                <a:lnTo>
                  <a:pt x="16923512" y="4445000"/>
                </a:lnTo>
                <a:lnTo>
                  <a:pt x="16922115" y="4419651"/>
                </a:lnTo>
                <a:lnTo>
                  <a:pt x="16888841" y="4419651"/>
                </a:lnTo>
                <a:lnTo>
                  <a:pt x="16888841" y="4445000"/>
                </a:lnTo>
                <a:lnTo>
                  <a:pt x="16861028" y="4445000"/>
                </a:lnTo>
                <a:lnTo>
                  <a:pt x="16861028" y="4457700"/>
                </a:lnTo>
                <a:lnTo>
                  <a:pt x="16528288" y="4546600"/>
                </a:lnTo>
                <a:lnTo>
                  <a:pt x="16022066" y="4610100"/>
                </a:lnTo>
                <a:lnTo>
                  <a:pt x="16861028" y="4457700"/>
                </a:lnTo>
                <a:lnTo>
                  <a:pt x="16861028" y="4445000"/>
                </a:lnTo>
                <a:lnTo>
                  <a:pt x="15871571" y="4622800"/>
                </a:lnTo>
                <a:lnTo>
                  <a:pt x="15960598" y="4368800"/>
                </a:lnTo>
                <a:lnTo>
                  <a:pt x="16747363" y="4368800"/>
                </a:lnTo>
                <a:lnTo>
                  <a:pt x="16888841" y="4445000"/>
                </a:lnTo>
                <a:lnTo>
                  <a:pt x="16888841" y="4419651"/>
                </a:lnTo>
                <a:lnTo>
                  <a:pt x="16775659" y="4368800"/>
                </a:lnTo>
                <a:lnTo>
                  <a:pt x="16747363" y="4356100"/>
                </a:lnTo>
                <a:lnTo>
                  <a:pt x="16747363" y="4292600"/>
                </a:lnTo>
                <a:lnTo>
                  <a:pt x="16800614" y="4279976"/>
                </a:lnTo>
                <a:lnTo>
                  <a:pt x="17068800" y="4216400"/>
                </a:lnTo>
                <a:lnTo>
                  <a:pt x="16996156" y="4216400"/>
                </a:lnTo>
                <a:lnTo>
                  <a:pt x="16747363" y="4279912"/>
                </a:lnTo>
                <a:lnTo>
                  <a:pt x="16747363" y="4102100"/>
                </a:lnTo>
                <a:lnTo>
                  <a:pt x="16996156" y="4216400"/>
                </a:lnTo>
                <a:lnTo>
                  <a:pt x="16996156" y="4203700"/>
                </a:lnTo>
                <a:lnTo>
                  <a:pt x="16777462" y="4102100"/>
                </a:lnTo>
                <a:lnTo>
                  <a:pt x="16747732" y="4089565"/>
                </a:lnTo>
                <a:lnTo>
                  <a:pt x="16747363" y="4089565"/>
                </a:lnTo>
                <a:lnTo>
                  <a:pt x="16747363" y="4064000"/>
                </a:lnTo>
                <a:lnTo>
                  <a:pt x="17068800" y="4089412"/>
                </a:lnTo>
                <a:lnTo>
                  <a:pt x="17068800" y="4076700"/>
                </a:lnTo>
                <a:lnTo>
                  <a:pt x="16962374" y="4064000"/>
                </a:lnTo>
                <a:lnTo>
                  <a:pt x="16747363" y="4038600"/>
                </a:lnTo>
                <a:lnTo>
                  <a:pt x="16747363" y="4000500"/>
                </a:lnTo>
                <a:lnTo>
                  <a:pt x="17015206" y="4064000"/>
                </a:lnTo>
                <a:lnTo>
                  <a:pt x="17068800" y="4064000"/>
                </a:lnTo>
                <a:lnTo>
                  <a:pt x="17068800" y="4038600"/>
                </a:lnTo>
                <a:lnTo>
                  <a:pt x="17026001" y="4038600"/>
                </a:lnTo>
                <a:lnTo>
                  <a:pt x="17026001" y="3784600"/>
                </a:lnTo>
                <a:lnTo>
                  <a:pt x="17068800" y="3784600"/>
                </a:lnTo>
                <a:lnTo>
                  <a:pt x="17068800" y="3771900"/>
                </a:lnTo>
                <a:lnTo>
                  <a:pt x="17008221" y="3771900"/>
                </a:lnTo>
                <a:lnTo>
                  <a:pt x="17008221" y="3784600"/>
                </a:lnTo>
                <a:lnTo>
                  <a:pt x="17008221" y="4038600"/>
                </a:lnTo>
                <a:lnTo>
                  <a:pt x="16812578" y="4000500"/>
                </a:lnTo>
                <a:lnTo>
                  <a:pt x="16747363" y="3987800"/>
                </a:lnTo>
                <a:lnTo>
                  <a:pt x="16747363" y="3898900"/>
                </a:lnTo>
                <a:lnTo>
                  <a:pt x="16729583" y="3898900"/>
                </a:lnTo>
                <a:lnTo>
                  <a:pt x="16729583" y="3911600"/>
                </a:lnTo>
                <a:lnTo>
                  <a:pt x="16729583" y="4356100"/>
                </a:lnTo>
                <a:lnTo>
                  <a:pt x="16716375" y="4343400"/>
                </a:lnTo>
                <a:lnTo>
                  <a:pt x="16716375" y="4356100"/>
                </a:lnTo>
                <a:lnTo>
                  <a:pt x="15998825" y="4356100"/>
                </a:lnTo>
                <a:lnTo>
                  <a:pt x="16398494" y="4241800"/>
                </a:lnTo>
                <a:lnTo>
                  <a:pt x="16404336" y="4254500"/>
                </a:lnTo>
                <a:lnTo>
                  <a:pt x="16412718" y="4254500"/>
                </a:lnTo>
                <a:lnTo>
                  <a:pt x="16423259" y="4267200"/>
                </a:lnTo>
                <a:lnTo>
                  <a:pt x="16445357" y="4267200"/>
                </a:lnTo>
                <a:lnTo>
                  <a:pt x="16454628" y="4254500"/>
                </a:lnTo>
                <a:lnTo>
                  <a:pt x="16468725" y="4254500"/>
                </a:lnTo>
                <a:lnTo>
                  <a:pt x="16716375" y="4356100"/>
                </a:lnTo>
                <a:lnTo>
                  <a:pt x="16716375" y="4343400"/>
                </a:lnTo>
                <a:lnTo>
                  <a:pt x="16474313" y="4241800"/>
                </a:lnTo>
                <a:lnTo>
                  <a:pt x="16474682" y="4229278"/>
                </a:lnTo>
                <a:lnTo>
                  <a:pt x="16474694" y="4229100"/>
                </a:lnTo>
                <a:lnTo>
                  <a:pt x="16471519" y="4229100"/>
                </a:lnTo>
                <a:lnTo>
                  <a:pt x="16463137" y="4216400"/>
                </a:lnTo>
                <a:lnTo>
                  <a:pt x="16450564" y="4203700"/>
                </a:lnTo>
                <a:lnTo>
                  <a:pt x="16420592" y="4203700"/>
                </a:lnTo>
                <a:lnTo>
                  <a:pt x="16408527" y="4216400"/>
                </a:lnTo>
                <a:lnTo>
                  <a:pt x="16400018" y="4216400"/>
                </a:lnTo>
                <a:lnTo>
                  <a:pt x="16396081" y="4229100"/>
                </a:lnTo>
                <a:lnTo>
                  <a:pt x="15951581" y="4356100"/>
                </a:lnTo>
                <a:lnTo>
                  <a:pt x="15942056" y="4356100"/>
                </a:lnTo>
                <a:lnTo>
                  <a:pt x="15942056" y="4368800"/>
                </a:lnTo>
                <a:lnTo>
                  <a:pt x="15857474" y="4610100"/>
                </a:lnTo>
                <a:lnTo>
                  <a:pt x="15846171" y="4610100"/>
                </a:lnTo>
                <a:lnTo>
                  <a:pt x="15846171" y="4622800"/>
                </a:lnTo>
                <a:lnTo>
                  <a:pt x="15841472" y="4622800"/>
                </a:lnTo>
                <a:lnTo>
                  <a:pt x="15841472" y="4635500"/>
                </a:lnTo>
                <a:lnTo>
                  <a:pt x="15482824" y="5092700"/>
                </a:lnTo>
                <a:lnTo>
                  <a:pt x="14444472" y="4762500"/>
                </a:lnTo>
                <a:lnTo>
                  <a:pt x="14546707" y="4648200"/>
                </a:lnTo>
                <a:lnTo>
                  <a:pt x="15841472" y="4635500"/>
                </a:lnTo>
                <a:lnTo>
                  <a:pt x="15841472" y="4622800"/>
                </a:lnTo>
                <a:lnTo>
                  <a:pt x="14577060" y="4635500"/>
                </a:lnTo>
                <a:lnTo>
                  <a:pt x="15008860" y="4445000"/>
                </a:lnTo>
                <a:lnTo>
                  <a:pt x="15017496" y="4457700"/>
                </a:lnTo>
                <a:lnTo>
                  <a:pt x="15029307" y="4470400"/>
                </a:lnTo>
                <a:lnTo>
                  <a:pt x="15092807" y="4470400"/>
                </a:lnTo>
                <a:lnTo>
                  <a:pt x="15104999" y="4457700"/>
                </a:lnTo>
                <a:lnTo>
                  <a:pt x="15113000" y="4445000"/>
                </a:lnTo>
                <a:lnTo>
                  <a:pt x="15457551" y="4521200"/>
                </a:lnTo>
                <a:lnTo>
                  <a:pt x="15471140" y="4521200"/>
                </a:lnTo>
                <a:lnTo>
                  <a:pt x="15846171" y="4622800"/>
                </a:lnTo>
                <a:lnTo>
                  <a:pt x="15846171" y="4610100"/>
                </a:lnTo>
                <a:lnTo>
                  <a:pt x="15464663" y="4508500"/>
                </a:lnTo>
                <a:lnTo>
                  <a:pt x="15431897" y="4495800"/>
                </a:lnTo>
                <a:lnTo>
                  <a:pt x="15383002" y="4470400"/>
                </a:lnTo>
                <a:lnTo>
                  <a:pt x="15383002" y="4495800"/>
                </a:lnTo>
                <a:lnTo>
                  <a:pt x="15205202" y="4445000"/>
                </a:lnTo>
                <a:lnTo>
                  <a:pt x="15116467" y="4419651"/>
                </a:lnTo>
                <a:lnTo>
                  <a:pt x="15116315" y="4419651"/>
                </a:lnTo>
                <a:lnTo>
                  <a:pt x="15111984" y="4406900"/>
                </a:lnTo>
                <a:lnTo>
                  <a:pt x="15099792" y="4394200"/>
                </a:lnTo>
                <a:lnTo>
                  <a:pt x="15081758" y="4381500"/>
                </a:lnTo>
                <a:lnTo>
                  <a:pt x="15039975" y="4381500"/>
                </a:lnTo>
                <a:lnTo>
                  <a:pt x="15023338" y="4394200"/>
                </a:lnTo>
                <a:lnTo>
                  <a:pt x="15011019" y="4394200"/>
                </a:lnTo>
                <a:lnTo>
                  <a:pt x="15004161" y="4406900"/>
                </a:lnTo>
                <a:lnTo>
                  <a:pt x="15001494" y="4406900"/>
                </a:lnTo>
                <a:lnTo>
                  <a:pt x="14792833" y="4457700"/>
                </a:lnTo>
                <a:lnTo>
                  <a:pt x="15001228" y="4419651"/>
                </a:lnTo>
                <a:lnTo>
                  <a:pt x="15001380" y="4419651"/>
                </a:lnTo>
                <a:lnTo>
                  <a:pt x="14541119" y="4635500"/>
                </a:lnTo>
                <a:lnTo>
                  <a:pt x="14524482" y="4635500"/>
                </a:lnTo>
                <a:lnTo>
                  <a:pt x="14524482" y="4648200"/>
                </a:lnTo>
                <a:lnTo>
                  <a:pt x="14427581" y="4762500"/>
                </a:lnTo>
                <a:lnTo>
                  <a:pt x="13897255" y="4597400"/>
                </a:lnTo>
                <a:lnTo>
                  <a:pt x="13856462" y="4584700"/>
                </a:lnTo>
                <a:lnTo>
                  <a:pt x="13857097" y="4584700"/>
                </a:lnTo>
                <a:lnTo>
                  <a:pt x="13857097" y="4572000"/>
                </a:lnTo>
                <a:lnTo>
                  <a:pt x="13855065" y="4572000"/>
                </a:lnTo>
                <a:lnTo>
                  <a:pt x="13851509" y="4546600"/>
                </a:lnTo>
                <a:lnTo>
                  <a:pt x="14155420" y="4546600"/>
                </a:lnTo>
                <a:lnTo>
                  <a:pt x="14520037" y="4648200"/>
                </a:lnTo>
                <a:lnTo>
                  <a:pt x="14524482" y="4648200"/>
                </a:lnTo>
                <a:lnTo>
                  <a:pt x="14524482" y="4635500"/>
                </a:lnTo>
                <a:lnTo>
                  <a:pt x="14242669" y="4546600"/>
                </a:lnTo>
                <a:lnTo>
                  <a:pt x="14192885" y="4533900"/>
                </a:lnTo>
                <a:lnTo>
                  <a:pt x="14574266" y="4483100"/>
                </a:lnTo>
                <a:lnTo>
                  <a:pt x="14157706" y="4533900"/>
                </a:lnTo>
                <a:lnTo>
                  <a:pt x="14115034" y="4521200"/>
                </a:lnTo>
                <a:lnTo>
                  <a:pt x="14115034" y="4533900"/>
                </a:lnTo>
                <a:lnTo>
                  <a:pt x="13767816" y="4533900"/>
                </a:lnTo>
                <a:lnTo>
                  <a:pt x="13759434" y="4546600"/>
                </a:lnTo>
                <a:lnTo>
                  <a:pt x="13744956" y="4546600"/>
                </a:lnTo>
                <a:lnTo>
                  <a:pt x="13744956" y="4584700"/>
                </a:lnTo>
                <a:lnTo>
                  <a:pt x="13031076" y="5130800"/>
                </a:lnTo>
                <a:lnTo>
                  <a:pt x="13013309" y="5067300"/>
                </a:lnTo>
                <a:lnTo>
                  <a:pt x="13013309" y="5130800"/>
                </a:lnTo>
                <a:lnTo>
                  <a:pt x="13007213" y="5130800"/>
                </a:lnTo>
                <a:lnTo>
                  <a:pt x="13007213" y="5156200"/>
                </a:lnTo>
                <a:lnTo>
                  <a:pt x="12695530" y="5613400"/>
                </a:lnTo>
                <a:lnTo>
                  <a:pt x="11921477" y="5384800"/>
                </a:lnTo>
                <a:lnTo>
                  <a:pt x="11981790" y="5372100"/>
                </a:lnTo>
                <a:lnTo>
                  <a:pt x="13007213" y="5156200"/>
                </a:lnTo>
                <a:lnTo>
                  <a:pt x="13007213" y="5130800"/>
                </a:lnTo>
                <a:lnTo>
                  <a:pt x="12964287" y="5118100"/>
                </a:lnTo>
                <a:lnTo>
                  <a:pt x="12964287" y="5130800"/>
                </a:lnTo>
                <a:lnTo>
                  <a:pt x="12951206" y="5130800"/>
                </a:lnTo>
                <a:lnTo>
                  <a:pt x="10707002" y="4851400"/>
                </a:lnTo>
                <a:lnTo>
                  <a:pt x="11449304" y="4584700"/>
                </a:lnTo>
                <a:lnTo>
                  <a:pt x="11454257" y="4584700"/>
                </a:lnTo>
                <a:lnTo>
                  <a:pt x="12964287" y="5130800"/>
                </a:lnTo>
                <a:lnTo>
                  <a:pt x="12964287" y="5118100"/>
                </a:lnTo>
                <a:lnTo>
                  <a:pt x="11497043" y="4584700"/>
                </a:lnTo>
                <a:lnTo>
                  <a:pt x="12865227" y="4584700"/>
                </a:lnTo>
                <a:lnTo>
                  <a:pt x="13013309" y="5130800"/>
                </a:lnTo>
                <a:lnTo>
                  <a:pt x="13013309" y="5067300"/>
                </a:lnTo>
                <a:lnTo>
                  <a:pt x="12883388" y="4584700"/>
                </a:lnTo>
                <a:lnTo>
                  <a:pt x="12903200" y="4584700"/>
                </a:lnTo>
                <a:lnTo>
                  <a:pt x="13743813" y="4572000"/>
                </a:lnTo>
                <a:lnTo>
                  <a:pt x="13743813" y="4584700"/>
                </a:lnTo>
                <a:lnTo>
                  <a:pt x="13744956" y="4584700"/>
                </a:lnTo>
                <a:lnTo>
                  <a:pt x="13744956" y="4546600"/>
                </a:lnTo>
                <a:lnTo>
                  <a:pt x="12919456" y="4572000"/>
                </a:lnTo>
                <a:lnTo>
                  <a:pt x="13383260" y="4406900"/>
                </a:lnTo>
                <a:lnTo>
                  <a:pt x="13551916" y="4356100"/>
                </a:lnTo>
                <a:lnTo>
                  <a:pt x="14115034" y="4533900"/>
                </a:lnTo>
                <a:lnTo>
                  <a:pt x="14115034" y="4521200"/>
                </a:lnTo>
                <a:lnTo>
                  <a:pt x="13618337" y="4356100"/>
                </a:lnTo>
                <a:lnTo>
                  <a:pt x="14644878" y="4470400"/>
                </a:lnTo>
                <a:lnTo>
                  <a:pt x="14688058" y="4470400"/>
                </a:lnTo>
                <a:lnTo>
                  <a:pt x="14688693" y="4457700"/>
                </a:lnTo>
                <a:lnTo>
                  <a:pt x="14648307" y="4445000"/>
                </a:lnTo>
                <a:lnTo>
                  <a:pt x="14501140" y="4419651"/>
                </a:lnTo>
                <a:lnTo>
                  <a:pt x="14397863" y="4406900"/>
                </a:lnTo>
                <a:lnTo>
                  <a:pt x="14397850" y="4419612"/>
                </a:lnTo>
                <a:lnTo>
                  <a:pt x="13694804" y="4356100"/>
                </a:lnTo>
                <a:lnTo>
                  <a:pt x="13554202" y="4343400"/>
                </a:lnTo>
                <a:lnTo>
                  <a:pt x="13551789" y="4343400"/>
                </a:lnTo>
                <a:lnTo>
                  <a:pt x="13336905" y="4406900"/>
                </a:lnTo>
                <a:lnTo>
                  <a:pt x="13310857" y="4406900"/>
                </a:lnTo>
                <a:lnTo>
                  <a:pt x="13310857" y="4419651"/>
                </a:lnTo>
                <a:lnTo>
                  <a:pt x="13310603" y="4419651"/>
                </a:lnTo>
                <a:lnTo>
                  <a:pt x="13310476" y="4419651"/>
                </a:lnTo>
                <a:lnTo>
                  <a:pt x="12873101" y="4572000"/>
                </a:lnTo>
                <a:lnTo>
                  <a:pt x="12839573" y="4546600"/>
                </a:lnTo>
                <a:lnTo>
                  <a:pt x="12839573" y="4572000"/>
                </a:lnTo>
                <a:lnTo>
                  <a:pt x="11475847" y="4572000"/>
                </a:lnTo>
                <a:lnTo>
                  <a:pt x="11800954" y="4381500"/>
                </a:lnTo>
                <a:lnTo>
                  <a:pt x="11811876" y="4381500"/>
                </a:lnTo>
                <a:lnTo>
                  <a:pt x="12075782" y="4241800"/>
                </a:lnTo>
                <a:lnTo>
                  <a:pt x="12102198" y="4229100"/>
                </a:lnTo>
                <a:lnTo>
                  <a:pt x="12392762" y="4356100"/>
                </a:lnTo>
                <a:lnTo>
                  <a:pt x="12393397" y="4356100"/>
                </a:lnTo>
                <a:lnTo>
                  <a:pt x="12839573" y="4572000"/>
                </a:lnTo>
                <a:lnTo>
                  <a:pt x="12839573" y="4546600"/>
                </a:lnTo>
                <a:lnTo>
                  <a:pt x="12422988" y="4356100"/>
                </a:lnTo>
                <a:lnTo>
                  <a:pt x="12639027" y="4343400"/>
                </a:lnTo>
                <a:lnTo>
                  <a:pt x="12855067" y="4330700"/>
                </a:lnTo>
                <a:lnTo>
                  <a:pt x="13310603" y="4419612"/>
                </a:lnTo>
                <a:lnTo>
                  <a:pt x="13310857" y="4419651"/>
                </a:lnTo>
                <a:lnTo>
                  <a:pt x="13310857" y="4406900"/>
                </a:lnTo>
                <a:lnTo>
                  <a:pt x="13310603" y="4406900"/>
                </a:lnTo>
                <a:lnTo>
                  <a:pt x="12951054" y="4330700"/>
                </a:lnTo>
                <a:lnTo>
                  <a:pt x="12891135" y="4318000"/>
                </a:lnTo>
                <a:lnTo>
                  <a:pt x="13617321" y="4318000"/>
                </a:lnTo>
                <a:lnTo>
                  <a:pt x="14397850" y="4419612"/>
                </a:lnTo>
                <a:lnTo>
                  <a:pt x="14397850" y="4406900"/>
                </a:lnTo>
                <a:lnTo>
                  <a:pt x="13656437" y="4292600"/>
                </a:lnTo>
                <a:lnTo>
                  <a:pt x="14461998" y="4254500"/>
                </a:lnTo>
                <a:lnTo>
                  <a:pt x="14492859" y="4267200"/>
                </a:lnTo>
                <a:lnTo>
                  <a:pt x="14487525" y="4267200"/>
                </a:lnTo>
                <a:lnTo>
                  <a:pt x="15096744" y="4368800"/>
                </a:lnTo>
                <a:lnTo>
                  <a:pt x="15098776" y="4368800"/>
                </a:lnTo>
                <a:lnTo>
                  <a:pt x="15383002" y="4495800"/>
                </a:lnTo>
                <a:lnTo>
                  <a:pt x="15383002" y="4470400"/>
                </a:lnTo>
                <a:lnTo>
                  <a:pt x="15136749" y="4368800"/>
                </a:lnTo>
                <a:lnTo>
                  <a:pt x="15942056" y="4368800"/>
                </a:lnTo>
                <a:lnTo>
                  <a:pt x="15942056" y="4356100"/>
                </a:lnTo>
                <a:lnTo>
                  <a:pt x="15651226" y="4356100"/>
                </a:lnTo>
                <a:lnTo>
                  <a:pt x="15651226" y="3911600"/>
                </a:lnTo>
                <a:lnTo>
                  <a:pt x="16729583" y="3911600"/>
                </a:lnTo>
                <a:lnTo>
                  <a:pt x="16729583" y="3898900"/>
                </a:lnTo>
                <a:lnTo>
                  <a:pt x="16652113" y="3886200"/>
                </a:lnTo>
                <a:lnTo>
                  <a:pt x="16652113" y="3898900"/>
                </a:lnTo>
                <a:lnTo>
                  <a:pt x="15633446" y="3898900"/>
                </a:lnTo>
                <a:lnTo>
                  <a:pt x="15633446" y="3911600"/>
                </a:lnTo>
                <a:lnTo>
                  <a:pt x="15633446" y="4356100"/>
                </a:lnTo>
                <a:lnTo>
                  <a:pt x="15575280" y="4343400"/>
                </a:lnTo>
                <a:lnTo>
                  <a:pt x="15575280" y="4356100"/>
                </a:lnTo>
                <a:lnTo>
                  <a:pt x="15104872" y="4356100"/>
                </a:lnTo>
                <a:lnTo>
                  <a:pt x="15085949" y="4343400"/>
                </a:lnTo>
                <a:lnTo>
                  <a:pt x="15067026" y="4330700"/>
                </a:lnTo>
                <a:lnTo>
                  <a:pt x="15067026" y="4343400"/>
                </a:lnTo>
                <a:lnTo>
                  <a:pt x="14480794" y="4254500"/>
                </a:lnTo>
                <a:lnTo>
                  <a:pt x="14496161" y="4241800"/>
                </a:lnTo>
                <a:lnTo>
                  <a:pt x="14649323" y="4114800"/>
                </a:lnTo>
                <a:lnTo>
                  <a:pt x="14703806" y="4114800"/>
                </a:lnTo>
                <a:lnTo>
                  <a:pt x="15067026" y="4343400"/>
                </a:lnTo>
                <a:lnTo>
                  <a:pt x="15067026" y="4330700"/>
                </a:lnTo>
                <a:lnTo>
                  <a:pt x="14975840" y="4254500"/>
                </a:lnTo>
                <a:lnTo>
                  <a:pt x="14962632" y="4241800"/>
                </a:lnTo>
                <a:lnTo>
                  <a:pt x="14962632" y="4254500"/>
                </a:lnTo>
                <a:lnTo>
                  <a:pt x="14714601" y="4102100"/>
                </a:lnTo>
                <a:lnTo>
                  <a:pt x="14716506" y="4102100"/>
                </a:lnTo>
                <a:lnTo>
                  <a:pt x="14880082" y="4127500"/>
                </a:lnTo>
                <a:lnTo>
                  <a:pt x="14880082" y="4203700"/>
                </a:lnTo>
                <a:lnTo>
                  <a:pt x="14884400" y="4203700"/>
                </a:lnTo>
                <a:lnTo>
                  <a:pt x="14962632" y="4254500"/>
                </a:lnTo>
                <a:lnTo>
                  <a:pt x="14962632" y="4241800"/>
                </a:lnTo>
                <a:lnTo>
                  <a:pt x="14920468" y="4216400"/>
                </a:lnTo>
                <a:lnTo>
                  <a:pt x="15575280" y="4356100"/>
                </a:lnTo>
                <a:lnTo>
                  <a:pt x="15575280" y="4343400"/>
                </a:lnTo>
                <a:lnTo>
                  <a:pt x="15020544" y="4216400"/>
                </a:lnTo>
                <a:lnTo>
                  <a:pt x="14897862" y="4191000"/>
                </a:lnTo>
                <a:lnTo>
                  <a:pt x="14897862" y="4114800"/>
                </a:lnTo>
                <a:lnTo>
                  <a:pt x="14897862" y="3784600"/>
                </a:lnTo>
                <a:lnTo>
                  <a:pt x="15319248" y="3860800"/>
                </a:lnTo>
                <a:lnTo>
                  <a:pt x="15329916" y="3860800"/>
                </a:lnTo>
                <a:lnTo>
                  <a:pt x="15633446" y="3911600"/>
                </a:lnTo>
                <a:lnTo>
                  <a:pt x="15633446" y="3898900"/>
                </a:lnTo>
                <a:lnTo>
                  <a:pt x="15409037" y="3860800"/>
                </a:lnTo>
                <a:lnTo>
                  <a:pt x="16412337" y="3860800"/>
                </a:lnTo>
                <a:lnTo>
                  <a:pt x="16411448" y="3873500"/>
                </a:lnTo>
                <a:lnTo>
                  <a:pt x="16652113" y="3898900"/>
                </a:lnTo>
                <a:lnTo>
                  <a:pt x="16652113" y="3886200"/>
                </a:lnTo>
                <a:lnTo>
                  <a:pt x="16430625" y="3860800"/>
                </a:lnTo>
                <a:lnTo>
                  <a:pt x="16430625" y="3848100"/>
                </a:lnTo>
                <a:lnTo>
                  <a:pt x="16430625" y="3708400"/>
                </a:lnTo>
                <a:lnTo>
                  <a:pt x="17008221" y="3784600"/>
                </a:lnTo>
                <a:lnTo>
                  <a:pt x="17008221" y="3771900"/>
                </a:lnTo>
                <a:lnTo>
                  <a:pt x="16526891" y="3708400"/>
                </a:lnTo>
                <a:lnTo>
                  <a:pt x="16430625" y="3695700"/>
                </a:lnTo>
                <a:lnTo>
                  <a:pt x="16430625" y="3657612"/>
                </a:lnTo>
                <a:lnTo>
                  <a:pt x="16614178" y="3657612"/>
                </a:lnTo>
                <a:lnTo>
                  <a:pt x="17057624" y="3733800"/>
                </a:lnTo>
                <a:lnTo>
                  <a:pt x="17068800" y="3733800"/>
                </a:lnTo>
                <a:lnTo>
                  <a:pt x="17068800" y="3721100"/>
                </a:lnTo>
                <a:lnTo>
                  <a:pt x="17057624" y="3721100"/>
                </a:lnTo>
                <a:lnTo>
                  <a:pt x="17057624" y="3530600"/>
                </a:lnTo>
                <a:lnTo>
                  <a:pt x="17068800" y="3530600"/>
                </a:lnTo>
                <a:lnTo>
                  <a:pt x="17068800" y="3517900"/>
                </a:lnTo>
                <a:lnTo>
                  <a:pt x="17057624" y="3517900"/>
                </a:lnTo>
                <a:lnTo>
                  <a:pt x="17057624" y="3340100"/>
                </a:lnTo>
                <a:lnTo>
                  <a:pt x="17068800" y="3340100"/>
                </a:lnTo>
                <a:lnTo>
                  <a:pt x="17068800" y="3327400"/>
                </a:lnTo>
                <a:lnTo>
                  <a:pt x="17039844" y="3327400"/>
                </a:lnTo>
                <a:lnTo>
                  <a:pt x="17039844" y="3340100"/>
                </a:lnTo>
                <a:lnTo>
                  <a:pt x="17039844" y="3517900"/>
                </a:lnTo>
                <a:lnTo>
                  <a:pt x="17039844" y="3530600"/>
                </a:lnTo>
                <a:lnTo>
                  <a:pt x="17039844" y="3721100"/>
                </a:lnTo>
                <a:lnTo>
                  <a:pt x="16831818" y="3683000"/>
                </a:lnTo>
                <a:lnTo>
                  <a:pt x="16831818" y="3505200"/>
                </a:lnTo>
                <a:lnTo>
                  <a:pt x="17039844" y="3530600"/>
                </a:lnTo>
                <a:lnTo>
                  <a:pt x="17039844" y="3517900"/>
                </a:lnTo>
                <a:lnTo>
                  <a:pt x="16935831" y="3505200"/>
                </a:lnTo>
                <a:lnTo>
                  <a:pt x="16831818" y="3492500"/>
                </a:lnTo>
                <a:lnTo>
                  <a:pt x="16831818" y="3314700"/>
                </a:lnTo>
                <a:lnTo>
                  <a:pt x="17039844" y="3340100"/>
                </a:lnTo>
                <a:lnTo>
                  <a:pt x="17039844" y="3327400"/>
                </a:lnTo>
                <a:lnTo>
                  <a:pt x="16947134" y="3314700"/>
                </a:lnTo>
                <a:lnTo>
                  <a:pt x="16814038" y="3289300"/>
                </a:lnTo>
                <a:lnTo>
                  <a:pt x="16814038" y="3314700"/>
                </a:lnTo>
                <a:lnTo>
                  <a:pt x="16814038" y="3492500"/>
                </a:lnTo>
                <a:lnTo>
                  <a:pt x="16814038" y="3505200"/>
                </a:lnTo>
                <a:lnTo>
                  <a:pt x="16814038" y="3683000"/>
                </a:lnTo>
                <a:lnTo>
                  <a:pt x="16720465" y="3657612"/>
                </a:lnTo>
                <a:lnTo>
                  <a:pt x="16627018" y="3644912"/>
                </a:lnTo>
                <a:lnTo>
                  <a:pt x="16626967" y="3479800"/>
                </a:lnTo>
                <a:lnTo>
                  <a:pt x="16814038" y="3505200"/>
                </a:lnTo>
                <a:lnTo>
                  <a:pt x="16814038" y="3492500"/>
                </a:lnTo>
                <a:lnTo>
                  <a:pt x="16720503" y="3479800"/>
                </a:lnTo>
                <a:lnTo>
                  <a:pt x="16626967" y="3467100"/>
                </a:lnTo>
                <a:lnTo>
                  <a:pt x="16626967" y="3276600"/>
                </a:lnTo>
                <a:lnTo>
                  <a:pt x="16814038" y="3314700"/>
                </a:lnTo>
                <a:lnTo>
                  <a:pt x="16814038" y="3289300"/>
                </a:lnTo>
                <a:lnTo>
                  <a:pt x="16743934" y="3276600"/>
                </a:lnTo>
                <a:lnTo>
                  <a:pt x="17068800" y="3276600"/>
                </a:lnTo>
                <a:lnTo>
                  <a:pt x="17068800" y="3263900"/>
                </a:lnTo>
                <a:lnTo>
                  <a:pt x="16609187" y="3263900"/>
                </a:lnTo>
                <a:lnTo>
                  <a:pt x="16609187" y="3644912"/>
                </a:lnTo>
                <a:lnTo>
                  <a:pt x="16430625" y="3644912"/>
                </a:lnTo>
                <a:lnTo>
                  <a:pt x="16430625" y="3594100"/>
                </a:lnTo>
                <a:lnTo>
                  <a:pt x="16412845" y="3594100"/>
                </a:lnTo>
                <a:lnTo>
                  <a:pt x="16412845" y="3606800"/>
                </a:lnTo>
                <a:lnTo>
                  <a:pt x="16412845" y="3848100"/>
                </a:lnTo>
                <a:lnTo>
                  <a:pt x="15337028" y="3848100"/>
                </a:lnTo>
                <a:lnTo>
                  <a:pt x="15337028" y="3606800"/>
                </a:lnTo>
                <a:lnTo>
                  <a:pt x="16412845" y="3606800"/>
                </a:lnTo>
                <a:lnTo>
                  <a:pt x="16412845" y="3594100"/>
                </a:lnTo>
                <a:lnTo>
                  <a:pt x="16331946" y="3581400"/>
                </a:lnTo>
                <a:lnTo>
                  <a:pt x="16331946" y="3594100"/>
                </a:lnTo>
                <a:lnTo>
                  <a:pt x="15319248" y="3594100"/>
                </a:lnTo>
                <a:lnTo>
                  <a:pt x="15319248" y="3606800"/>
                </a:lnTo>
                <a:lnTo>
                  <a:pt x="15319248" y="3848100"/>
                </a:lnTo>
                <a:lnTo>
                  <a:pt x="15026513" y="3784600"/>
                </a:lnTo>
                <a:lnTo>
                  <a:pt x="14880082" y="3759200"/>
                </a:lnTo>
                <a:lnTo>
                  <a:pt x="14880082" y="3771900"/>
                </a:lnTo>
                <a:lnTo>
                  <a:pt x="14880082" y="4038600"/>
                </a:lnTo>
                <a:lnTo>
                  <a:pt x="14880082" y="4064000"/>
                </a:lnTo>
                <a:lnTo>
                  <a:pt x="14880082" y="4114800"/>
                </a:lnTo>
                <a:lnTo>
                  <a:pt x="14718271" y="4089565"/>
                </a:lnTo>
                <a:lnTo>
                  <a:pt x="14717319" y="4089565"/>
                </a:lnTo>
                <a:lnTo>
                  <a:pt x="14712442" y="4076700"/>
                </a:lnTo>
                <a:lnTo>
                  <a:pt x="14703806" y="4064000"/>
                </a:lnTo>
                <a:lnTo>
                  <a:pt x="14880082" y="4064000"/>
                </a:lnTo>
                <a:lnTo>
                  <a:pt x="14880082" y="4038600"/>
                </a:lnTo>
                <a:lnTo>
                  <a:pt x="14663293" y="4038600"/>
                </a:lnTo>
                <a:lnTo>
                  <a:pt x="14663293" y="4064000"/>
                </a:lnTo>
                <a:lnTo>
                  <a:pt x="14650720" y="4076700"/>
                </a:lnTo>
                <a:lnTo>
                  <a:pt x="14642211" y="4076700"/>
                </a:lnTo>
                <a:lnTo>
                  <a:pt x="14639163" y="4089565"/>
                </a:lnTo>
                <a:lnTo>
                  <a:pt x="14639671" y="4102100"/>
                </a:lnTo>
                <a:lnTo>
                  <a:pt x="14640687" y="4102100"/>
                </a:lnTo>
                <a:lnTo>
                  <a:pt x="14617065" y="4114800"/>
                </a:lnTo>
                <a:lnTo>
                  <a:pt x="14604238" y="4114800"/>
                </a:lnTo>
                <a:lnTo>
                  <a:pt x="14604238" y="4127500"/>
                </a:lnTo>
                <a:lnTo>
                  <a:pt x="14463395" y="4241800"/>
                </a:lnTo>
                <a:lnTo>
                  <a:pt x="14447520" y="4229100"/>
                </a:lnTo>
                <a:lnTo>
                  <a:pt x="14419453" y="4203700"/>
                </a:lnTo>
                <a:lnTo>
                  <a:pt x="14419453" y="4241800"/>
                </a:lnTo>
                <a:lnTo>
                  <a:pt x="13618426" y="4279976"/>
                </a:lnTo>
                <a:lnTo>
                  <a:pt x="13597179" y="4279976"/>
                </a:lnTo>
                <a:lnTo>
                  <a:pt x="13597001" y="4279912"/>
                </a:lnTo>
                <a:lnTo>
                  <a:pt x="13597001" y="4292600"/>
                </a:lnTo>
                <a:lnTo>
                  <a:pt x="12902946" y="4292600"/>
                </a:lnTo>
                <a:lnTo>
                  <a:pt x="13102971" y="4140200"/>
                </a:lnTo>
                <a:lnTo>
                  <a:pt x="13109956" y="4140200"/>
                </a:lnTo>
                <a:lnTo>
                  <a:pt x="13119100" y="4152900"/>
                </a:lnTo>
                <a:lnTo>
                  <a:pt x="13142836" y="4152900"/>
                </a:lnTo>
                <a:lnTo>
                  <a:pt x="13154406" y="4140200"/>
                </a:lnTo>
                <a:lnTo>
                  <a:pt x="13163042" y="4140200"/>
                </a:lnTo>
                <a:lnTo>
                  <a:pt x="13167982" y="4127500"/>
                </a:lnTo>
                <a:lnTo>
                  <a:pt x="13319379" y="4191000"/>
                </a:lnTo>
                <a:lnTo>
                  <a:pt x="13325094" y="4191000"/>
                </a:lnTo>
                <a:lnTo>
                  <a:pt x="13597001" y="4292600"/>
                </a:lnTo>
                <a:lnTo>
                  <a:pt x="13597001" y="4279912"/>
                </a:lnTo>
                <a:lnTo>
                  <a:pt x="13372719" y="4191000"/>
                </a:lnTo>
                <a:lnTo>
                  <a:pt x="14414500" y="4241800"/>
                </a:lnTo>
                <a:lnTo>
                  <a:pt x="14419453" y="4241800"/>
                </a:lnTo>
                <a:lnTo>
                  <a:pt x="14419453" y="4203700"/>
                </a:lnTo>
                <a:lnTo>
                  <a:pt x="14418729" y="4203700"/>
                </a:lnTo>
                <a:lnTo>
                  <a:pt x="14418729" y="4229278"/>
                </a:lnTo>
                <a:lnTo>
                  <a:pt x="14418310" y="4229100"/>
                </a:lnTo>
                <a:lnTo>
                  <a:pt x="14353794" y="4203700"/>
                </a:lnTo>
                <a:lnTo>
                  <a:pt x="14353794" y="4229100"/>
                </a:lnTo>
                <a:lnTo>
                  <a:pt x="13329666" y="4165600"/>
                </a:lnTo>
                <a:lnTo>
                  <a:pt x="13207365" y="4127500"/>
                </a:lnTo>
                <a:lnTo>
                  <a:pt x="13166598" y="4114800"/>
                </a:lnTo>
                <a:lnTo>
                  <a:pt x="13161010" y="4102100"/>
                </a:lnTo>
                <a:lnTo>
                  <a:pt x="13152501" y="4102100"/>
                </a:lnTo>
                <a:lnTo>
                  <a:pt x="13141960" y="4089565"/>
                </a:lnTo>
                <a:lnTo>
                  <a:pt x="13140957" y="4089565"/>
                </a:lnTo>
                <a:lnTo>
                  <a:pt x="13502386" y="4038600"/>
                </a:lnTo>
                <a:lnTo>
                  <a:pt x="13511022" y="4038600"/>
                </a:lnTo>
                <a:lnTo>
                  <a:pt x="13675487" y="4025900"/>
                </a:lnTo>
                <a:lnTo>
                  <a:pt x="13677392" y="4025900"/>
                </a:lnTo>
                <a:lnTo>
                  <a:pt x="14353794" y="4229100"/>
                </a:lnTo>
                <a:lnTo>
                  <a:pt x="14353794" y="4203700"/>
                </a:lnTo>
                <a:lnTo>
                  <a:pt x="13701649" y="4025900"/>
                </a:lnTo>
                <a:lnTo>
                  <a:pt x="13730338" y="4013200"/>
                </a:lnTo>
                <a:lnTo>
                  <a:pt x="13845146" y="3962412"/>
                </a:lnTo>
                <a:lnTo>
                  <a:pt x="14222857" y="4038600"/>
                </a:lnTo>
                <a:lnTo>
                  <a:pt x="14418564" y="4229100"/>
                </a:lnTo>
                <a:lnTo>
                  <a:pt x="14418729" y="4229278"/>
                </a:lnTo>
                <a:lnTo>
                  <a:pt x="14418729" y="4203700"/>
                </a:lnTo>
                <a:lnTo>
                  <a:pt x="14418564" y="4203700"/>
                </a:lnTo>
                <a:lnTo>
                  <a:pt x="14254734" y="4064000"/>
                </a:lnTo>
                <a:lnTo>
                  <a:pt x="14442821" y="4064000"/>
                </a:lnTo>
                <a:lnTo>
                  <a:pt x="14604238" y="4127500"/>
                </a:lnTo>
                <a:lnTo>
                  <a:pt x="14604238" y="4114800"/>
                </a:lnTo>
                <a:lnTo>
                  <a:pt x="14479270" y="4064000"/>
                </a:lnTo>
                <a:lnTo>
                  <a:pt x="14663293" y="4064000"/>
                </a:lnTo>
                <a:lnTo>
                  <a:pt x="14663293" y="4038600"/>
                </a:lnTo>
                <a:lnTo>
                  <a:pt x="14447393" y="4038600"/>
                </a:lnTo>
                <a:lnTo>
                  <a:pt x="14410944" y="4025900"/>
                </a:lnTo>
                <a:lnTo>
                  <a:pt x="14410944" y="4038600"/>
                </a:lnTo>
                <a:lnTo>
                  <a:pt x="14266037" y="4038600"/>
                </a:lnTo>
                <a:lnTo>
                  <a:pt x="14266037" y="3975112"/>
                </a:lnTo>
                <a:lnTo>
                  <a:pt x="14410944" y="4038600"/>
                </a:lnTo>
                <a:lnTo>
                  <a:pt x="14410944" y="4025900"/>
                </a:lnTo>
                <a:lnTo>
                  <a:pt x="14296263" y="3975112"/>
                </a:lnTo>
                <a:lnTo>
                  <a:pt x="14266037" y="3962412"/>
                </a:lnTo>
                <a:lnTo>
                  <a:pt x="14266037" y="3683000"/>
                </a:lnTo>
                <a:lnTo>
                  <a:pt x="14880082" y="3771900"/>
                </a:lnTo>
                <a:lnTo>
                  <a:pt x="14880082" y="3759200"/>
                </a:lnTo>
                <a:lnTo>
                  <a:pt x="14419453" y="3683000"/>
                </a:lnTo>
                <a:lnTo>
                  <a:pt x="14266075" y="3657612"/>
                </a:lnTo>
                <a:lnTo>
                  <a:pt x="14266037" y="3441712"/>
                </a:lnTo>
                <a:lnTo>
                  <a:pt x="15319248" y="3606800"/>
                </a:lnTo>
                <a:lnTo>
                  <a:pt x="15319248" y="3594100"/>
                </a:lnTo>
                <a:lnTo>
                  <a:pt x="14356144" y="3441712"/>
                </a:lnTo>
                <a:lnTo>
                  <a:pt x="15378494" y="3441712"/>
                </a:lnTo>
                <a:lnTo>
                  <a:pt x="16331946" y="3594100"/>
                </a:lnTo>
                <a:lnTo>
                  <a:pt x="16331946" y="3581400"/>
                </a:lnTo>
                <a:lnTo>
                  <a:pt x="16105505" y="3530600"/>
                </a:lnTo>
                <a:lnTo>
                  <a:pt x="16105505" y="3225800"/>
                </a:lnTo>
                <a:lnTo>
                  <a:pt x="17068800" y="3225800"/>
                </a:lnTo>
                <a:lnTo>
                  <a:pt x="17068800" y="3213100"/>
                </a:lnTo>
                <a:lnTo>
                  <a:pt x="16932529" y="3200400"/>
                </a:lnTo>
                <a:lnTo>
                  <a:pt x="16932529" y="3213100"/>
                </a:lnTo>
                <a:lnTo>
                  <a:pt x="16087725" y="3213100"/>
                </a:lnTo>
                <a:lnTo>
                  <a:pt x="16087725" y="3225800"/>
                </a:lnTo>
                <a:lnTo>
                  <a:pt x="16087725" y="3530600"/>
                </a:lnTo>
                <a:lnTo>
                  <a:pt x="15482710" y="3441712"/>
                </a:lnTo>
                <a:lnTo>
                  <a:pt x="15396274" y="3429012"/>
                </a:lnTo>
                <a:lnTo>
                  <a:pt x="15396210" y="3149600"/>
                </a:lnTo>
                <a:lnTo>
                  <a:pt x="16087725" y="3225800"/>
                </a:lnTo>
                <a:lnTo>
                  <a:pt x="16087725" y="3213100"/>
                </a:lnTo>
                <a:lnTo>
                  <a:pt x="15513050" y="3149600"/>
                </a:lnTo>
                <a:lnTo>
                  <a:pt x="15937865" y="3149600"/>
                </a:lnTo>
                <a:lnTo>
                  <a:pt x="15937865" y="3175000"/>
                </a:lnTo>
                <a:lnTo>
                  <a:pt x="16278606" y="3200400"/>
                </a:lnTo>
                <a:lnTo>
                  <a:pt x="16565753" y="3200400"/>
                </a:lnTo>
                <a:lnTo>
                  <a:pt x="16565753" y="3187700"/>
                </a:lnTo>
                <a:lnTo>
                  <a:pt x="16932529" y="3213100"/>
                </a:lnTo>
                <a:lnTo>
                  <a:pt x="16932529" y="3200400"/>
                </a:lnTo>
                <a:lnTo>
                  <a:pt x="16565753" y="3175000"/>
                </a:lnTo>
                <a:lnTo>
                  <a:pt x="16565753" y="3022600"/>
                </a:lnTo>
                <a:lnTo>
                  <a:pt x="16547973" y="3022600"/>
                </a:lnTo>
                <a:lnTo>
                  <a:pt x="16547973" y="3048000"/>
                </a:lnTo>
                <a:lnTo>
                  <a:pt x="16547973" y="3187700"/>
                </a:lnTo>
                <a:lnTo>
                  <a:pt x="16278606" y="3187700"/>
                </a:lnTo>
                <a:lnTo>
                  <a:pt x="16278606" y="3048000"/>
                </a:lnTo>
                <a:lnTo>
                  <a:pt x="16547973" y="3048000"/>
                </a:lnTo>
                <a:lnTo>
                  <a:pt x="16547973" y="3022600"/>
                </a:lnTo>
                <a:lnTo>
                  <a:pt x="16412210" y="3009900"/>
                </a:lnTo>
                <a:lnTo>
                  <a:pt x="16407384" y="3009900"/>
                </a:lnTo>
                <a:lnTo>
                  <a:pt x="16407384" y="3022600"/>
                </a:lnTo>
                <a:lnTo>
                  <a:pt x="16260826" y="3022600"/>
                </a:lnTo>
                <a:lnTo>
                  <a:pt x="16260826" y="3048000"/>
                </a:lnTo>
                <a:lnTo>
                  <a:pt x="16260826" y="3187700"/>
                </a:lnTo>
                <a:lnTo>
                  <a:pt x="15955645" y="3149600"/>
                </a:lnTo>
                <a:lnTo>
                  <a:pt x="15955645" y="3136900"/>
                </a:lnTo>
                <a:lnTo>
                  <a:pt x="15955645" y="3009900"/>
                </a:lnTo>
                <a:lnTo>
                  <a:pt x="16260826" y="3048000"/>
                </a:lnTo>
                <a:lnTo>
                  <a:pt x="16260826" y="3022600"/>
                </a:lnTo>
                <a:lnTo>
                  <a:pt x="16112871" y="3009900"/>
                </a:lnTo>
                <a:lnTo>
                  <a:pt x="16266033" y="3009900"/>
                </a:lnTo>
                <a:lnTo>
                  <a:pt x="16407384" y="3022600"/>
                </a:lnTo>
                <a:lnTo>
                  <a:pt x="16407384" y="3009900"/>
                </a:lnTo>
                <a:lnTo>
                  <a:pt x="16267049" y="2997200"/>
                </a:lnTo>
                <a:lnTo>
                  <a:pt x="16235299" y="2997200"/>
                </a:lnTo>
                <a:lnTo>
                  <a:pt x="16235299" y="2870200"/>
                </a:lnTo>
                <a:lnTo>
                  <a:pt x="16370300" y="2882900"/>
                </a:lnTo>
                <a:lnTo>
                  <a:pt x="16405987" y="2882900"/>
                </a:lnTo>
                <a:lnTo>
                  <a:pt x="17068800" y="2946400"/>
                </a:lnTo>
                <a:lnTo>
                  <a:pt x="17068800" y="2933700"/>
                </a:lnTo>
                <a:lnTo>
                  <a:pt x="16552545" y="2882900"/>
                </a:lnTo>
                <a:lnTo>
                  <a:pt x="16519652" y="2882900"/>
                </a:lnTo>
                <a:lnTo>
                  <a:pt x="16408146" y="2870200"/>
                </a:lnTo>
                <a:lnTo>
                  <a:pt x="16616934" y="2870200"/>
                </a:lnTo>
                <a:lnTo>
                  <a:pt x="16799433" y="2882900"/>
                </a:lnTo>
                <a:lnTo>
                  <a:pt x="16854551" y="2882900"/>
                </a:lnTo>
                <a:lnTo>
                  <a:pt x="17068800" y="2895600"/>
                </a:lnTo>
                <a:lnTo>
                  <a:pt x="17068800" y="2882900"/>
                </a:lnTo>
                <a:lnTo>
                  <a:pt x="16983075" y="2882900"/>
                </a:lnTo>
                <a:lnTo>
                  <a:pt x="16804767" y="2870200"/>
                </a:lnTo>
                <a:lnTo>
                  <a:pt x="16626459" y="2857500"/>
                </a:lnTo>
                <a:lnTo>
                  <a:pt x="16626459" y="2755900"/>
                </a:lnTo>
                <a:lnTo>
                  <a:pt x="17068800" y="2768600"/>
                </a:lnTo>
                <a:lnTo>
                  <a:pt x="17068800" y="2755900"/>
                </a:lnTo>
                <a:lnTo>
                  <a:pt x="17068800" y="2743200"/>
                </a:lnTo>
                <a:lnTo>
                  <a:pt x="16688181" y="2743200"/>
                </a:lnTo>
                <a:lnTo>
                  <a:pt x="16688181" y="2641600"/>
                </a:lnTo>
                <a:lnTo>
                  <a:pt x="17068800" y="2641600"/>
                </a:lnTo>
                <a:lnTo>
                  <a:pt x="17068800" y="2628900"/>
                </a:lnTo>
                <a:lnTo>
                  <a:pt x="16857091" y="2628900"/>
                </a:lnTo>
                <a:lnTo>
                  <a:pt x="16857091" y="2616200"/>
                </a:lnTo>
                <a:lnTo>
                  <a:pt x="17068800" y="2628900"/>
                </a:lnTo>
                <a:lnTo>
                  <a:pt x="17068800" y="2616200"/>
                </a:lnTo>
                <a:lnTo>
                  <a:pt x="16857091" y="2603500"/>
                </a:lnTo>
                <a:lnTo>
                  <a:pt x="16857091" y="2438400"/>
                </a:lnTo>
                <a:lnTo>
                  <a:pt x="16839311" y="2438400"/>
                </a:lnTo>
                <a:lnTo>
                  <a:pt x="16839311" y="2463800"/>
                </a:lnTo>
                <a:lnTo>
                  <a:pt x="16839311" y="2628900"/>
                </a:lnTo>
                <a:lnTo>
                  <a:pt x="16670401" y="2628900"/>
                </a:lnTo>
                <a:lnTo>
                  <a:pt x="16670401" y="2641600"/>
                </a:lnTo>
                <a:lnTo>
                  <a:pt x="16670401" y="2743200"/>
                </a:lnTo>
                <a:lnTo>
                  <a:pt x="16608679" y="2743200"/>
                </a:lnTo>
                <a:lnTo>
                  <a:pt x="16608679" y="2857500"/>
                </a:lnTo>
                <a:lnTo>
                  <a:pt x="16375761" y="2857500"/>
                </a:lnTo>
                <a:lnTo>
                  <a:pt x="16375761" y="2717800"/>
                </a:lnTo>
                <a:lnTo>
                  <a:pt x="16357981" y="2717800"/>
                </a:lnTo>
                <a:lnTo>
                  <a:pt x="16357981" y="2730500"/>
                </a:lnTo>
                <a:lnTo>
                  <a:pt x="16357981" y="2857500"/>
                </a:lnTo>
                <a:lnTo>
                  <a:pt x="16217519" y="2857500"/>
                </a:lnTo>
                <a:lnTo>
                  <a:pt x="16217519" y="2997200"/>
                </a:lnTo>
                <a:lnTo>
                  <a:pt x="15937865" y="2997200"/>
                </a:lnTo>
                <a:lnTo>
                  <a:pt x="15937865" y="3136900"/>
                </a:lnTo>
                <a:lnTo>
                  <a:pt x="15396210" y="3136900"/>
                </a:lnTo>
                <a:lnTo>
                  <a:pt x="15396210" y="2857500"/>
                </a:lnTo>
                <a:lnTo>
                  <a:pt x="15378430" y="2857500"/>
                </a:lnTo>
                <a:lnTo>
                  <a:pt x="15378430" y="2870200"/>
                </a:lnTo>
                <a:lnTo>
                  <a:pt x="15378430" y="3429012"/>
                </a:lnTo>
                <a:lnTo>
                  <a:pt x="14266024" y="3429012"/>
                </a:lnTo>
                <a:lnTo>
                  <a:pt x="14266151" y="2882900"/>
                </a:lnTo>
                <a:lnTo>
                  <a:pt x="14266164" y="2870200"/>
                </a:lnTo>
                <a:lnTo>
                  <a:pt x="15378430" y="2870200"/>
                </a:lnTo>
                <a:lnTo>
                  <a:pt x="15378430" y="2857500"/>
                </a:lnTo>
                <a:lnTo>
                  <a:pt x="15217267" y="2844800"/>
                </a:lnTo>
                <a:lnTo>
                  <a:pt x="15217267" y="2857500"/>
                </a:lnTo>
                <a:lnTo>
                  <a:pt x="14248384" y="2857500"/>
                </a:lnTo>
                <a:lnTo>
                  <a:pt x="14248371" y="2870200"/>
                </a:lnTo>
                <a:lnTo>
                  <a:pt x="14248321" y="3441712"/>
                </a:lnTo>
                <a:lnTo>
                  <a:pt x="14248295" y="3657612"/>
                </a:lnTo>
                <a:lnTo>
                  <a:pt x="14248257" y="3962412"/>
                </a:lnTo>
                <a:lnTo>
                  <a:pt x="14248257" y="3975112"/>
                </a:lnTo>
                <a:lnTo>
                  <a:pt x="14248257" y="4038600"/>
                </a:lnTo>
                <a:lnTo>
                  <a:pt x="14232636" y="4025900"/>
                </a:lnTo>
                <a:lnTo>
                  <a:pt x="14201013" y="4000500"/>
                </a:lnTo>
                <a:lnTo>
                  <a:pt x="14201013" y="4025900"/>
                </a:lnTo>
                <a:lnTo>
                  <a:pt x="13922134" y="3962412"/>
                </a:lnTo>
                <a:lnTo>
                  <a:pt x="13866241" y="3949700"/>
                </a:lnTo>
                <a:lnTo>
                  <a:pt x="14008100" y="3886200"/>
                </a:lnTo>
                <a:lnTo>
                  <a:pt x="14047216" y="3886200"/>
                </a:lnTo>
                <a:lnTo>
                  <a:pt x="14201013" y="4025900"/>
                </a:lnTo>
                <a:lnTo>
                  <a:pt x="14201013" y="4000500"/>
                </a:lnTo>
                <a:lnTo>
                  <a:pt x="14073378" y="3886200"/>
                </a:lnTo>
                <a:lnTo>
                  <a:pt x="14248257" y="3975112"/>
                </a:lnTo>
                <a:lnTo>
                  <a:pt x="14248257" y="3962412"/>
                </a:lnTo>
                <a:lnTo>
                  <a:pt x="14098397" y="3886200"/>
                </a:lnTo>
                <a:lnTo>
                  <a:pt x="14068298" y="3873500"/>
                </a:lnTo>
                <a:lnTo>
                  <a:pt x="14070584" y="3873500"/>
                </a:lnTo>
                <a:lnTo>
                  <a:pt x="14071981" y="3860800"/>
                </a:lnTo>
                <a:lnTo>
                  <a:pt x="14068806" y="3848100"/>
                </a:lnTo>
                <a:lnTo>
                  <a:pt x="14060424" y="3835400"/>
                </a:lnTo>
                <a:lnTo>
                  <a:pt x="14004544" y="3835400"/>
                </a:lnTo>
                <a:lnTo>
                  <a:pt x="13996035" y="3848100"/>
                </a:lnTo>
                <a:lnTo>
                  <a:pt x="13992987" y="3860800"/>
                </a:lnTo>
                <a:lnTo>
                  <a:pt x="13994384" y="3873500"/>
                </a:lnTo>
                <a:lnTo>
                  <a:pt x="13996924" y="3873500"/>
                </a:lnTo>
                <a:lnTo>
                  <a:pt x="13842746" y="3949700"/>
                </a:lnTo>
                <a:lnTo>
                  <a:pt x="13821537" y="3937000"/>
                </a:lnTo>
                <a:lnTo>
                  <a:pt x="13821524" y="3962412"/>
                </a:lnTo>
                <a:lnTo>
                  <a:pt x="13690092" y="4013200"/>
                </a:lnTo>
                <a:lnTo>
                  <a:pt x="13687933" y="4013200"/>
                </a:lnTo>
                <a:lnTo>
                  <a:pt x="13669391" y="3975112"/>
                </a:lnTo>
                <a:lnTo>
                  <a:pt x="13669391" y="4013200"/>
                </a:lnTo>
                <a:lnTo>
                  <a:pt x="13511022" y="4025900"/>
                </a:lnTo>
                <a:lnTo>
                  <a:pt x="13511022" y="3886200"/>
                </a:lnTo>
                <a:lnTo>
                  <a:pt x="13621893" y="3898900"/>
                </a:lnTo>
                <a:lnTo>
                  <a:pt x="13669391" y="4013200"/>
                </a:lnTo>
                <a:lnTo>
                  <a:pt x="13669391" y="3975112"/>
                </a:lnTo>
                <a:lnTo>
                  <a:pt x="13642848" y="3911600"/>
                </a:lnTo>
                <a:lnTo>
                  <a:pt x="13821524" y="3962412"/>
                </a:lnTo>
                <a:lnTo>
                  <a:pt x="13821524" y="3937000"/>
                </a:lnTo>
                <a:lnTo>
                  <a:pt x="13704697" y="3911600"/>
                </a:lnTo>
                <a:lnTo>
                  <a:pt x="13635609" y="3898900"/>
                </a:lnTo>
                <a:lnTo>
                  <a:pt x="13634847" y="3886200"/>
                </a:lnTo>
                <a:lnTo>
                  <a:pt x="13631799" y="3898900"/>
                </a:lnTo>
                <a:lnTo>
                  <a:pt x="13571347" y="3886200"/>
                </a:lnTo>
                <a:lnTo>
                  <a:pt x="13511022" y="3873500"/>
                </a:lnTo>
                <a:lnTo>
                  <a:pt x="13511022" y="3530600"/>
                </a:lnTo>
                <a:lnTo>
                  <a:pt x="14248295" y="3657612"/>
                </a:lnTo>
                <a:lnTo>
                  <a:pt x="14248257" y="3644912"/>
                </a:lnTo>
                <a:lnTo>
                  <a:pt x="13592937" y="3530600"/>
                </a:lnTo>
                <a:lnTo>
                  <a:pt x="13511022" y="3517900"/>
                </a:lnTo>
                <a:lnTo>
                  <a:pt x="13511022" y="3505200"/>
                </a:lnTo>
                <a:lnTo>
                  <a:pt x="13493242" y="3505200"/>
                </a:lnTo>
                <a:lnTo>
                  <a:pt x="13493242" y="3530600"/>
                </a:lnTo>
                <a:lnTo>
                  <a:pt x="13493242" y="3759200"/>
                </a:lnTo>
                <a:lnTo>
                  <a:pt x="13493242" y="3771900"/>
                </a:lnTo>
                <a:lnTo>
                  <a:pt x="13493242" y="4025900"/>
                </a:lnTo>
                <a:lnTo>
                  <a:pt x="13386181" y="4025900"/>
                </a:lnTo>
                <a:lnTo>
                  <a:pt x="13386181" y="4038600"/>
                </a:lnTo>
                <a:lnTo>
                  <a:pt x="13113753" y="4076700"/>
                </a:lnTo>
                <a:lnTo>
                  <a:pt x="13113652" y="4089565"/>
                </a:lnTo>
                <a:lnTo>
                  <a:pt x="13105257" y="4102100"/>
                </a:lnTo>
                <a:lnTo>
                  <a:pt x="13096621" y="4102100"/>
                </a:lnTo>
                <a:lnTo>
                  <a:pt x="13092684" y="4114800"/>
                </a:lnTo>
                <a:lnTo>
                  <a:pt x="13092684" y="4127500"/>
                </a:lnTo>
                <a:lnTo>
                  <a:pt x="12865989" y="4318000"/>
                </a:lnTo>
                <a:lnTo>
                  <a:pt x="12858242" y="4318000"/>
                </a:lnTo>
                <a:lnTo>
                  <a:pt x="12813792" y="4305300"/>
                </a:lnTo>
                <a:lnTo>
                  <a:pt x="12813792" y="4318000"/>
                </a:lnTo>
                <a:lnTo>
                  <a:pt x="12397461" y="4343400"/>
                </a:lnTo>
                <a:lnTo>
                  <a:pt x="12160745" y="4229100"/>
                </a:lnTo>
                <a:lnTo>
                  <a:pt x="12101563" y="4203700"/>
                </a:lnTo>
                <a:lnTo>
                  <a:pt x="12097626" y="4216400"/>
                </a:lnTo>
                <a:lnTo>
                  <a:pt x="12027776" y="4229100"/>
                </a:lnTo>
                <a:lnTo>
                  <a:pt x="12027776" y="4241800"/>
                </a:lnTo>
                <a:lnTo>
                  <a:pt x="11795252" y="4368800"/>
                </a:lnTo>
                <a:lnTo>
                  <a:pt x="11767807" y="4368800"/>
                </a:lnTo>
                <a:lnTo>
                  <a:pt x="11767807" y="4381500"/>
                </a:lnTo>
                <a:lnTo>
                  <a:pt x="11445113" y="4572000"/>
                </a:lnTo>
                <a:lnTo>
                  <a:pt x="11415268" y="4559300"/>
                </a:lnTo>
                <a:lnTo>
                  <a:pt x="11142599" y="4533900"/>
                </a:lnTo>
                <a:lnTo>
                  <a:pt x="11184763" y="4521200"/>
                </a:lnTo>
                <a:lnTo>
                  <a:pt x="10693044" y="4521200"/>
                </a:lnTo>
                <a:lnTo>
                  <a:pt x="11119244" y="4533900"/>
                </a:lnTo>
                <a:lnTo>
                  <a:pt x="11415268" y="4572000"/>
                </a:lnTo>
                <a:lnTo>
                  <a:pt x="10693044" y="4838700"/>
                </a:lnTo>
                <a:lnTo>
                  <a:pt x="10677042" y="4838700"/>
                </a:lnTo>
                <a:lnTo>
                  <a:pt x="10648467" y="4826000"/>
                </a:lnTo>
                <a:lnTo>
                  <a:pt x="10648467" y="4838700"/>
                </a:lnTo>
                <a:lnTo>
                  <a:pt x="10642625" y="4838700"/>
                </a:lnTo>
                <a:lnTo>
                  <a:pt x="9234462" y="5016500"/>
                </a:lnTo>
                <a:lnTo>
                  <a:pt x="9963937" y="4622800"/>
                </a:lnTo>
                <a:lnTo>
                  <a:pt x="9982479" y="4622800"/>
                </a:lnTo>
                <a:lnTo>
                  <a:pt x="9993541" y="4635500"/>
                </a:lnTo>
                <a:lnTo>
                  <a:pt x="10022611" y="4635500"/>
                </a:lnTo>
                <a:lnTo>
                  <a:pt x="10037470" y="4622800"/>
                </a:lnTo>
                <a:lnTo>
                  <a:pt x="10049535" y="4622800"/>
                </a:lnTo>
                <a:lnTo>
                  <a:pt x="10058044" y="4597400"/>
                </a:lnTo>
                <a:lnTo>
                  <a:pt x="10131450" y="4635500"/>
                </a:lnTo>
                <a:lnTo>
                  <a:pt x="10137038" y="4635500"/>
                </a:lnTo>
                <a:lnTo>
                  <a:pt x="10648467" y="4838700"/>
                </a:lnTo>
                <a:lnTo>
                  <a:pt x="10648467" y="4826000"/>
                </a:lnTo>
                <a:lnTo>
                  <a:pt x="10158374" y="4635500"/>
                </a:lnTo>
                <a:lnTo>
                  <a:pt x="10197490" y="4622800"/>
                </a:lnTo>
                <a:lnTo>
                  <a:pt x="10471048" y="4521200"/>
                </a:lnTo>
                <a:lnTo>
                  <a:pt x="10501389" y="4521200"/>
                </a:lnTo>
                <a:lnTo>
                  <a:pt x="10693044" y="4533900"/>
                </a:lnTo>
                <a:lnTo>
                  <a:pt x="10693044" y="4521200"/>
                </a:lnTo>
                <a:lnTo>
                  <a:pt x="10482605" y="4508500"/>
                </a:lnTo>
                <a:lnTo>
                  <a:pt x="10555757" y="4368800"/>
                </a:lnTo>
                <a:lnTo>
                  <a:pt x="10574795" y="4381500"/>
                </a:lnTo>
                <a:lnTo>
                  <a:pt x="10568064" y="4368800"/>
                </a:lnTo>
                <a:lnTo>
                  <a:pt x="10693044" y="4406900"/>
                </a:lnTo>
                <a:lnTo>
                  <a:pt x="10992993" y="4508500"/>
                </a:lnTo>
                <a:lnTo>
                  <a:pt x="11039602" y="4508500"/>
                </a:lnTo>
                <a:lnTo>
                  <a:pt x="10693044" y="4394200"/>
                </a:lnTo>
                <a:lnTo>
                  <a:pt x="10598417" y="4368800"/>
                </a:lnTo>
                <a:lnTo>
                  <a:pt x="10693044" y="4368800"/>
                </a:lnTo>
                <a:lnTo>
                  <a:pt x="10693044" y="4343400"/>
                </a:lnTo>
                <a:lnTo>
                  <a:pt x="10564901" y="4343400"/>
                </a:lnTo>
                <a:lnTo>
                  <a:pt x="10570743" y="4330700"/>
                </a:lnTo>
                <a:lnTo>
                  <a:pt x="10653154" y="4140200"/>
                </a:lnTo>
                <a:lnTo>
                  <a:pt x="10657980" y="4152900"/>
                </a:lnTo>
                <a:lnTo>
                  <a:pt x="10677792" y="4152900"/>
                </a:lnTo>
                <a:lnTo>
                  <a:pt x="10686301" y="4140200"/>
                </a:lnTo>
                <a:lnTo>
                  <a:pt x="10697985" y="4140200"/>
                </a:lnTo>
                <a:lnTo>
                  <a:pt x="10701795" y="4127500"/>
                </a:lnTo>
                <a:lnTo>
                  <a:pt x="10704474" y="4127500"/>
                </a:lnTo>
                <a:lnTo>
                  <a:pt x="11455019" y="4356100"/>
                </a:lnTo>
                <a:lnTo>
                  <a:pt x="11484864" y="4356100"/>
                </a:lnTo>
                <a:lnTo>
                  <a:pt x="10715638" y="4114800"/>
                </a:lnTo>
                <a:lnTo>
                  <a:pt x="11179048" y="4127500"/>
                </a:lnTo>
                <a:lnTo>
                  <a:pt x="11577955" y="4381500"/>
                </a:lnTo>
                <a:lnTo>
                  <a:pt x="11575415" y="4381500"/>
                </a:lnTo>
                <a:lnTo>
                  <a:pt x="11530190" y="4368800"/>
                </a:lnTo>
                <a:lnTo>
                  <a:pt x="10693044" y="4368800"/>
                </a:lnTo>
                <a:lnTo>
                  <a:pt x="11549380" y="4381500"/>
                </a:lnTo>
                <a:lnTo>
                  <a:pt x="11129658" y="4508500"/>
                </a:lnTo>
                <a:lnTo>
                  <a:pt x="11226940" y="4508500"/>
                </a:lnTo>
                <a:lnTo>
                  <a:pt x="11564607" y="4394200"/>
                </a:lnTo>
                <a:lnTo>
                  <a:pt x="11580241" y="4394200"/>
                </a:lnTo>
                <a:lnTo>
                  <a:pt x="11767807" y="4381500"/>
                </a:lnTo>
                <a:lnTo>
                  <a:pt x="11767807" y="4368800"/>
                </a:lnTo>
                <a:lnTo>
                  <a:pt x="11623421" y="4381500"/>
                </a:lnTo>
                <a:lnTo>
                  <a:pt x="11663794" y="4368800"/>
                </a:lnTo>
                <a:lnTo>
                  <a:pt x="11704307" y="4356100"/>
                </a:lnTo>
                <a:lnTo>
                  <a:pt x="12027776" y="4241800"/>
                </a:lnTo>
                <a:lnTo>
                  <a:pt x="12027776" y="4229100"/>
                </a:lnTo>
                <a:lnTo>
                  <a:pt x="11630774" y="4356100"/>
                </a:lnTo>
                <a:lnTo>
                  <a:pt x="11910809" y="4114800"/>
                </a:lnTo>
                <a:lnTo>
                  <a:pt x="11927319" y="4102100"/>
                </a:lnTo>
                <a:lnTo>
                  <a:pt x="11934177" y="4102100"/>
                </a:lnTo>
                <a:lnTo>
                  <a:pt x="11942940" y="4114800"/>
                </a:lnTo>
                <a:lnTo>
                  <a:pt x="11952719" y="4114800"/>
                </a:lnTo>
                <a:lnTo>
                  <a:pt x="11962879" y="4102100"/>
                </a:lnTo>
                <a:lnTo>
                  <a:pt x="11985993" y="4102100"/>
                </a:lnTo>
                <a:lnTo>
                  <a:pt x="12813792" y="4318000"/>
                </a:lnTo>
                <a:lnTo>
                  <a:pt x="12813792" y="4305300"/>
                </a:lnTo>
                <a:lnTo>
                  <a:pt x="12641555" y="4254500"/>
                </a:lnTo>
                <a:lnTo>
                  <a:pt x="12684354" y="4241800"/>
                </a:lnTo>
                <a:lnTo>
                  <a:pt x="12941173" y="4165600"/>
                </a:lnTo>
                <a:lnTo>
                  <a:pt x="13090906" y="4127500"/>
                </a:lnTo>
                <a:lnTo>
                  <a:pt x="13092684" y="4127500"/>
                </a:lnTo>
                <a:lnTo>
                  <a:pt x="13092684" y="4114800"/>
                </a:lnTo>
                <a:lnTo>
                  <a:pt x="13091401" y="4114800"/>
                </a:lnTo>
                <a:lnTo>
                  <a:pt x="12861417" y="4165600"/>
                </a:lnTo>
                <a:lnTo>
                  <a:pt x="12841224" y="4165600"/>
                </a:lnTo>
                <a:lnTo>
                  <a:pt x="12841224" y="4191000"/>
                </a:lnTo>
                <a:lnTo>
                  <a:pt x="12621984" y="4241800"/>
                </a:lnTo>
                <a:lnTo>
                  <a:pt x="12060161" y="4102100"/>
                </a:lnTo>
                <a:lnTo>
                  <a:pt x="12274779" y="4038600"/>
                </a:lnTo>
                <a:lnTo>
                  <a:pt x="12611456" y="4038600"/>
                </a:lnTo>
                <a:lnTo>
                  <a:pt x="12841224" y="4191000"/>
                </a:lnTo>
                <a:lnTo>
                  <a:pt x="12841224" y="4165600"/>
                </a:lnTo>
                <a:lnTo>
                  <a:pt x="12781788" y="4127500"/>
                </a:lnTo>
                <a:lnTo>
                  <a:pt x="12901930" y="4114800"/>
                </a:lnTo>
                <a:lnTo>
                  <a:pt x="13112445" y="4089565"/>
                </a:lnTo>
                <a:lnTo>
                  <a:pt x="13113652" y="4089565"/>
                </a:lnTo>
                <a:lnTo>
                  <a:pt x="13113652" y="4076712"/>
                </a:lnTo>
                <a:lnTo>
                  <a:pt x="12762738" y="4114800"/>
                </a:lnTo>
                <a:lnTo>
                  <a:pt x="12640145" y="4038600"/>
                </a:lnTo>
                <a:lnTo>
                  <a:pt x="13386181" y="4038600"/>
                </a:lnTo>
                <a:lnTo>
                  <a:pt x="13386181" y="4025900"/>
                </a:lnTo>
                <a:lnTo>
                  <a:pt x="13219684" y="4025900"/>
                </a:lnTo>
                <a:lnTo>
                  <a:pt x="13219684" y="3771900"/>
                </a:lnTo>
                <a:lnTo>
                  <a:pt x="13493242" y="3771900"/>
                </a:lnTo>
                <a:lnTo>
                  <a:pt x="13493242" y="3759200"/>
                </a:lnTo>
                <a:lnTo>
                  <a:pt x="13219684" y="3759200"/>
                </a:lnTo>
                <a:lnTo>
                  <a:pt x="13219684" y="3530600"/>
                </a:lnTo>
                <a:lnTo>
                  <a:pt x="13493242" y="3530600"/>
                </a:lnTo>
                <a:lnTo>
                  <a:pt x="13493242" y="3505200"/>
                </a:lnTo>
                <a:lnTo>
                  <a:pt x="13437616" y="3492500"/>
                </a:lnTo>
                <a:lnTo>
                  <a:pt x="13437616" y="3517900"/>
                </a:lnTo>
                <a:lnTo>
                  <a:pt x="13201777" y="3517900"/>
                </a:lnTo>
                <a:lnTo>
                  <a:pt x="13201777" y="3530600"/>
                </a:lnTo>
                <a:lnTo>
                  <a:pt x="13201777" y="3759200"/>
                </a:lnTo>
                <a:lnTo>
                  <a:pt x="13201777" y="3771900"/>
                </a:lnTo>
                <a:lnTo>
                  <a:pt x="13201777" y="4025900"/>
                </a:lnTo>
                <a:lnTo>
                  <a:pt x="12947269" y="4025900"/>
                </a:lnTo>
                <a:lnTo>
                  <a:pt x="12947269" y="3771900"/>
                </a:lnTo>
                <a:lnTo>
                  <a:pt x="13201777" y="3771900"/>
                </a:lnTo>
                <a:lnTo>
                  <a:pt x="13201777" y="3759200"/>
                </a:lnTo>
                <a:lnTo>
                  <a:pt x="12947269" y="3759200"/>
                </a:lnTo>
                <a:lnTo>
                  <a:pt x="12947269" y="3530600"/>
                </a:lnTo>
                <a:lnTo>
                  <a:pt x="13201777" y="3530600"/>
                </a:lnTo>
                <a:lnTo>
                  <a:pt x="13201777" y="3517900"/>
                </a:lnTo>
                <a:lnTo>
                  <a:pt x="12947269" y="3517900"/>
                </a:lnTo>
                <a:lnTo>
                  <a:pt x="12947269" y="3441712"/>
                </a:lnTo>
                <a:lnTo>
                  <a:pt x="13437616" y="3517900"/>
                </a:lnTo>
                <a:lnTo>
                  <a:pt x="13437616" y="3492500"/>
                </a:lnTo>
                <a:lnTo>
                  <a:pt x="13041325" y="3441712"/>
                </a:lnTo>
                <a:lnTo>
                  <a:pt x="12947345" y="3429012"/>
                </a:lnTo>
                <a:lnTo>
                  <a:pt x="12947269" y="3225800"/>
                </a:lnTo>
                <a:lnTo>
                  <a:pt x="14248321" y="3441712"/>
                </a:lnTo>
                <a:lnTo>
                  <a:pt x="14248257" y="3429012"/>
                </a:lnTo>
                <a:lnTo>
                  <a:pt x="13034010" y="3225800"/>
                </a:lnTo>
                <a:lnTo>
                  <a:pt x="12947269" y="3213100"/>
                </a:lnTo>
                <a:lnTo>
                  <a:pt x="12947269" y="2768600"/>
                </a:lnTo>
                <a:lnTo>
                  <a:pt x="12929489" y="2768600"/>
                </a:lnTo>
                <a:lnTo>
                  <a:pt x="12929489" y="2781300"/>
                </a:lnTo>
                <a:lnTo>
                  <a:pt x="12929489" y="3009900"/>
                </a:lnTo>
                <a:lnTo>
                  <a:pt x="12929489" y="4025900"/>
                </a:lnTo>
                <a:lnTo>
                  <a:pt x="12617552" y="4025900"/>
                </a:lnTo>
                <a:lnTo>
                  <a:pt x="12588837" y="4013200"/>
                </a:lnTo>
                <a:lnTo>
                  <a:pt x="12588837" y="4025900"/>
                </a:lnTo>
                <a:lnTo>
                  <a:pt x="12324563" y="4025900"/>
                </a:lnTo>
                <a:lnTo>
                  <a:pt x="12409272" y="4000500"/>
                </a:lnTo>
                <a:lnTo>
                  <a:pt x="12409272" y="4013200"/>
                </a:lnTo>
                <a:lnTo>
                  <a:pt x="12427052" y="4013200"/>
                </a:lnTo>
                <a:lnTo>
                  <a:pt x="12427052" y="4000500"/>
                </a:lnTo>
                <a:lnTo>
                  <a:pt x="12427052" y="3987800"/>
                </a:lnTo>
                <a:lnTo>
                  <a:pt x="12487885" y="3987800"/>
                </a:lnTo>
                <a:lnTo>
                  <a:pt x="12497283" y="4000500"/>
                </a:lnTo>
                <a:lnTo>
                  <a:pt x="12517730" y="4000500"/>
                </a:lnTo>
                <a:lnTo>
                  <a:pt x="12526747" y="3987800"/>
                </a:lnTo>
                <a:lnTo>
                  <a:pt x="12533732" y="3987800"/>
                </a:lnTo>
                <a:lnTo>
                  <a:pt x="12588837" y="4025900"/>
                </a:lnTo>
                <a:lnTo>
                  <a:pt x="12588837" y="4013200"/>
                </a:lnTo>
                <a:lnTo>
                  <a:pt x="12562561" y="3987800"/>
                </a:lnTo>
                <a:lnTo>
                  <a:pt x="12544273" y="3975112"/>
                </a:lnTo>
                <a:lnTo>
                  <a:pt x="12547321" y="3975112"/>
                </a:lnTo>
                <a:lnTo>
                  <a:pt x="12547321" y="3962412"/>
                </a:lnTo>
                <a:lnTo>
                  <a:pt x="12544273" y="3962412"/>
                </a:lnTo>
                <a:lnTo>
                  <a:pt x="12535764" y="3949700"/>
                </a:lnTo>
                <a:lnTo>
                  <a:pt x="12523191" y="3937000"/>
                </a:lnTo>
                <a:lnTo>
                  <a:pt x="12492457" y="3937000"/>
                </a:lnTo>
                <a:lnTo>
                  <a:pt x="12480011" y="3949700"/>
                </a:lnTo>
                <a:lnTo>
                  <a:pt x="12471489" y="3962412"/>
                </a:lnTo>
                <a:lnTo>
                  <a:pt x="12468327" y="3962412"/>
                </a:lnTo>
                <a:lnTo>
                  <a:pt x="12468708" y="3975112"/>
                </a:lnTo>
                <a:lnTo>
                  <a:pt x="12427052" y="3975112"/>
                </a:lnTo>
                <a:lnTo>
                  <a:pt x="12427052" y="3771900"/>
                </a:lnTo>
                <a:lnTo>
                  <a:pt x="12676099" y="3771900"/>
                </a:lnTo>
                <a:lnTo>
                  <a:pt x="12676099" y="4013200"/>
                </a:lnTo>
                <a:lnTo>
                  <a:pt x="12693879" y="4013200"/>
                </a:lnTo>
                <a:lnTo>
                  <a:pt x="12693879" y="3771900"/>
                </a:lnTo>
                <a:lnTo>
                  <a:pt x="12929489" y="3771900"/>
                </a:lnTo>
                <a:lnTo>
                  <a:pt x="12929489" y="3759200"/>
                </a:lnTo>
                <a:lnTo>
                  <a:pt x="12693879" y="3759200"/>
                </a:lnTo>
                <a:lnTo>
                  <a:pt x="12693879" y="3530600"/>
                </a:lnTo>
                <a:lnTo>
                  <a:pt x="12929489" y="3530600"/>
                </a:lnTo>
                <a:lnTo>
                  <a:pt x="12929489" y="3517900"/>
                </a:lnTo>
                <a:lnTo>
                  <a:pt x="12693879" y="3517900"/>
                </a:lnTo>
                <a:lnTo>
                  <a:pt x="12693879" y="3276600"/>
                </a:lnTo>
                <a:lnTo>
                  <a:pt x="12929489" y="3276600"/>
                </a:lnTo>
                <a:lnTo>
                  <a:pt x="12929489" y="3263900"/>
                </a:lnTo>
                <a:lnTo>
                  <a:pt x="12693879" y="3263900"/>
                </a:lnTo>
                <a:lnTo>
                  <a:pt x="12693879" y="3022600"/>
                </a:lnTo>
                <a:lnTo>
                  <a:pt x="12929489" y="3022600"/>
                </a:lnTo>
                <a:lnTo>
                  <a:pt x="12929489" y="3009900"/>
                </a:lnTo>
                <a:lnTo>
                  <a:pt x="12693879" y="3009900"/>
                </a:lnTo>
                <a:lnTo>
                  <a:pt x="12693879" y="2781300"/>
                </a:lnTo>
                <a:lnTo>
                  <a:pt x="12929489" y="2781300"/>
                </a:lnTo>
                <a:lnTo>
                  <a:pt x="12929489" y="2768600"/>
                </a:lnTo>
                <a:lnTo>
                  <a:pt x="12800330" y="2755900"/>
                </a:lnTo>
                <a:lnTo>
                  <a:pt x="12800330" y="2768600"/>
                </a:lnTo>
                <a:lnTo>
                  <a:pt x="12676099" y="2768600"/>
                </a:lnTo>
                <a:lnTo>
                  <a:pt x="12676099" y="3759200"/>
                </a:lnTo>
                <a:lnTo>
                  <a:pt x="12427052" y="3759200"/>
                </a:lnTo>
                <a:lnTo>
                  <a:pt x="12427052" y="3530600"/>
                </a:lnTo>
                <a:lnTo>
                  <a:pt x="12676099" y="3530600"/>
                </a:lnTo>
                <a:lnTo>
                  <a:pt x="12676099" y="3517900"/>
                </a:lnTo>
                <a:lnTo>
                  <a:pt x="12427052" y="3517900"/>
                </a:lnTo>
                <a:lnTo>
                  <a:pt x="12427052" y="3276600"/>
                </a:lnTo>
                <a:lnTo>
                  <a:pt x="12676099" y="3276600"/>
                </a:lnTo>
                <a:lnTo>
                  <a:pt x="12676099" y="3263900"/>
                </a:lnTo>
                <a:lnTo>
                  <a:pt x="12427052" y="3263900"/>
                </a:lnTo>
                <a:lnTo>
                  <a:pt x="12427052" y="3022600"/>
                </a:lnTo>
                <a:lnTo>
                  <a:pt x="12676099" y="3022600"/>
                </a:lnTo>
                <a:lnTo>
                  <a:pt x="12676099" y="3009900"/>
                </a:lnTo>
                <a:lnTo>
                  <a:pt x="12427052" y="3009900"/>
                </a:lnTo>
                <a:lnTo>
                  <a:pt x="12427052" y="2781300"/>
                </a:lnTo>
                <a:lnTo>
                  <a:pt x="12676099" y="2781300"/>
                </a:lnTo>
                <a:lnTo>
                  <a:pt x="12676099" y="2768600"/>
                </a:lnTo>
                <a:lnTo>
                  <a:pt x="12409272" y="2768600"/>
                </a:lnTo>
                <a:lnTo>
                  <a:pt x="12409272" y="2781300"/>
                </a:lnTo>
                <a:lnTo>
                  <a:pt x="12409272" y="3009900"/>
                </a:lnTo>
                <a:lnTo>
                  <a:pt x="12409272" y="3987800"/>
                </a:lnTo>
                <a:lnTo>
                  <a:pt x="12271743" y="4025900"/>
                </a:lnTo>
                <a:lnTo>
                  <a:pt x="12221947" y="4025900"/>
                </a:lnTo>
                <a:lnTo>
                  <a:pt x="12221947" y="4038600"/>
                </a:lnTo>
                <a:lnTo>
                  <a:pt x="12040286" y="4089565"/>
                </a:lnTo>
                <a:lnTo>
                  <a:pt x="12040883" y="4089565"/>
                </a:lnTo>
                <a:lnTo>
                  <a:pt x="12043143" y="4102100"/>
                </a:lnTo>
                <a:lnTo>
                  <a:pt x="11992343" y="4089565"/>
                </a:lnTo>
                <a:lnTo>
                  <a:pt x="11991696" y="4089565"/>
                </a:lnTo>
                <a:lnTo>
                  <a:pt x="11992216" y="4076700"/>
                </a:lnTo>
                <a:lnTo>
                  <a:pt x="11989168" y="4064000"/>
                </a:lnTo>
                <a:lnTo>
                  <a:pt x="11980659" y="4064000"/>
                </a:lnTo>
                <a:lnTo>
                  <a:pt x="11968086" y="4038600"/>
                </a:lnTo>
                <a:lnTo>
                  <a:pt x="12221947" y="4038600"/>
                </a:lnTo>
                <a:lnTo>
                  <a:pt x="12221947" y="4025900"/>
                </a:lnTo>
                <a:lnTo>
                  <a:pt x="11937352" y="4025900"/>
                </a:lnTo>
                <a:lnTo>
                  <a:pt x="11937352" y="4038600"/>
                </a:lnTo>
                <a:lnTo>
                  <a:pt x="11924779" y="4064000"/>
                </a:lnTo>
                <a:lnTo>
                  <a:pt x="11916397" y="4064000"/>
                </a:lnTo>
                <a:lnTo>
                  <a:pt x="11913222" y="4076700"/>
                </a:lnTo>
                <a:lnTo>
                  <a:pt x="11913603" y="4089565"/>
                </a:lnTo>
                <a:lnTo>
                  <a:pt x="11893791" y="4102100"/>
                </a:lnTo>
                <a:lnTo>
                  <a:pt x="11893791" y="4114800"/>
                </a:lnTo>
                <a:lnTo>
                  <a:pt x="11604244" y="4356100"/>
                </a:lnTo>
                <a:lnTo>
                  <a:pt x="11597754" y="4267200"/>
                </a:lnTo>
                <a:lnTo>
                  <a:pt x="11604244" y="4267200"/>
                </a:lnTo>
                <a:lnTo>
                  <a:pt x="11599164" y="4254500"/>
                </a:lnTo>
                <a:lnTo>
                  <a:pt x="11628615" y="4241800"/>
                </a:lnTo>
                <a:lnTo>
                  <a:pt x="11658079" y="4229100"/>
                </a:lnTo>
                <a:lnTo>
                  <a:pt x="11893791" y="4114800"/>
                </a:lnTo>
                <a:lnTo>
                  <a:pt x="11893791" y="4102100"/>
                </a:lnTo>
                <a:lnTo>
                  <a:pt x="11635727" y="4229100"/>
                </a:lnTo>
                <a:lnTo>
                  <a:pt x="11840324" y="4038600"/>
                </a:lnTo>
                <a:lnTo>
                  <a:pt x="11937352" y="4038600"/>
                </a:lnTo>
                <a:lnTo>
                  <a:pt x="11937352" y="4025900"/>
                </a:lnTo>
                <a:lnTo>
                  <a:pt x="11845277" y="4025900"/>
                </a:lnTo>
                <a:lnTo>
                  <a:pt x="11845277" y="3771900"/>
                </a:lnTo>
                <a:lnTo>
                  <a:pt x="12124296" y="3771900"/>
                </a:lnTo>
                <a:lnTo>
                  <a:pt x="12124296" y="4013200"/>
                </a:lnTo>
                <a:lnTo>
                  <a:pt x="12142064" y="4013200"/>
                </a:lnTo>
                <a:lnTo>
                  <a:pt x="12142064" y="3771900"/>
                </a:lnTo>
                <a:lnTo>
                  <a:pt x="12409272" y="3771900"/>
                </a:lnTo>
                <a:lnTo>
                  <a:pt x="12409272" y="3759200"/>
                </a:lnTo>
                <a:lnTo>
                  <a:pt x="12142064" y="3759200"/>
                </a:lnTo>
                <a:lnTo>
                  <a:pt x="12142064" y="3530600"/>
                </a:lnTo>
                <a:lnTo>
                  <a:pt x="12409272" y="3530600"/>
                </a:lnTo>
                <a:lnTo>
                  <a:pt x="12409272" y="3517900"/>
                </a:lnTo>
                <a:lnTo>
                  <a:pt x="12142064" y="3517900"/>
                </a:lnTo>
                <a:lnTo>
                  <a:pt x="12142064" y="3276600"/>
                </a:lnTo>
                <a:lnTo>
                  <a:pt x="12409272" y="3276600"/>
                </a:lnTo>
                <a:lnTo>
                  <a:pt x="12409272" y="3263900"/>
                </a:lnTo>
                <a:lnTo>
                  <a:pt x="12142064" y="3263900"/>
                </a:lnTo>
                <a:lnTo>
                  <a:pt x="12142064" y="3022600"/>
                </a:lnTo>
                <a:lnTo>
                  <a:pt x="12409272" y="3022600"/>
                </a:lnTo>
                <a:lnTo>
                  <a:pt x="12409272" y="3009900"/>
                </a:lnTo>
                <a:lnTo>
                  <a:pt x="12142064" y="3009900"/>
                </a:lnTo>
                <a:lnTo>
                  <a:pt x="12142064" y="2781300"/>
                </a:lnTo>
                <a:lnTo>
                  <a:pt x="12409272" y="2781300"/>
                </a:lnTo>
                <a:lnTo>
                  <a:pt x="12409272" y="2768600"/>
                </a:lnTo>
                <a:lnTo>
                  <a:pt x="12124296" y="2768600"/>
                </a:lnTo>
                <a:lnTo>
                  <a:pt x="12124296" y="2781300"/>
                </a:lnTo>
                <a:lnTo>
                  <a:pt x="12124296" y="3009900"/>
                </a:lnTo>
                <a:lnTo>
                  <a:pt x="12124296" y="3759200"/>
                </a:lnTo>
                <a:lnTo>
                  <a:pt x="11845277" y="3759200"/>
                </a:lnTo>
                <a:lnTo>
                  <a:pt x="11845277" y="3530600"/>
                </a:lnTo>
                <a:lnTo>
                  <a:pt x="12124296" y="3530600"/>
                </a:lnTo>
                <a:lnTo>
                  <a:pt x="12124296" y="3517900"/>
                </a:lnTo>
                <a:lnTo>
                  <a:pt x="11845277" y="3517900"/>
                </a:lnTo>
                <a:lnTo>
                  <a:pt x="11845277" y="3276600"/>
                </a:lnTo>
                <a:lnTo>
                  <a:pt x="12124296" y="3276600"/>
                </a:lnTo>
                <a:lnTo>
                  <a:pt x="12124296" y="3263900"/>
                </a:lnTo>
                <a:lnTo>
                  <a:pt x="11845277" y="3263900"/>
                </a:lnTo>
                <a:lnTo>
                  <a:pt x="11845277" y="3022600"/>
                </a:lnTo>
                <a:lnTo>
                  <a:pt x="12124296" y="3022600"/>
                </a:lnTo>
                <a:lnTo>
                  <a:pt x="12124296" y="3009900"/>
                </a:lnTo>
                <a:lnTo>
                  <a:pt x="11845277" y="3009900"/>
                </a:lnTo>
                <a:lnTo>
                  <a:pt x="11845277" y="2781300"/>
                </a:lnTo>
                <a:lnTo>
                  <a:pt x="12124296" y="2781300"/>
                </a:lnTo>
                <a:lnTo>
                  <a:pt x="12124296" y="2768600"/>
                </a:lnTo>
                <a:lnTo>
                  <a:pt x="11827497" y="2768600"/>
                </a:lnTo>
                <a:lnTo>
                  <a:pt x="11827497" y="2781300"/>
                </a:lnTo>
                <a:lnTo>
                  <a:pt x="11827497" y="3009900"/>
                </a:lnTo>
                <a:lnTo>
                  <a:pt x="11827497" y="4013200"/>
                </a:lnTo>
                <a:lnTo>
                  <a:pt x="11821274" y="4013200"/>
                </a:lnTo>
                <a:lnTo>
                  <a:pt x="11821274" y="4025900"/>
                </a:lnTo>
                <a:lnTo>
                  <a:pt x="11590896" y="4241800"/>
                </a:lnTo>
                <a:lnTo>
                  <a:pt x="11586642" y="4229278"/>
                </a:lnTo>
                <a:lnTo>
                  <a:pt x="11586591" y="4368800"/>
                </a:lnTo>
                <a:lnTo>
                  <a:pt x="11237722" y="4152900"/>
                </a:lnTo>
                <a:lnTo>
                  <a:pt x="11579606" y="4254500"/>
                </a:lnTo>
                <a:lnTo>
                  <a:pt x="11586591" y="4368800"/>
                </a:lnTo>
                <a:lnTo>
                  <a:pt x="11586591" y="4241800"/>
                </a:lnTo>
                <a:lnTo>
                  <a:pt x="11586591" y="4229100"/>
                </a:lnTo>
                <a:lnTo>
                  <a:pt x="11569052" y="4203700"/>
                </a:lnTo>
                <a:lnTo>
                  <a:pt x="11569052" y="4241800"/>
                </a:lnTo>
                <a:lnTo>
                  <a:pt x="11541887" y="4229100"/>
                </a:lnTo>
                <a:lnTo>
                  <a:pt x="11512296" y="4216400"/>
                </a:lnTo>
                <a:lnTo>
                  <a:pt x="11512296" y="4229100"/>
                </a:lnTo>
                <a:lnTo>
                  <a:pt x="11279632" y="4152900"/>
                </a:lnTo>
                <a:lnTo>
                  <a:pt x="11186541" y="4127500"/>
                </a:lnTo>
                <a:lnTo>
                  <a:pt x="11185398" y="4114800"/>
                </a:lnTo>
                <a:lnTo>
                  <a:pt x="11184001" y="4114800"/>
                </a:lnTo>
                <a:lnTo>
                  <a:pt x="11126229" y="4102100"/>
                </a:lnTo>
                <a:lnTo>
                  <a:pt x="11126229" y="4114800"/>
                </a:lnTo>
                <a:lnTo>
                  <a:pt x="10703954" y="4102100"/>
                </a:lnTo>
                <a:lnTo>
                  <a:pt x="10697616" y="4102100"/>
                </a:lnTo>
                <a:lnTo>
                  <a:pt x="10693095" y="4089565"/>
                </a:lnTo>
                <a:lnTo>
                  <a:pt x="10686301" y="4076700"/>
                </a:lnTo>
                <a:lnTo>
                  <a:pt x="10653154" y="4076700"/>
                </a:lnTo>
                <a:lnTo>
                  <a:pt x="10640517" y="4089565"/>
                </a:lnTo>
                <a:lnTo>
                  <a:pt x="10632072" y="4114800"/>
                </a:lnTo>
                <a:lnTo>
                  <a:pt x="10629036" y="4114800"/>
                </a:lnTo>
                <a:lnTo>
                  <a:pt x="10629036" y="4127500"/>
                </a:lnTo>
                <a:lnTo>
                  <a:pt x="10632580" y="4127500"/>
                </a:lnTo>
                <a:lnTo>
                  <a:pt x="10638295" y="4140200"/>
                </a:lnTo>
                <a:lnTo>
                  <a:pt x="10628262" y="4140200"/>
                </a:lnTo>
                <a:lnTo>
                  <a:pt x="10628262" y="4152900"/>
                </a:lnTo>
                <a:lnTo>
                  <a:pt x="10552328" y="4330700"/>
                </a:lnTo>
                <a:lnTo>
                  <a:pt x="10545712" y="4318000"/>
                </a:lnTo>
                <a:lnTo>
                  <a:pt x="10540251" y="4305300"/>
                </a:lnTo>
                <a:lnTo>
                  <a:pt x="10540251" y="4343400"/>
                </a:lnTo>
                <a:lnTo>
                  <a:pt x="10465460" y="4508500"/>
                </a:lnTo>
                <a:lnTo>
                  <a:pt x="10435996" y="4495800"/>
                </a:lnTo>
                <a:lnTo>
                  <a:pt x="10435996" y="4508500"/>
                </a:lnTo>
                <a:lnTo>
                  <a:pt x="10431666" y="4508500"/>
                </a:lnTo>
                <a:lnTo>
                  <a:pt x="10431666" y="4521200"/>
                </a:lnTo>
                <a:lnTo>
                  <a:pt x="10138054" y="4622800"/>
                </a:lnTo>
                <a:lnTo>
                  <a:pt x="10099954" y="4597400"/>
                </a:lnTo>
                <a:lnTo>
                  <a:pt x="10061994" y="4584700"/>
                </a:lnTo>
                <a:lnTo>
                  <a:pt x="10062362" y="4572000"/>
                </a:lnTo>
                <a:lnTo>
                  <a:pt x="10057790" y="4559300"/>
                </a:lnTo>
                <a:lnTo>
                  <a:pt x="10045738" y="4546600"/>
                </a:lnTo>
                <a:lnTo>
                  <a:pt x="10027704" y="4546600"/>
                </a:lnTo>
                <a:lnTo>
                  <a:pt x="10005593" y="4533900"/>
                </a:lnTo>
                <a:lnTo>
                  <a:pt x="9983622" y="4546600"/>
                </a:lnTo>
                <a:lnTo>
                  <a:pt x="9965601" y="4546600"/>
                </a:lnTo>
                <a:lnTo>
                  <a:pt x="9954031" y="4559300"/>
                </a:lnTo>
                <a:lnTo>
                  <a:pt x="9954031" y="4597400"/>
                </a:lnTo>
                <a:lnTo>
                  <a:pt x="9202344" y="5016500"/>
                </a:lnTo>
                <a:lnTo>
                  <a:pt x="9189644" y="4978400"/>
                </a:lnTo>
                <a:lnTo>
                  <a:pt x="9177833" y="4953000"/>
                </a:lnTo>
                <a:lnTo>
                  <a:pt x="9177833" y="5016500"/>
                </a:lnTo>
                <a:lnTo>
                  <a:pt x="8306498" y="4965700"/>
                </a:lnTo>
                <a:lnTo>
                  <a:pt x="8016062" y="4953000"/>
                </a:lnTo>
                <a:lnTo>
                  <a:pt x="8167814" y="4914900"/>
                </a:lnTo>
                <a:lnTo>
                  <a:pt x="8875827" y="4711700"/>
                </a:lnTo>
                <a:lnTo>
                  <a:pt x="9177833" y="5016500"/>
                </a:lnTo>
                <a:lnTo>
                  <a:pt x="9177833" y="4953000"/>
                </a:lnTo>
                <a:lnTo>
                  <a:pt x="9172372" y="4940300"/>
                </a:lnTo>
                <a:lnTo>
                  <a:pt x="9172372" y="4978400"/>
                </a:lnTo>
                <a:lnTo>
                  <a:pt x="8888793" y="4711700"/>
                </a:lnTo>
                <a:lnTo>
                  <a:pt x="8962441" y="4521200"/>
                </a:lnTo>
                <a:lnTo>
                  <a:pt x="9172372" y="4978400"/>
                </a:lnTo>
                <a:lnTo>
                  <a:pt x="9172372" y="4940300"/>
                </a:lnTo>
                <a:lnTo>
                  <a:pt x="8981237" y="4521200"/>
                </a:lnTo>
                <a:lnTo>
                  <a:pt x="8975014" y="4508500"/>
                </a:lnTo>
                <a:lnTo>
                  <a:pt x="8990774" y="4508500"/>
                </a:lnTo>
                <a:lnTo>
                  <a:pt x="9280957" y="4495800"/>
                </a:lnTo>
                <a:lnTo>
                  <a:pt x="9571266" y="4470400"/>
                </a:lnTo>
                <a:lnTo>
                  <a:pt x="9764560" y="4635500"/>
                </a:lnTo>
                <a:lnTo>
                  <a:pt x="9108237" y="4787900"/>
                </a:lnTo>
                <a:lnTo>
                  <a:pt x="9113444" y="4800600"/>
                </a:lnTo>
                <a:lnTo>
                  <a:pt x="9832886" y="4635500"/>
                </a:lnTo>
                <a:lnTo>
                  <a:pt x="9952761" y="4597400"/>
                </a:lnTo>
                <a:lnTo>
                  <a:pt x="9954031" y="4597400"/>
                </a:lnTo>
                <a:lnTo>
                  <a:pt x="9954031" y="4559300"/>
                </a:lnTo>
                <a:lnTo>
                  <a:pt x="9953409" y="4559300"/>
                </a:lnTo>
                <a:lnTo>
                  <a:pt x="9948964" y="4572000"/>
                </a:lnTo>
                <a:lnTo>
                  <a:pt x="9949205" y="4584700"/>
                </a:lnTo>
                <a:lnTo>
                  <a:pt x="9783610" y="4635500"/>
                </a:lnTo>
                <a:lnTo>
                  <a:pt x="9597301" y="4470400"/>
                </a:lnTo>
                <a:lnTo>
                  <a:pt x="10431666" y="4521200"/>
                </a:lnTo>
                <a:lnTo>
                  <a:pt x="10431666" y="4508500"/>
                </a:lnTo>
                <a:lnTo>
                  <a:pt x="9880892" y="4470400"/>
                </a:lnTo>
                <a:lnTo>
                  <a:pt x="9603397" y="4457700"/>
                </a:lnTo>
                <a:lnTo>
                  <a:pt x="9780562" y="4381500"/>
                </a:lnTo>
                <a:lnTo>
                  <a:pt x="10179710" y="4381500"/>
                </a:lnTo>
                <a:lnTo>
                  <a:pt x="10435996" y="4508500"/>
                </a:lnTo>
                <a:lnTo>
                  <a:pt x="10435996" y="4495800"/>
                </a:lnTo>
                <a:lnTo>
                  <a:pt x="10212095" y="4381500"/>
                </a:lnTo>
                <a:lnTo>
                  <a:pt x="10226827" y="4381500"/>
                </a:lnTo>
                <a:lnTo>
                  <a:pt x="10226827" y="4305300"/>
                </a:lnTo>
                <a:lnTo>
                  <a:pt x="10540251" y="4343400"/>
                </a:lnTo>
                <a:lnTo>
                  <a:pt x="10540251" y="4305300"/>
                </a:lnTo>
                <a:lnTo>
                  <a:pt x="10530218" y="4292600"/>
                </a:lnTo>
                <a:lnTo>
                  <a:pt x="10530218" y="4318000"/>
                </a:lnTo>
                <a:lnTo>
                  <a:pt x="10525785" y="4318000"/>
                </a:lnTo>
                <a:lnTo>
                  <a:pt x="10525785" y="4330700"/>
                </a:lnTo>
                <a:lnTo>
                  <a:pt x="10326472" y="4305300"/>
                </a:lnTo>
                <a:lnTo>
                  <a:pt x="10226827" y="4292600"/>
                </a:lnTo>
                <a:lnTo>
                  <a:pt x="10226827" y="4114800"/>
                </a:lnTo>
                <a:lnTo>
                  <a:pt x="10525785" y="4330700"/>
                </a:lnTo>
                <a:lnTo>
                  <a:pt x="10525785" y="4318000"/>
                </a:lnTo>
                <a:lnTo>
                  <a:pt x="10263022" y="4114800"/>
                </a:lnTo>
                <a:lnTo>
                  <a:pt x="10227335" y="4076700"/>
                </a:lnTo>
                <a:lnTo>
                  <a:pt x="10226827" y="4076700"/>
                </a:lnTo>
                <a:lnTo>
                  <a:pt x="10226827" y="3962412"/>
                </a:lnTo>
                <a:lnTo>
                  <a:pt x="10396233" y="4038600"/>
                </a:lnTo>
                <a:lnTo>
                  <a:pt x="10530218" y="4318000"/>
                </a:lnTo>
                <a:lnTo>
                  <a:pt x="10530218" y="4292600"/>
                </a:lnTo>
                <a:lnTo>
                  <a:pt x="10421125" y="4051300"/>
                </a:lnTo>
                <a:lnTo>
                  <a:pt x="10628262" y="4152900"/>
                </a:lnTo>
                <a:lnTo>
                  <a:pt x="10628262" y="4140200"/>
                </a:lnTo>
                <a:lnTo>
                  <a:pt x="10456913" y="4051300"/>
                </a:lnTo>
                <a:lnTo>
                  <a:pt x="10432440" y="4038600"/>
                </a:lnTo>
                <a:lnTo>
                  <a:pt x="10853052" y="4038600"/>
                </a:lnTo>
                <a:lnTo>
                  <a:pt x="11126229" y="4114800"/>
                </a:lnTo>
                <a:lnTo>
                  <a:pt x="11126229" y="4102100"/>
                </a:lnTo>
                <a:lnTo>
                  <a:pt x="10907357" y="4038600"/>
                </a:lnTo>
                <a:lnTo>
                  <a:pt x="10863593" y="4025900"/>
                </a:lnTo>
                <a:lnTo>
                  <a:pt x="10863593" y="3937000"/>
                </a:lnTo>
                <a:lnTo>
                  <a:pt x="11149711" y="4025900"/>
                </a:lnTo>
                <a:lnTo>
                  <a:pt x="11149711" y="4038600"/>
                </a:lnTo>
                <a:lnTo>
                  <a:pt x="11155947" y="4038600"/>
                </a:lnTo>
                <a:lnTo>
                  <a:pt x="11512296" y="4229100"/>
                </a:lnTo>
                <a:lnTo>
                  <a:pt x="11512296" y="4216400"/>
                </a:lnTo>
                <a:lnTo>
                  <a:pt x="11188319" y="4038600"/>
                </a:lnTo>
                <a:lnTo>
                  <a:pt x="11466576" y="4038600"/>
                </a:lnTo>
                <a:lnTo>
                  <a:pt x="11569052" y="4241800"/>
                </a:lnTo>
                <a:lnTo>
                  <a:pt x="11569052" y="4203700"/>
                </a:lnTo>
                <a:lnTo>
                  <a:pt x="11485753" y="4038600"/>
                </a:lnTo>
                <a:lnTo>
                  <a:pt x="11566525" y="4038600"/>
                </a:lnTo>
                <a:lnTo>
                  <a:pt x="11566525" y="4025900"/>
                </a:lnTo>
                <a:lnTo>
                  <a:pt x="11566525" y="3962412"/>
                </a:lnTo>
                <a:lnTo>
                  <a:pt x="11821274" y="4025900"/>
                </a:lnTo>
                <a:lnTo>
                  <a:pt x="11821274" y="4013200"/>
                </a:lnTo>
                <a:lnTo>
                  <a:pt x="11621402" y="3962412"/>
                </a:lnTo>
                <a:lnTo>
                  <a:pt x="11621389" y="3949700"/>
                </a:lnTo>
                <a:lnTo>
                  <a:pt x="11621389" y="3733800"/>
                </a:lnTo>
                <a:lnTo>
                  <a:pt x="11827497" y="3771900"/>
                </a:lnTo>
                <a:lnTo>
                  <a:pt x="11827497" y="3759200"/>
                </a:lnTo>
                <a:lnTo>
                  <a:pt x="11690083" y="3733800"/>
                </a:lnTo>
                <a:lnTo>
                  <a:pt x="11621389" y="3721100"/>
                </a:lnTo>
                <a:lnTo>
                  <a:pt x="11621389" y="3479800"/>
                </a:lnTo>
                <a:lnTo>
                  <a:pt x="11827497" y="3530600"/>
                </a:lnTo>
                <a:lnTo>
                  <a:pt x="11827497" y="3505200"/>
                </a:lnTo>
                <a:lnTo>
                  <a:pt x="11690083" y="3479800"/>
                </a:lnTo>
                <a:lnTo>
                  <a:pt x="11621389" y="3467100"/>
                </a:lnTo>
                <a:lnTo>
                  <a:pt x="11621389" y="3238500"/>
                </a:lnTo>
                <a:lnTo>
                  <a:pt x="11827497" y="3276600"/>
                </a:lnTo>
                <a:lnTo>
                  <a:pt x="11827497" y="3263900"/>
                </a:lnTo>
                <a:lnTo>
                  <a:pt x="11690083" y="3238500"/>
                </a:lnTo>
                <a:lnTo>
                  <a:pt x="11621389" y="3225800"/>
                </a:lnTo>
                <a:lnTo>
                  <a:pt x="11621389" y="2997200"/>
                </a:lnTo>
                <a:lnTo>
                  <a:pt x="11827497" y="3022600"/>
                </a:lnTo>
                <a:lnTo>
                  <a:pt x="11827497" y="3009900"/>
                </a:lnTo>
                <a:lnTo>
                  <a:pt x="11724437" y="2997200"/>
                </a:lnTo>
                <a:lnTo>
                  <a:pt x="11621389" y="2984500"/>
                </a:lnTo>
                <a:lnTo>
                  <a:pt x="11621389" y="2755900"/>
                </a:lnTo>
                <a:lnTo>
                  <a:pt x="11827497" y="2781300"/>
                </a:lnTo>
                <a:lnTo>
                  <a:pt x="11827497" y="2768600"/>
                </a:lnTo>
                <a:lnTo>
                  <a:pt x="11715534" y="2755900"/>
                </a:lnTo>
                <a:lnTo>
                  <a:pt x="11603596" y="2743200"/>
                </a:lnTo>
                <a:lnTo>
                  <a:pt x="11603596" y="2755900"/>
                </a:lnTo>
                <a:lnTo>
                  <a:pt x="11603596" y="3949700"/>
                </a:lnTo>
                <a:lnTo>
                  <a:pt x="11566525" y="3949700"/>
                </a:lnTo>
                <a:lnTo>
                  <a:pt x="11566525" y="3721100"/>
                </a:lnTo>
                <a:lnTo>
                  <a:pt x="11603596" y="3721100"/>
                </a:lnTo>
                <a:lnTo>
                  <a:pt x="11603596" y="3708400"/>
                </a:lnTo>
                <a:lnTo>
                  <a:pt x="11566525" y="3708400"/>
                </a:lnTo>
                <a:lnTo>
                  <a:pt x="11566525" y="3479800"/>
                </a:lnTo>
                <a:lnTo>
                  <a:pt x="11603596" y="3479800"/>
                </a:lnTo>
                <a:lnTo>
                  <a:pt x="11603596" y="3467100"/>
                </a:lnTo>
                <a:lnTo>
                  <a:pt x="11566525" y="3467100"/>
                </a:lnTo>
                <a:lnTo>
                  <a:pt x="11566525" y="3225800"/>
                </a:lnTo>
                <a:lnTo>
                  <a:pt x="11603596" y="3238500"/>
                </a:lnTo>
                <a:lnTo>
                  <a:pt x="11603596" y="3225800"/>
                </a:lnTo>
                <a:lnTo>
                  <a:pt x="11566525" y="3213100"/>
                </a:lnTo>
                <a:lnTo>
                  <a:pt x="11566525" y="2984500"/>
                </a:lnTo>
                <a:lnTo>
                  <a:pt x="11603596" y="2997200"/>
                </a:lnTo>
                <a:lnTo>
                  <a:pt x="11603596" y="2984500"/>
                </a:lnTo>
                <a:lnTo>
                  <a:pt x="11566525" y="2971800"/>
                </a:lnTo>
                <a:lnTo>
                  <a:pt x="11566525" y="2743200"/>
                </a:lnTo>
                <a:lnTo>
                  <a:pt x="11603596" y="2755900"/>
                </a:lnTo>
                <a:lnTo>
                  <a:pt x="11603596" y="2743200"/>
                </a:lnTo>
                <a:lnTo>
                  <a:pt x="11566525" y="2730500"/>
                </a:lnTo>
                <a:lnTo>
                  <a:pt x="11566525" y="2692400"/>
                </a:lnTo>
                <a:lnTo>
                  <a:pt x="11827497" y="2730500"/>
                </a:lnTo>
                <a:lnTo>
                  <a:pt x="12459564" y="2730500"/>
                </a:lnTo>
                <a:lnTo>
                  <a:pt x="12800330" y="2768600"/>
                </a:lnTo>
                <a:lnTo>
                  <a:pt x="12800330" y="2755900"/>
                </a:lnTo>
                <a:lnTo>
                  <a:pt x="12683973" y="2743200"/>
                </a:lnTo>
                <a:lnTo>
                  <a:pt x="12683973" y="2717800"/>
                </a:lnTo>
                <a:lnTo>
                  <a:pt x="14248371" y="2870200"/>
                </a:lnTo>
                <a:lnTo>
                  <a:pt x="14248371" y="2857500"/>
                </a:lnTo>
                <a:lnTo>
                  <a:pt x="12941427" y="2717800"/>
                </a:lnTo>
                <a:lnTo>
                  <a:pt x="12809728" y="2692400"/>
                </a:lnTo>
                <a:lnTo>
                  <a:pt x="13384911" y="2692400"/>
                </a:lnTo>
                <a:lnTo>
                  <a:pt x="15217267" y="2857500"/>
                </a:lnTo>
                <a:lnTo>
                  <a:pt x="15217267" y="2844800"/>
                </a:lnTo>
                <a:lnTo>
                  <a:pt x="14585442" y="2794000"/>
                </a:lnTo>
                <a:lnTo>
                  <a:pt x="14585442" y="2781300"/>
                </a:lnTo>
                <a:lnTo>
                  <a:pt x="14585442" y="2641600"/>
                </a:lnTo>
                <a:lnTo>
                  <a:pt x="15513939" y="2730500"/>
                </a:lnTo>
                <a:lnTo>
                  <a:pt x="15513939" y="3124200"/>
                </a:lnTo>
                <a:lnTo>
                  <a:pt x="15531719" y="3124200"/>
                </a:lnTo>
                <a:lnTo>
                  <a:pt x="15531719" y="2730500"/>
                </a:lnTo>
                <a:lnTo>
                  <a:pt x="16357981" y="2730500"/>
                </a:lnTo>
                <a:lnTo>
                  <a:pt x="16357981" y="2717800"/>
                </a:lnTo>
                <a:lnTo>
                  <a:pt x="16138271" y="2692400"/>
                </a:lnTo>
                <a:lnTo>
                  <a:pt x="16138271" y="2717800"/>
                </a:lnTo>
                <a:lnTo>
                  <a:pt x="15523210" y="2717800"/>
                </a:lnTo>
                <a:lnTo>
                  <a:pt x="14749907" y="2641600"/>
                </a:lnTo>
                <a:lnTo>
                  <a:pt x="15117699" y="2641600"/>
                </a:lnTo>
                <a:lnTo>
                  <a:pt x="16138271" y="2717800"/>
                </a:lnTo>
                <a:lnTo>
                  <a:pt x="16138271" y="2692400"/>
                </a:lnTo>
                <a:lnTo>
                  <a:pt x="15582011" y="2654300"/>
                </a:lnTo>
                <a:lnTo>
                  <a:pt x="15582011" y="2590800"/>
                </a:lnTo>
                <a:lnTo>
                  <a:pt x="16670401" y="2641600"/>
                </a:lnTo>
                <a:lnTo>
                  <a:pt x="16670401" y="2628900"/>
                </a:lnTo>
                <a:lnTo>
                  <a:pt x="16569944" y="2628900"/>
                </a:lnTo>
                <a:lnTo>
                  <a:pt x="16569944" y="2463800"/>
                </a:lnTo>
                <a:lnTo>
                  <a:pt x="16839311" y="2463800"/>
                </a:lnTo>
                <a:lnTo>
                  <a:pt x="16839311" y="2438400"/>
                </a:lnTo>
                <a:lnTo>
                  <a:pt x="16671290" y="2425700"/>
                </a:lnTo>
                <a:lnTo>
                  <a:pt x="16671290" y="2184400"/>
                </a:lnTo>
                <a:lnTo>
                  <a:pt x="17068800" y="2184400"/>
                </a:lnTo>
                <a:lnTo>
                  <a:pt x="17068800" y="2171700"/>
                </a:lnTo>
                <a:lnTo>
                  <a:pt x="16519271" y="2171700"/>
                </a:lnTo>
                <a:lnTo>
                  <a:pt x="16519271" y="1752600"/>
                </a:lnTo>
                <a:lnTo>
                  <a:pt x="16501618" y="1752600"/>
                </a:lnTo>
                <a:lnTo>
                  <a:pt x="16501618" y="1765300"/>
                </a:lnTo>
                <a:lnTo>
                  <a:pt x="16501618" y="2171700"/>
                </a:lnTo>
                <a:lnTo>
                  <a:pt x="15691739" y="2171700"/>
                </a:lnTo>
                <a:lnTo>
                  <a:pt x="15691739" y="1765300"/>
                </a:lnTo>
                <a:lnTo>
                  <a:pt x="16501618" y="1765300"/>
                </a:lnTo>
                <a:lnTo>
                  <a:pt x="16501618" y="1752600"/>
                </a:lnTo>
                <a:lnTo>
                  <a:pt x="16451834" y="1752600"/>
                </a:lnTo>
                <a:lnTo>
                  <a:pt x="16451834" y="1739900"/>
                </a:lnTo>
                <a:lnTo>
                  <a:pt x="17068800" y="1727200"/>
                </a:lnTo>
                <a:lnTo>
                  <a:pt x="17068800" y="1714500"/>
                </a:lnTo>
                <a:lnTo>
                  <a:pt x="16451834" y="1727200"/>
                </a:lnTo>
                <a:lnTo>
                  <a:pt x="16451834" y="1371600"/>
                </a:lnTo>
                <a:lnTo>
                  <a:pt x="17068800" y="1333500"/>
                </a:lnTo>
                <a:lnTo>
                  <a:pt x="17068800" y="1320800"/>
                </a:lnTo>
                <a:lnTo>
                  <a:pt x="16434054" y="1346200"/>
                </a:lnTo>
                <a:lnTo>
                  <a:pt x="16434054" y="1371600"/>
                </a:lnTo>
                <a:lnTo>
                  <a:pt x="16434054" y="1727200"/>
                </a:lnTo>
                <a:lnTo>
                  <a:pt x="16434054" y="1739900"/>
                </a:lnTo>
                <a:lnTo>
                  <a:pt x="16434054" y="1752600"/>
                </a:lnTo>
                <a:lnTo>
                  <a:pt x="15825978" y="1752600"/>
                </a:lnTo>
                <a:lnTo>
                  <a:pt x="16434054" y="1739900"/>
                </a:lnTo>
                <a:lnTo>
                  <a:pt x="16434054" y="1727200"/>
                </a:lnTo>
                <a:lnTo>
                  <a:pt x="15767558" y="1739900"/>
                </a:lnTo>
                <a:lnTo>
                  <a:pt x="15767558" y="1409700"/>
                </a:lnTo>
                <a:lnTo>
                  <a:pt x="16434054" y="1371600"/>
                </a:lnTo>
                <a:lnTo>
                  <a:pt x="16434054" y="1346200"/>
                </a:lnTo>
                <a:lnTo>
                  <a:pt x="16054832" y="1371600"/>
                </a:lnTo>
                <a:lnTo>
                  <a:pt x="16054832" y="1130300"/>
                </a:lnTo>
                <a:lnTo>
                  <a:pt x="17068800" y="1041400"/>
                </a:lnTo>
                <a:lnTo>
                  <a:pt x="17068800" y="102870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bg object 3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482852"/>
            <a:ext cx="17067276" cy="724966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0227" y="372872"/>
            <a:ext cx="14933929" cy="1129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rgbClr val="4B509E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3440" y="2208276"/>
            <a:ext cx="15361920" cy="63367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803392" y="8929116"/>
            <a:ext cx="5462016" cy="480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53440" y="8929116"/>
            <a:ext cx="3925824" cy="480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289536" y="8929116"/>
            <a:ext cx="3925824" cy="480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12" Type="http://schemas.openxmlformats.org/officeDocument/2006/relationships/image" Target="../media/image1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ostroy.ru/" TargetMode="External"/><Relationship Id="rId11" Type="http://schemas.openxmlformats.org/officeDocument/2006/relationships/image" Target="../media/image18.jpg"/><Relationship Id="rId5" Type="http://schemas.openxmlformats.org/officeDocument/2006/relationships/image" Target="../media/image13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Relationship Id="rId14" Type="http://schemas.openxmlformats.org/officeDocument/2006/relationships/image" Target="../media/image21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jp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.jpg"/><Relationship Id="rId7" Type="http://schemas.openxmlformats.org/officeDocument/2006/relationships/image" Target="../media/image3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26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jpg"/><Relationship Id="rId3" Type="http://schemas.openxmlformats.org/officeDocument/2006/relationships/image" Target="../media/image3.jpg"/><Relationship Id="rId7" Type="http://schemas.openxmlformats.org/officeDocument/2006/relationships/image" Target="../media/image44.jpg"/><Relationship Id="rId12" Type="http://schemas.openxmlformats.org/officeDocument/2006/relationships/image" Target="../media/image4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jpg"/><Relationship Id="rId15" Type="http://schemas.openxmlformats.org/officeDocument/2006/relationships/image" Target="../media/image51.jp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jpg"/><Relationship Id="rId1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mailto:consortium.edu@nostroy.ru" TargetMode="External"/><Relationship Id="rId3" Type="http://schemas.openxmlformats.org/officeDocument/2006/relationships/image" Target="../media/image55.png"/><Relationship Id="rId7" Type="http://schemas.openxmlformats.org/officeDocument/2006/relationships/hyperlink" Target="mailto:m.kosimova@nostroy.ru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902956" y="1215516"/>
            <a:ext cx="895159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384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</a:rPr>
              <a:t>Отраслевой</a:t>
            </a:r>
            <a:r>
              <a:rPr sz="3200" spc="-6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Консорциум</a:t>
            </a:r>
            <a:r>
              <a:rPr sz="3200" spc="-5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СПО</a:t>
            </a:r>
            <a:r>
              <a:rPr sz="3200" spc="-5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в</a:t>
            </a:r>
            <a:r>
              <a:rPr sz="3200" spc="-35" dirty="0">
                <a:solidFill>
                  <a:srgbClr val="FFFFFF"/>
                </a:solidFill>
              </a:rPr>
              <a:t> </a:t>
            </a:r>
            <a:r>
              <a:rPr sz="3200" spc="-10" dirty="0">
                <a:solidFill>
                  <a:srgbClr val="FFFFFF"/>
                </a:solidFill>
              </a:rPr>
              <a:t>сфере</a:t>
            </a:r>
            <a:endParaRPr sz="3200"/>
          </a:p>
          <a:p>
            <a:pPr marR="5080" algn="r">
              <a:lnSpc>
                <a:spcPct val="100000"/>
              </a:lnSpc>
            </a:pPr>
            <a:r>
              <a:rPr sz="3200" spc="-10" dirty="0">
                <a:solidFill>
                  <a:srgbClr val="FFFFFF"/>
                </a:solidFill>
              </a:rPr>
              <a:t>строительства</a:t>
            </a:r>
            <a:endParaRPr sz="3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12" y="457708"/>
            <a:ext cx="17071340" cy="8898255"/>
            <a:chOff x="-512" y="457708"/>
            <a:chExt cx="17071340" cy="88982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08859" y="9140951"/>
              <a:ext cx="5509260" cy="21488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65410" y="9140951"/>
              <a:ext cx="702945" cy="215265"/>
            </a:xfrm>
            <a:custGeom>
              <a:avLst/>
              <a:gdLst/>
              <a:ahLst/>
              <a:cxnLst/>
              <a:rect l="l" t="t" r="r" b="b"/>
              <a:pathLst>
                <a:path w="702944" h="215265">
                  <a:moveTo>
                    <a:pt x="702424" y="0"/>
                  </a:moveTo>
                  <a:lnTo>
                    <a:pt x="346113" y="0"/>
                  </a:lnTo>
                  <a:lnTo>
                    <a:pt x="0" y="214744"/>
                  </a:lnTo>
                  <a:lnTo>
                    <a:pt x="356311" y="214744"/>
                  </a:lnTo>
                  <a:lnTo>
                    <a:pt x="702424" y="0"/>
                  </a:lnTo>
                  <a:close/>
                </a:path>
              </a:pathLst>
            </a:custGeom>
            <a:solidFill>
              <a:srgbClr val="EEE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2019" y="9140951"/>
              <a:ext cx="523240" cy="215265"/>
            </a:xfrm>
            <a:custGeom>
              <a:avLst/>
              <a:gdLst/>
              <a:ahLst/>
              <a:cxnLst/>
              <a:rect l="l" t="t" r="r" b="b"/>
              <a:pathLst>
                <a:path w="523240" h="215265">
                  <a:moveTo>
                    <a:pt x="522681" y="0"/>
                  </a:moveTo>
                  <a:lnTo>
                    <a:pt x="345859" y="0"/>
                  </a:lnTo>
                  <a:lnTo>
                    <a:pt x="0" y="214731"/>
                  </a:lnTo>
                  <a:lnTo>
                    <a:pt x="176834" y="214731"/>
                  </a:lnTo>
                  <a:lnTo>
                    <a:pt x="522681" y="0"/>
                  </a:lnTo>
                  <a:close/>
                </a:path>
              </a:pathLst>
            </a:custGeom>
            <a:solidFill>
              <a:srgbClr val="DDE0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98804" y="9140951"/>
              <a:ext cx="714375" cy="215265"/>
            </a:xfrm>
            <a:custGeom>
              <a:avLst/>
              <a:gdLst/>
              <a:ahLst/>
              <a:cxnLst/>
              <a:rect l="l" t="t" r="r" b="b"/>
              <a:pathLst>
                <a:path w="714375" h="215265">
                  <a:moveTo>
                    <a:pt x="714222" y="0"/>
                  </a:moveTo>
                  <a:lnTo>
                    <a:pt x="345528" y="0"/>
                  </a:lnTo>
                  <a:lnTo>
                    <a:pt x="0" y="214731"/>
                  </a:lnTo>
                  <a:lnTo>
                    <a:pt x="368681" y="214731"/>
                  </a:lnTo>
                  <a:lnTo>
                    <a:pt x="714222" y="0"/>
                  </a:lnTo>
                  <a:close/>
                </a:path>
              </a:pathLst>
            </a:custGeom>
            <a:solidFill>
              <a:srgbClr val="CAC4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67612" y="9140951"/>
              <a:ext cx="419100" cy="215265"/>
            </a:xfrm>
            <a:custGeom>
              <a:avLst/>
              <a:gdLst/>
              <a:ahLst/>
              <a:cxnLst/>
              <a:rect l="l" t="t" r="r" b="b"/>
              <a:pathLst>
                <a:path w="419100" h="215265">
                  <a:moveTo>
                    <a:pt x="418541" y="0"/>
                  </a:moveTo>
                  <a:lnTo>
                    <a:pt x="346189" y="0"/>
                  </a:lnTo>
                  <a:lnTo>
                    <a:pt x="0" y="214731"/>
                  </a:lnTo>
                  <a:lnTo>
                    <a:pt x="72339" y="214731"/>
                  </a:lnTo>
                  <a:lnTo>
                    <a:pt x="418541" y="0"/>
                  </a:lnTo>
                  <a:close/>
                </a:path>
              </a:pathLst>
            </a:custGeom>
            <a:solidFill>
              <a:srgbClr val="868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39240" y="9140951"/>
              <a:ext cx="810895" cy="215265"/>
            </a:xfrm>
            <a:custGeom>
              <a:avLst/>
              <a:gdLst/>
              <a:ahLst/>
              <a:cxnLst/>
              <a:rect l="l" t="t" r="r" b="b"/>
              <a:pathLst>
                <a:path w="810894" h="215265">
                  <a:moveTo>
                    <a:pt x="810399" y="0"/>
                  </a:moveTo>
                  <a:lnTo>
                    <a:pt x="346430" y="0"/>
                  </a:lnTo>
                  <a:lnTo>
                    <a:pt x="0" y="214744"/>
                  </a:lnTo>
                  <a:lnTo>
                    <a:pt x="463956" y="214744"/>
                  </a:lnTo>
                  <a:lnTo>
                    <a:pt x="810399" y="0"/>
                  </a:lnTo>
                  <a:close/>
                </a:path>
              </a:pathLst>
            </a:custGeom>
            <a:solidFill>
              <a:srgbClr val="4B50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02535" y="9140951"/>
              <a:ext cx="718820" cy="215265"/>
            </a:xfrm>
            <a:custGeom>
              <a:avLst/>
              <a:gdLst/>
              <a:ahLst/>
              <a:cxnLst/>
              <a:rect l="l" t="t" r="r" b="b"/>
              <a:pathLst>
                <a:path w="718819" h="215265">
                  <a:moveTo>
                    <a:pt x="372630" y="0"/>
                  </a:moveTo>
                  <a:lnTo>
                    <a:pt x="346138" y="0"/>
                  </a:lnTo>
                  <a:lnTo>
                    <a:pt x="0" y="214744"/>
                  </a:lnTo>
                  <a:lnTo>
                    <a:pt x="718756" y="214744"/>
                  </a:lnTo>
                  <a:lnTo>
                    <a:pt x="372630" y="0"/>
                  </a:lnTo>
                  <a:close/>
                </a:path>
              </a:pathLst>
            </a:custGeom>
            <a:solidFill>
              <a:srgbClr val="D810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0533" rIns="0" bIns="0" rtlCol="0">
            <a:spAutoFit/>
          </a:bodyPr>
          <a:lstStyle/>
          <a:p>
            <a:pPr marL="457834">
              <a:lnSpc>
                <a:spcPct val="100000"/>
              </a:lnSpc>
              <a:spcBef>
                <a:spcPts val="100"/>
              </a:spcBef>
            </a:pPr>
            <a:r>
              <a:rPr sz="3600" spc="130" dirty="0"/>
              <a:t>Консорциум</a:t>
            </a:r>
            <a:r>
              <a:rPr sz="3600" spc="260" dirty="0"/>
              <a:t> </a:t>
            </a:r>
            <a:r>
              <a:rPr sz="3600" spc="85" dirty="0"/>
              <a:t>СПО</a:t>
            </a:r>
            <a:r>
              <a:rPr sz="3600" spc="285" dirty="0"/>
              <a:t> </a:t>
            </a:r>
            <a:r>
              <a:rPr sz="3600" dirty="0"/>
              <a:t>в</a:t>
            </a:r>
            <a:r>
              <a:rPr sz="3600" spc="300" dirty="0"/>
              <a:t> </a:t>
            </a:r>
            <a:r>
              <a:rPr sz="3600" spc="120" dirty="0"/>
              <a:t>сфере</a:t>
            </a:r>
            <a:r>
              <a:rPr sz="3600" spc="254" dirty="0"/>
              <a:t> </a:t>
            </a:r>
            <a:r>
              <a:rPr sz="3600" spc="125" dirty="0"/>
              <a:t>строительства</a:t>
            </a:r>
            <a:endParaRPr sz="3600"/>
          </a:p>
        </p:txBody>
      </p:sp>
      <p:grpSp>
        <p:nvGrpSpPr>
          <p:cNvPr id="11" name="object 11"/>
          <p:cNvGrpSpPr/>
          <p:nvPr/>
        </p:nvGrpSpPr>
        <p:grpSpPr>
          <a:xfrm>
            <a:off x="1107947" y="237743"/>
            <a:ext cx="15540355" cy="4040504"/>
            <a:chOff x="1107947" y="237743"/>
            <a:chExt cx="15540355" cy="4040504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14091" y="237743"/>
              <a:ext cx="1434084" cy="90677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7947" y="3073908"/>
              <a:ext cx="3710940" cy="120396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397507" y="3281171"/>
              <a:ext cx="3131820" cy="789940"/>
            </a:xfrm>
            <a:custGeom>
              <a:avLst/>
              <a:gdLst/>
              <a:ahLst/>
              <a:cxnLst/>
              <a:rect l="l" t="t" r="r" b="b"/>
              <a:pathLst>
                <a:path w="3131820" h="789939">
                  <a:moveTo>
                    <a:pt x="3131820" y="0"/>
                  </a:moveTo>
                  <a:lnTo>
                    <a:pt x="0" y="0"/>
                  </a:lnTo>
                  <a:lnTo>
                    <a:pt x="0" y="789431"/>
                  </a:lnTo>
                  <a:lnTo>
                    <a:pt x="3131820" y="789431"/>
                  </a:lnTo>
                  <a:lnTo>
                    <a:pt x="3131820" y="0"/>
                  </a:lnTo>
                  <a:close/>
                </a:path>
              </a:pathLst>
            </a:custGeom>
            <a:solidFill>
              <a:srgbClr val="E4E1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9" name="object 4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37260" y="1595627"/>
            <a:ext cx="2417064" cy="972311"/>
          </a:xfrm>
          <a:prstGeom prst="rect">
            <a:avLst/>
          </a:prstGeom>
        </p:spPr>
      </p:pic>
      <p:sp>
        <p:nvSpPr>
          <p:cNvPr id="93" name="object 93"/>
          <p:cNvSpPr txBox="1"/>
          <p:nvPr/>
        </p:nvSpPr>
        <p:spPr>
          <a:xfrm>
            <a:off x="1160312" y="2661183"/>
            <a:ext cx="11880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B509E"/>
                </a:solidFill>
                <a:latin typeface="Verdana"/>
                <a:cs typeface="Verdana"/>
              </a:rPr>
              <a:t>2026</a:t>
            </a:r>
            <a:r>
              <a:rPr sz="1800" b="1" spc="-4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b="1" spc="-25" dirty="0">
                <a:solidFill>
                  <a:srgbClr val="4B509E"/>
                </a:solidFill>
                <a:latin typeface="Verdana"/>
                <a:cs typeface="Verdana"/>
              </a:rPr>
              <a:t>год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16061" y="3477806"/>
            <a:ext cx="168783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4A519E"/>
                </a:solidFill>
                <a:latin typeface="Verdana"/>
                <a:cs typeface="Verdana"/>
              </a:rPr>
              <a:t>региона</a:t>
            </a:r>
            <a:r>
              <a:rPr sz="2200" spc="-90" dirty="0">
                <a:solidFill>
                  <a:srgbClr val="4A519E"/>
                </a:solidFill>
                <a:latin typeface="Verdana"/>
                <a:cs typeface="Verdana"/>
              </a:rPr>
              <a:t> </a:t>
            </a:r>
            <a:r>
              <a:rPr sz="2200" spc="-25" dirty="0">
                <a:solidFill>
                  <a:srgbClr val="4A519E"/>
                </a:solidFill>
                <a:latin typeface="Verdana"/>
                <a:cs typeface="Verdana"/>
              </a:rPr>
              <a:t>РФ</a:t>
            </a:r>
            <a:endParaRPr sz="220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990536" y="3146996"/>
            <a:ext cx="3828415" cy="2157095"/>
            <a:chOff x="990536" y="3146996"/>
            <a:chExt cx="3828415" cy="2157095"/>
          </a:xfrm>
        </p:grpSpPr>
        <p:sp>
          <p:nvSpPr>
            <p:cNvPr id="17" name="object 17"/>
            <p:cNvSpPr/>
            <p:nvPr/>
          </p:nvSpPr>
          <p:spPr>
            <a:xfrm>
              <a:off x="1003554" y="3160013"/>
              <a:ext cx="789940" cy="937260"/>
            </a:xfrm>
            <a:custGeom>
              <a:avLst/>
              <a:gdLst/>
              <a:ahLst/>
              <a:cxnLst/>
              <a:rect l="l" t="t" r="r" b="b"/>
              <a:pathLst>
                <a:path w="789939" h="937260">
                  <a:moveTo>
                    <a:pt x="394716" y="0"/>
                  </a:moveTo>
                  <a:lnTo>
                    <a:pt x="0" y="197358"/>
                  </a:lnTo>
                  <a:lnTo>
                    <a:pt x="0" y="739902"/>
                  </a:lnTo>
                  <a:lnTo>
                    <a:pt x="394716" y="937260"/>
                  </a:lnTo>
                  <a:lnTo>
                    <a:pt x="789432" y="739902"/>
                  </a:lnTo>
                  <a:lnTo>
                    <a:pt x="789432" y="197358"/>
                  </a:lnTo>
                  <a:lnTo>
                    <a:pt x="394716" y="0"/>
                  </a:lnTo>
                  <a:close/>
                </a:path>
              </a:pathLst>
            </a:custGeom>
            <a:solidFill>
              <a:srgbClr val="82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03554" y="3160013"/>
              <a:ext cx="789940" cy="937260"/>
            </a:xfrm>
            <a:custGeom>
              <a:avLst/>
              <a:gdLst/>
              <a:ahLst/>
              <a:cxnLst/>
              <a:rect l="l" t="t" r="r" b="b"/>
              <a:pathLst>
                <a:path w="789939" h="937260">
                  <a:moveTo>
                    <a:pt x="394716" y="0"/>
                  </a:moveTo>
                  <a:lnTo>
                    <a:pt x="789432" y="197358"/>
                  </a:lnTo>
                  <a:lnTo>
                    <a:pt x="789432" y="739902"/>
                  </a:lnTo>
                  <a:lnTo>
                    <a:pt x="394716" y="937260"/>
                  </a:lnTo>
                  <a:lnTo>
                    <a:pt x="0" y="739902"/>
                  </a:lnTo>
                  <a:lnTo>
                    <a:pt x="0" y="197358"/>
                  </a:lnTo>
                  <a:lnTo>
                    <a:pt x="394716" y="0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7948" y="4099559"/>
              <a:ext cx="3710940" cy="120396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397508" y="4306823"/>
              <a:ext cx="3131820" cy="789940"/>
            </a:xfrm>
            <a:custGeom>
              <a:avLst/>
              <a:gdLst/>
              <a:ahLst/>
              <a:cxnLst/>
              <a:rect l="l" t="t" r="r" b="b"/>
              <a:pathLst>
                <a:path w="3131820" h="789939">
                  <a:moveTo>
                    <a:pt x="3131820" y="0"/>
                  </a:moveTo>
                  <a:lnTo>
                    <a:pt x="0" y="0"/>
                  </a:lnTo>
                  <a:lnTo>
                    <a:pt x="0" y="789431"/>
                  </a:lnTo>
                  <a:lnTo>
                    <a:pt x="3131820" y="789431"/>
                  </a:lnTo>
                  <a:lnTo>
                    <a:pt x="3131820" y="0"/>
                  </a:lnTo>
                  <a:close/>
                </a:path>
              </a:pathLst>
            </a:custGeom>
            <a:solidFill>
              <a:srgbClr val="E4E1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1219225" y="3471710"/>
            <a:ext cx="351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FFFFFF"/>
                </a:solidFill>
                <a:latin typeface="Verdana"/>
                <a:cs typeface="Verdana"/>
              </a:rPr>
              <a:t>64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4841855" y="3582593"/>
            <a:ext cx="166179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4B509E"/>
                </a:solidFill>
                <a:latin typeface="Verdana"/>
                <a:cs typeface="Verdana"/>
              </a:rPr>
              <a:t>Страница </a:t>
            </a:r>
            <a:r>
              <a:rPr sz="1000" b="1" dirty="0">
                <a:solidFill>
                  <a:srgbClr val="4B509E"/>
                </a:solidFill>
                <a:latin typeface="Verdana"/>
                <a:cs typeface="Verdana"/>
              </a:rPr>
              <a:t>консорциума</a:t>
            </a:r>
            <a:r>
              <a:rPr sz="1000" b="1" spc="-4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000" b="1" dirty="0">
                <a:solidFill>
                  <a:srgbClr val="4B509E"/>
                </a:solidFill>
                <a:latin typeface="Verdana"/>
                <a:cs typeface="Verdana"/>
              </a:rPr>
              <a:t>на</a:t>
            </a:r>
            <a:r>
              <a:rPr sz="1000" b="1" spc="-6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4B509E"/>
                </a:solidFill>
                <a:latin typeface="Verdana"/>
                <a:cs typeface="Verdana"/>
              </a:rPr>
              <a:t>сайте </a:t>
            </a:r>
            <a:r>
              <a:rPr sz="10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Verdana"/>
                <a:cs typeface="Verdana"/>
                <a:hlinkClick r:id="rId6"/>
              </a:rPr>
              <a:t>nostroy.ru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023097" y="4502823"/>
            <a:ext cx="18738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rgbClr val="4A519E"/>
                </a:solidFill>
                <a:latin typeface="Verdana"/>
                <a:cs typeface="Verdana"/>
              </a:rPr>
              <a:t>организаций</a:t>
            </a:r>
            <a:endParaRPr sz="2200">
              <a:latin typeface="Verdana"/>
              <a:cs typeface="Verdan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990536" y="4172648"/>
            <a:ext cx="3828415" cy="2157095"/>
            <a:chOff x="990536" y="4172648"/>
            <a:chExt cx="3828415" cy="2157095"/>
          </a:xfrm>
        </p:grpSpPr>
        <p:sp>
          <p:nvSpPr>
            <p:cNvPr id="23" name="object 23"/>
            <p:cNvSpPr/>
            <p:nvPr/>
          </p:nvSpPr>
          <p:spPr>
            <a:xfrm>
              <a:off x="1003554" y="4185665"/>
              <a:ext cx="789940" cy="935990"/>
            </a:xfrm>
            <a:custGeom>
              <a:avLst/>
              <a:gdLst/>
              <a:ahLst/>
              <a:cxnLst/>
              <a:rect l="l" t="t" r="r" b="b"/>
              <a:pathLst>
                <a:path w="789939" h="935989">
                  <a:moveTo>
                    <a:pt x="394716" y="0"/>
                  </a:moveTo>
                  <a:lnTo>
                    <a:pt x="0" y="197358"/>
                  </a:lnTo>
                  <a:lnTo>
                    <a:pt x="0" y="738378"/>
                  </a:lnTo>
                  <a:lnTo>
                    <a:pt x="394716" y="935736"/>
                  </a:lnTo>
                  <a:lnTo>
                    <a:pt x="789432" y="738378"/>
                  </a:lnTo>
                  <a:lnTo>
                    <a:pt x="789432" y="197358"/>
                  </a:lnTo>
                  <a:lnTo>
                    <a:pt x="394716" y="0"/>
                  </a:lnTo>
                  <a:close/>
                </a:path>
              </a:pathLst>
            </a:custGeom>
            <a:solidFill>
              <a:srgbClr val="82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03554" y="4185665"/>
              <a:ext cx="789940" cy="935990"/>
            </a:xfrm>
            <a:custGeom>
              <a:avLst/>
              <a:gdLst/>
              <a:ahLst/>
              <a:cxnLst/>
              <a:rect l="l" t="t" r="r" b="b"/>
              <a:pathLst>
                <a:path w="789939" h="935989">
                  <a:moveTo>
                    <a:pt x="394716" y="0"/>
                  </a:moveTo>
                  <a:lnTo>
                    <a:pt x="789432" y="197358"/>
                  </a:lnTo>
                  <a:lnTo>
                    <a:pt x="789432" y="738378"/>
                  </a:lnTo>
                  <a:lnTo>
                    <a:pt x="394716" y="935736"/>
                  </a:lnTo>
                  <a:lnTo>
                    <a:pt x="0" y="738378"/>
                  </a:lnTo>
                  <a:lnTo>
                    <a:pt x="0" y="197358"/>
                  </a:lnTo>
                  <a:lnTo>
                    <a:pt x="394716" y="0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7948" y="5125211"/>
              <a:ext cx="3710940" cy="1203947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397508" y="5332475"/>
              <a:ext cx="3131820" cy="789940"/>
            </a:xfrm>
            <a:custGeom>
              <a:avLst/>
              <a:gdLst/>
              <a:ahLst/>
              <a:cxnLst/>
              <a:rect l="l" t="t" r="r" b="b"/>
              <a:pathLst>
                <a:path w="3131820" h="789939">
                  <a:moveTo>
                    <a:pt x="3131820" y="0"/>
                  </a:moveTo>
                  <a:lnTo>
                    <a:pt x="0" y="0"/>
                  </a:lnTo>
                  <a:lnTo>
                    <a:pt x="0" y="789431"/>
                  </a:lnTo>
                  <a:lnTo>
                    <a:pt x="3131820" y="789431"/>
                  </a:lnTo>
                  <a:lnTo>
                    <a:pt x="3131820" y="0"/>
                  </a:lnTo>
                  <a:close/>
                </a:path>
              </a:pathLst>
            </a:custGeom>
            <a:solidFill>
              <a:srgbClr val="E4E1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1142644" y="4484179"/>
            <a:ext cx="514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FFFFFF"/>
                </a:solidFill>
                <a:latin typeface="Verdana"/>
                <a:cs typeface="Verdana"/>
              </a:rPr>
              <a:t>200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000262" y="5527840"/>
            <a:ext cx="192214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rgbClr val="4A519E"/>
                </a:solidFill>
                <a:latin typeface="Verdana"/>
                <a:cs typeface="Verdana"/>
              </a:rPr>
              <a:t>мероприятий</a:t>
            </a:r>
            <a:endParaRPr sz="2200">
              <a:latin typeface="Verdana"/>
              <a:cs typeface="Verdana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990536" y="5198300"/>
            <a:ext cx="3828415" cy="2155190"/>
            <a:chOff x="990536" y="5198300"/>
            <a:chExt cx="3828415" cy="2155190"/>
          </a:xfrm>
        </p:grpSpPr>
        <p:sp>
          <p:nvSpPr>
            <p:cNvPr id="29" name="object 29"/>
            <p:cNvSpPr/>
            <p:nvPr/>
          </p:nvSpPr>
          <p:spPr>
            <a:xfrm>
              <a:off x="1003554" y="5211318"/>
              <a:ext cx="789940" cy="935990"/>
            </a:xfrm>
            <a:custGeom>
              <a:avLst/>
              <a:gdLst/>
              <a:ahLst/>
              <a:cxnLst/>
              <a:rect l="l" t="t" r="r" b="b"/>
              <a:pathLst>
                <a:path w="789939" h="935989">
                  <a:moveTo>
                    <a:pt x="394716" y="0"/>
                  </a:moveTo>
                  <a:lnTo>
                    <a:pt x="0" y="197358"/>
                  </a:lnTo>
                  <a:lnTo>
                    <a:pt x="0" y="738378"/>
                  </a:lnTo>
                  <a:lnTo>
                    <a:pt x="394716" y="935736"/>
                  </a:lnTo>
                  <a:lnTo>
                    <a:pt x="789432" y="738378"/>
                  </a:lnTo>
                  <a:lnTo>
                    <a:pt x="789432" y="197358"/>
                  </a:lnTo>
                  <a:lnTo>
                    <a:pt x="394716" y="0"/>
                  </a:lnTo>
                  <a:close/>
                </a:path>
              </a:pathLst>
            </a:custGeom>
            <a:solidFill>
              <a:srgbClr val="82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003554" y="5211318"/>
              <a:ext cx="789940" cy="935990"/>
            </a:xfrm>
            <a:custGeom>
              <a:avLst/>
              <a:gdLst/>
              <a:ahLst/>
              <a:cxnLst/>
              <a:rect l="l" t="t" r="r" b="b"/>
              <a:pathLst>
                <a:path w="789939" h="935989">
                  <a:moveTo>
                    <a:pt x="394716" y="0"/>
                  </a:moveTo>
                  <a:lnTo>
                    <a:pt x="789432" y="197358"/>
                  </a:lnTo>
                  <a:lnTo>
                    <a:pt x="789432" y="738378"/>
                  </a:lnTo>
                  <a:lnTo>
                    <a:pt x="394716" y="935736"/>
                  </a:lnTo>
                  <a:lnTo>
                    <a:pt x="0" y="738378"/>
                  </a:lnTo>
                  <a:lnTo>
                    <a:pt x="0" y="197358"/>
                  </a:lnTo>
                  <a:lnTo>
                    <a:pt x="394716" y="0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7948" y="6149340"/>
              <a:ext cx="3710940" cy="1203960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397508" y="6356604"/>
              <a:ext cx="3131820" cy="789940"/>
            </a:xfrm>
            <a:custGeom>
              <a:avLst/>
              <a:gdLst/>
              <a:ahLst/>
              <a:cxnLst/>
              <a:rect l="l" t="t" r="r" b="b"/>
              <a:pathLst>
                <a:path w="3131820" h="789940">
                  <a:moveTo>
                    <a:pt x="3131820" y="0"/>
                  </a:moveTo>
                  <a:lnTo>
                    <a:pt x="0" y="0"/>
                  </a:lnTo>
                  <a:lnTo>
                    <a:pt x="0" y="789432"/>
                  </a:lnTo>
                  <a:lnTo>
                    <a:pt x="3131820" y="789432"/>
                  </a:lnTo>
                  <a:lnTo>
                    <a:pt x="3131820" y="0"/>
                  </a:lnTo>
                  <a:close/>
                </a:path>
              </a:pathLst>
            </a:custGeom>
            <a:solidFill>
              <a:srgbClr val="E4E1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1218311" y="5525452"/>
            <a:ext cx="3517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FFFFFF"/>
                </a:solidFill>
                <a:latin typeface="Verdana"/>
                <a:cs typeface="Verdana"/>
              </a:rPr>
              <a:t>26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4841855" y="5836602"/>
            <a:ext cx="12090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4B509E"/>
                </a:solidFill>
                <a:latin typeface="Verdana"/>
                <a:cs typeface="Verdana"/>
              </a:rPr>
              <a:t>Телеграм-</a:t>
            </a:r>
            <a:r>
              <a:rPr sz="1000" b="1" spc="-20" dirty="0">
                <a:solidFill>
                  <a:srgbClr val="4B509E"/>
                </a:solidFill>
                <a:latin typeface="Verdana"/>
                <a:cs typeface="Verdana"/>
              </a:rPr>
              <a:t>канал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000287" y="6401980"/>
            <a:ext cx="1922145" cy="6623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 indent="124460">
              <a:lnSpc>
                <a:spcPts val="2380"/>
              </a:lnSpc>
              <a:spcBef>
                <a:spcPts val="390"/>
              </a:spcBef>
            </a:pPr>
            <a:r>
              <a:rPr sz="2200" spc="-10" dirty="0">
                <a:solidFill>
                  <a:srgbClr val="4A519E"/>
                </a:solidFill>
                <a:latin typeface="Verdana"/>
                <a:cs typeface="Verdana"/>
              </a:rPr>
              <a:t>участников мероприятий</a:t>
            </a:r>
            <a:endParaRPr sz="2200">
              <a:latin typeface="Verdana"/>
              <a:cs typeface="Verdana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990536" y="6222428"/>
            <a:ext cx="3828415" cy="2129155"/>
            <a:chOff x="990536" y="6222428"/>
            <a:chExt cx="3828415" cy="2129155"/>
          </a:xfrm>
        </p:grpSpPr>
        <p:sp>
          <p:nvSpPr>
            <p:cNvPr id="35" name="object 35"/>
            <p:cNvSpPr/>
            <p:nvPr/>
          </p:nvSpPr>
          <p:spPr>
            <a:xfrm>
              <a:off x="1003554" y="6235445"/>
              <a:ext cx="789940" cy="935990"/>
            </a:xfrm>
            <a:custGeom>
              <a:avLst/>
              <a:gdLst/>
              <a:ahLst/>
              <a:cxnLst/>
              <a:rect l="l" t="t" r="r" b="b"/>
              <a:pathLst>
                <a:path w="789939" h="935990">
                  <a:moveTo>
                    <a:pt x="394716" y="0"/>
                  </a:moveTo>
                  <a:lnTo>
                    <a:pt x="0" y="197358"/>
                  </a:lnTo>
                  <a:lnTo>
                    <a:pt x="0" y="738378"/>
                  </a:lnTo>
                  <a:lnTo>
                    <a:pt x="394716" y="935736"/>
                  </a:lnTo>
                  <a:lnTo>
                    <a:pt x="789432" y="738378"/>
                  </a:lnTo>
                  <a:lnTo>
                    <a:pt x="789432" y="197358"/>
                  </a:lnTo>
                  <a:lnTo>
                    <a:pt x="394716" y="0"/>
                  </a:lnTo>
                  <a:close/>
                </a:path>
              </a:pathLst>
            </a:custGeom>
            <a:solidFill>
              <a:srgbClr val="82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03554" y="6235445"/>
              <a:ext cx="789940" cy="935990"/>
            </a:xfrm>
            <a:custGeom>
              <a:avLst/>
              <a:gdLst/>
              <a:ahLst/>
              <a:cxnLst/>
              <a:rect l="l" t="t" r="r" b="b"/>
              <a:pathLst>
                <a:path w="789939" h="935990">
                  <a:moveTo>
                    <a:pt x="394716" y="0"/>
                  </a:moveTo>
                  <a:lnTo>
                    <a:pt x="789432" y="197358"/>
                  </a:lnTo>
                  <a:lnTo>
                    <a:pt x="789432" y="738378"/>
                  </a:lnTo>
                  <a:lnTo>
                    <a:pt x="394716" y="935736"/>
                  </a:lnTo>
                  <a:lnTo>
                    <a:pt x="0" y="738378"/>
                  </a:lnTo>
                  <a:lnTo>
                    <a:pt x="0" y="197358"/>
                  </a:lnTo>
                  <a:lnTo>
                    <a:pt x="394716" y="0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7948" y="7147559"/>
              <a:ext cx="3710940" cy="1203959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397508" y="7354823"/>
              <a:ext cx="3131820" cy="789940"/>
            </a:xfrm>
            <a:custGeom>
              <a:avLst/>
              <a:gdLst/>
              <a:ahLst/>
              <a:cxnLst/>
              <a:rect l="l" t="t" r="r" b="b"/>
              <a:pathLst>
                <a:path w="3131820" h="789940">
                  <a:moveTo>
                    <a:pt x="3131820" y="0"/>
                  </a:moveTo>
                  <a:lnTo>
                    <a:pt x="0" y="0"/>
                  </a:lnTo>
                  <a:lnTo>
                    <a:pt x="0" y="789432"/>
                  </a:lnTo>
                  <a:lnTo>
                    <a:pt x="3131820" y="789432"/>
                  </a:lnTo>
                  <a:lnTo>
                    <a:pt x="3131820" y="0"/>
                  </a:lnTo>
                  <a:close/>
                </a:path>
              </a:pathLst>
            </a:custGeom>
            <a:solidFill>
              <a:srgbClr val="E4E1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1120698" y="6425222"/>
            <a:ext cx="4337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FFFFFF"/>
                </a:solidFill>
                <a:latin typeface="Verdana"/>
                <a:cs typeface="Verdana"/>
              </a:rPr>
              <a:t>3,5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120815" y="6691820"/>
            <a:ext cx="5505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FFFFFF"/>
                </a:solidFill>
                <a:latin typeface="Verdana"/>
                <a:cs typeface="Verdana"/>
              </a:rPr>
              <a:t>тыс+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990536" y="7220648"/>
            <a:ext cx="815975" cy="962025"/>
            <a:chOff x="990536" y="7220648"/>
            <a:chExt cx="815975" cy="962025"/>
          </a:xfrm>
        </p:grpSpPr>
        <p:sp>
          <p:nvSpPr>
            <p:cNvPr id="41" name="object 41"/>
            <p:cNvSpPr/>
            <p:nvPr/>
          </p:nvSpPr>
          <p:spPr>
            <a:xfrm>
              <a:off x="1003554" y="7233665"/>
              <a:ext cx="789940" cy="935990"/>
            </a:xfrm>
            <a:custGeom>
              <a:avLst/>
              <a:gdLst/>
              <a:ahLst/>
              <a:cxnLst/>
              <a:rect l="l" t="t" r="r" b="b"/>
              <a:pathLst>
                <a:path w="789939" h="935990">
                  <a:moveTo>
                    <a:pt x="394716" y="0"/>
                  </a:moveTo>
                  <a:lnTo>
                    <a:pt x="0" y="197357"/>
                  </a:lnTo>
                  <a:lnTo>
                    <a:pt x="0" y="738377"/>
                  </a:lnTo>
                  <a:lnTo>
                    <a:pt x="394716" y="935735"/>
                  </a:lnTo>
                  <a:lnTo>
                    <a:pt x="789432" y="738377"/>
                  </a:lnTo>
                  <a:lnTo>
                    <a:pt x="789432" y="197357"/>
                  </a:lnTo>
                  <a:lnTo>
                    <a:pt x="394716" y="0"/>
                  </a:lnTo>
                  <a:close/>
                </a:path>
              </a:pathLst>
            </a:custGeom>
            <a:solidFill>
              <a:srgbClr val="82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03554" y="7233665"/>
              <a:ext cx="789940" cy="935990"/>
            </a:xfrm>
            <a:custGeom>
              <a:avLst/>
              <a:gdLst/>
              <a:ahLst/>
              <a:cxnLst/>
              <a:rect l="l" t="t" r="r" b="b"/>
              <a:pathLst>
                <a:path w="789939" h="935990">
                  <a:moveTo>
                    <a:pt x="394716" y="0"/>
                  </a:moveTo>
                  <a:lnTo>
                    <a:pt x="789432" y="197357"/>
                  </a:lnTo>
                  <a:lnTo>
                    <a:pt x="789432" y="738377"/>
                  </a:lnTo>
                  <a:lnTo>
                    <a:pt x="394716" y="935735"/>
                  </a:lnTo>
                  <a:lnTo>
                    <a:pt x="0" y="738377"/>
                  </a:lnTo>
                  <a:lnTo>
                    <a:pt x="0" y="197357"/>
                  </a:lnTo>
                  <a:lnTo>
                    <a:pt x="394716" y="0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1296758" y="7538402"/>
            <a:ext cx="187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184641" y="7551331"/>
            <a:ext cx="155257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4A519E"/>
                </a:solidFill>
                <a:latin typeface="Verdana"/>
                <a:cs typeface="Verdana"/>
              </a:rPr>
              <a:t>ФГОС</a:t>
            </a:r>
            <a:r>
              <a:rPr sz="2200" spc="-50" dirty="0">
                <a:solidFill>
                  <a:srgbClr val="4A519E"/>
                </a:solidFill>
                <a:latin typeface="Verdana"/>
                <a:cs typeface="Verdana"/>
              </a:rPr>
              <a:t> </a:t>
            </a:r>
            <a:r>
              <a:rPr sz="2200" spc="-25" dirty="0">
                <a:solidFill>
                  <a:srgbClr val="4A519E"/>
                </a:solidFill>
                <a:latin typeface="Verdana"/>
                <a:cs typeface="Verdana"/>
              </a:rPr>
              <a:t>СПО</a:t>
            </a:r>
            <a:endParaRPr sz="2200">
              <a:latin typeface="Verdana"/>
              <a:cs typeface="Verdana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5064505" y="1898904"/>
            <a:ext cx="11460480" cy="6888480"/>
            <a:chOff x="5064505" y="1898904"/>
            <a:chExt cx="11460480" cy="6888480"/>
          </a:xfrm>
        </p:grpSpPr>
        <p:pic>
          <p:nvPicPr>
            <p:cNvPr id="53" name="object 5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762987" y="1898904"/>
              <a:ext cx="1725167" cy="1725168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762987" y="4081272"/>
              <a:ext cx="1761744" cy="1760219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64505" y="3139478"/>
              <a:ext cx="9445434" cy="564791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25439" y="5521451"/>
              <a:ext cx="178308" cy="217932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9400032" y="7545324"/>
              <a:ext cx="2385060" cy="707390"/>
            </a:xfrm>
            <a:custGeom>
              <a:avLst/>
              <a:gdLst/>
              <a:ahLst/>
              <a:cxnLst/>
              <a:rect l="l" t="t" r="r" b="b"/>
              <a:pathLst>
                <a:path w="2385059" h="707390">
                  <a:moveTo>
                    <a:pt x="2385060" y="0"/>
                  </a:moveTo>
                  <a:lnTo>
                    <a:pt x="0" y="0"/>
                  </a:lnTo>
                  <a:lnTo>
                    <a:pt x="0" y="707136"/>
                  </a:lnTo>
                  <a:lnTo>
                    <a:pt x="2385060" y="707136"/>
                  </a:lnTo>
                  <a:lnTo>
                    <a:pt x="2385060" y="0"/>
                  </a:lnTo>
                  <a:close/>
                </a:path>
              </a:pathLst>
            </a:custGeom>
            <a:solidFill>
              <a:srgbClr val="4B509E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4796713" y="1843760"/>
            <a:ext cx="847852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B509E"/>
                </a:solidFill>
                <a:latin typeface="Verdana"/>
                <a:cs typeface="Verdana"/>
              </a:rPr>
              <a:t>Платформа</a:t>
            </a:r>
            <a:r>
              <a:rPr sz="1800" b="1" spc="-6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B509E"/>
                </a:solidFill>
                <a:latin typeface="Verdana"/>
                <a:cs typeface="Verdana"/>
              </a:rPr>
              <a:t>взаимодействия:</a:t>
            </a:r>
            <a:r>
              <a:rPr sz="1800" b="1" spc="-3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4B509E"/>
                </a:solidFill>
                <a:latin typeface="Verdana"/>
                <a:cs typeface="Verdana"/>
              </a:rPr>
              <a:t>Отраслевой</a:t>
            </a:r>
            <a:r>
              <a:rPr sz="1800" spc="-5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4B509E"/>
                </a:solidFill>
                <a:latin typeface="Verdana"/>
                <a:cs typeface="Verdana"/>
              </a:rPr>
              <a:t>Консорциум</a:t>
            </a:r>
            <a:r>
              <a:rPr sz="1800" spc="-7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4B509E"/>
                </a:solidFill>
                <a:latin typeface="Verdana"/>
                <a:cs typeface="Verdana"/>
              </a:rPr>
              <a:t>СПО</a:t>
            </a:r>
            <a:r>
              <a:rPr sz="1800" spc="-7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4B509E"/>
                </a:solidFill>
                <a:latin typeface="Verdana"/>
                <a:cs typeface="Verdana"/>
              </a:rPr>
              <a:t>в</a:t>
            </a:r>
            <a:r>
              <a:rPr sz="1800" spc="-6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4B509E"/>
                </a:solidFill>
                <a:latin typeface="Verdana"/>
                <a:cs typeface="Verdana"/>
              </a:rPr>
              <a:t>сфере </a:t>
            </a:r>
            <a:r>
              <a:rPr sz="1800" dirty="0">
                <a:solidFill>
                  <a:srgbClr val="4B509E"/>
                </a:solidFill>
                <a:latin typeface="Verdana"/>
                <a:cs typeface="Verdana"/>
              </a:rPr>
              <a:t>строительства</a:t>
            </a:r>
            <a:r>
              <a:rPr sz="1800" spc="-3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4B509E"/>
                </a:solidFill>
                <a:latin typeface="Verdana"/>
                <a:cs typeface="Verdana"/>
              </a:rPr>
              <a:t>на</a:t>
            </a:r>
            <a:r>
              <a:rPr sz="1800" spc="-4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4B509E"/>
                </a:solidFill>
                <a:latin typeface="Verdana"/>
                <a:cs typeface="Verdana"/>
              </a:rPr>
              <a:t>базе</a:t>
            </a:r>
            <a:r>
              <a:rPr sz="1800" spc="-4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4B509E"/>
                </a:solidFill>
                <a:latin typeface="Verdana"/>
                <a:cs typeface="Verdana"/>
              </a:rPr>
              <a:t>НОСТРОЙ</a:t>
            </a:r>
            <a:endParaRPr sz="1800">
              <a:latin typeface="Verdana"/>
              <a:cs typeface="Verdana"/>
            </a:endParaRPr>
          </a:p>
          <a:p>
            <a:pPr marL="12700" marR="417195" indent="-635">
              <a:lnSpc>
                <a:spcPct val="100000"/>
              </a:lnSpc>
            </a:pPr>
            <a:r>
              <a:rPr sz="1800" b="1" dirty="0">
                <a:solidFill>
                  <a:srgbClr val="4B509E"/>
                </a:solidFill>
                <a:latin typeface="Verdana"/>
                <a:cs typeface="Verdana"/>
              </a:rPr>
              <a:t>Цель:</a:t>
            </a:r>
            <a:r>
              <a:rPr sz="1800" b="1" spc="-1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4B509E"/>
                </a:solidFill>
                <a:latin typeface="Verdana"/>
                <a:cs typeface="Verdana"/>
              </a:rPr>
              <a:t>Привлечь</a:t>
            </a:r>
            <a:r>
              <a:rPr sz="1800" spc="-4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4B509E"/>
                </a:solidFill>
                <a:latin typeface="Verdana"/>
                <a:cs typeface="Verdana"/>
              </a:rPr>
              <a:t>реальный</a:t>
            </a:r>
            <a:r>
              <a:rPr sz="1800" spc="-5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4B509E"/>
                </a:solidFill>
                <a:latin typeface="Verdana"/>
                <a:cs typeface="Verdana"/>
              </a:rPr>
              <a:t>бизнес</a:t>
            </a:r>
            <a:r>
              <a:rPr sz="1800" spc="-5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4B509E"/>
                </a:solidFill>
                <a:latin typeface="Verdana"/>
                <a:cs typeface="Verdana"/>
              </a:rPr>
              <a:t>к</a:t>
            </a:r>
            <a:r>
              <a:rPr sz="1800" spc="-4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4B509E"/>
                </a:solidFill>
                <a:latin typeface="Verdana"/>
                <a:cs typeface="Verdana"/>
              </a:rPr>
              <a:t>управлению</a:t>
            </a:r>
            <a:r>
              <a:rPr sz="1800" spc="-4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4B509E"/>
                </a:solidFill>
                <a:latin typeface="Verdana"/>
                <a:cs typeface="Verdana"/>
              </a:rPr>
              <a:t>образовательным процессом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11510771" y="5379720"/>
            <a:ext cx="1927860" cy="2144395"/>
            <a:chOff x="11510771" y="5379720"/>
            <a:chExt cx="1927860" cy="2144395"/>
          </a:xfrm>
        </p:grpSpPr>
        <p:sp>
          <p:nvSpPr>
            <p:cNvPr id="61" name="object 61"/>
            <p:cNvSpPr/>
            <p:nvPr/>
          </p:nvSpPr>
          <p:spPr>
            <a:xfrm>
              <a:off x="11510771" y="5379720"/>
              <a:ext cx="1927860" cy="2144395"/>
            </a:xfrm>
            <a:custGeom>
              <a:avLst/>
              <a:gdLst/>
              <a:ahLst/>
              <a:cxnLst/>
              <a:rect l="l" t="t" r="r" b="b"/>
              <a:pathLst>
                <a:path w="1927859" h="2144395">
                  <a:moveTo>
                    <a:pt x="963930" y="0"/>
                  </a:moveTo>
                  <a:lnTo>
                    <a:pt x="918553" y="1166"/>
                  </a:lnTo>
                  <a:lnTo>
                    <a:pt x="873717" y="4633"/>
                  </a:lnTo>
                  <a:lnTo>
                    <a:pt x="829467" y="10348"/>
                  </a:lnTo>
                  <a:lnTo>
                    <a:pt x="785850" y="18259"/>
                  </a:lnTo>
                  <a:lnTo>
                    <a:pt x="742911" y="28315"/>
                  </a:lnTo>
                  <a:lnTo>
                    <a:pt x="700697" y="40465"/>
                  </a:lnTo>
                  <a:lnTo>
                    <a:pt x="659255" y="54657"/>
                  </a:lnTo>
                  <a:lnTo>
                    <a:pt x="618631" y="70840"/>
                  </a:lnTo>
                  <a:lnTo>
                    <a:pt x="578870" y="88962"/>
                  </a:lnTo>
                  <a:lnTo>
                    <a:pt x="540020" y="108972"/>
                  </a:lnTo>
                  <a:lnTo>
                    <a:pt x="502126" y="130818"/>
                  </a:lnTo>
                  <a:lnTo>
                    <a:pt x="465235" y="154449"/>
                  </a:lnTo>
                  <a:lnTo>
                    <a:pt x="429394" y="179813"/>
                  </a:lnTo>
                  <a:lnTo>
                    <a:pt x="394647" y="206859"/>
                  </a:lnTo>
                  <a:lnTo>
                    <a:pt x="361043" y="235535"/>
                  </a:lnTo>
                  <a:lnTo>
                    <a:pt x="328626" y="265790"/>
                  </a:lnTo>
                  <a:lnTo>
                    <a:pt x="297444" y="297572"/>
                  </a:lnTo>
                  <a:lnTo>
                    <a:pt x="267542" y="330830"/>
                  </a:lnTo>
                  <a:lnTo>
                    <a:pt x="238967" y="365512"/>
                  </a:lnTo>
                  <a:lnTo>
                    <a:pt x="211766" y="401568"/>
                  </a:lnTo>
                  <a:lnTo>
                    <a:pt x="185984" y="438944"/>
                  </a:lnTo>
                  <a:lnTo>
                    <a:pt x="161667" y="477591"/>
                  </a:lnTo>
                  <a:lnTo>
                    <a:pt x="138863" y="517456"/>
                  </a:lnTo>
                  <a:lnTo>
                    <a:pt x="117617" y="558488"/>
                  </a:lnTo>
                  <a:lnTo>
                    <a:pt x="97975" y="600635"/>
                  </a:lnTo>
                  <a:lnTo>
                    <a:pt x="79985" y="643847"/>
                  </a:lnTo>
                  <a:lnTo>
                    <a:pt x="63692" y="688071"/>
                  </a:lnTo>
                  <a:lnTo>
                    <a:pt x="49142" y="733256"/>
                  </a:lnTo>
                  <a:lnTo>
                    <a:pt x="36382" y="779350"/>
                  </a:lnTo>
                  <a:lnTo>
                    <a:pt x="25458" y="826303"/>
                  </a:lnTo>
                  <a:lnTo>
                    <a:pt x="16416" y="874062"/>
                  </a:lnTo>
                  <a:lnTo>
                    <a:pt x="9303" y="922576"/>
                  </a:lnTo>
                  <a:lnTo>
                    <a:pt x="4165" y="971793"/>
                  </a:lnTo>
                  <a:lnTo>
                    <a:pt x="1049" y="1021663"/>
                  </a:lnTo>
                  <a:lnTo>
                    <a:pt x="0" y="1072133"/>
                  </a:lnTo>
                  <a:lnTo>
                    <a:pt x="1049" y="1122604"/>
                  </a:lnTo>
                  <a:lnTo>
                    <a:pt x="4165" y="1172474"/>
                  </a:lnTo>
                  <a:lnTo>
                    <a:pt x="9303" y="1221691"/>
                  </a:lnTo>
                  <a:lnTo>
                    <a:pt x="16416" y="1270205"/>
                  </a:lnTo>
                  <a:lnTo>
                    <a:pt x="25458" y="1317964"/>
                  </a:lnTo>
                  <a:lnTo>
                    <a:pt x="36382" y="1364917"/>
                  </a:lnTo>
                  <a:lnTo>
                    <a:pt x="49142" y="1411011"/>
                  </a:lnTo>
                  <a:lnTo>
                    <a:pt x="63692" y="1456196"/>
                  </a:lnTo>
                  <a:lnTo>
                    <a:pt x="79985" y="1500420"/>
                  </a:lnTo>
                  <a:lnTo>
                    <a:pt x="97975" y="1543632"/>
                  </a:lnTo>
                  <a:lnTo>
                    <a:pt x="117617" y="1585779"/>
                  </a:lnTo>
                  <a:lnTo>
                    <a:pt x="138863" y="1626811"/>
                  </a:lnTo>
                  <a:lnTo>
                    <a:pt x="161667" y="1666676"/>
                  </a:lnTo>
                  <a:lnTo>
                    <a:pt x="185984" y="1705323"/>
                  </a:lnTo>
                  <a:lnTo>
                    <a:pt x="211766" y="1742699"/>
                  </a:lnTo>
                  <a:lnTo>
                    <a:pt x="238967" y="1778755"/>
                  </a:lnTo>
                  <a:lnTo>
                    <a:pt x="267542" y="1813437"/>
                  </a:lnTo>
                  <a:lnTo>
                    <a:pt x="297444" y="1846695"/>
                  </a:lnTo>
                  <a:lnTo>
                    <a:pt x="328626" y="1878477"/>
                  </a:lnTo>
                  <a:lnTo>
                    <a:pt x="361043" y="1908732"/>
                  </a:lnTo>
                  <a:lnTo>
                    <a:pt x="394647" y="1937408"/>
                  </a:lnTo>
                  <a:lnTo>
                    <a:pt x="429394" y="1964454"/>
                  </a:lnTo>
                  <a:lnTo>
                    <a:pt x="465235" y="1989818"/>
                  </a:lnTo>
                  <a:lnTo>
                    <a:pt x="502126" y="2013449"/>
                  </a:lnTo>
                  <a:lnTo>
                    <a:pt x="540020" y="2035295"/>
                  </a:lnTo>
                  <a:lnTo>
                    <a:pt x="578870" y="2055305"/>
                  </a:lnTo>
                  <a:lnTo>
                    <a:pt x="618631" y="2073427"/>
                  </a:lnTo>
                  <a:lnTo>
                    <a:pt x="659255" y="2089610"/>
                  </a:lnTo>
                  <a:lnTo>
                    <a:pt x="700697" y="2103802"/>
                  </a:lnTo>
                  <a:lnTo>
                    <a:pt x="742911" y="2115952"/>
                  </a:lnTo>
                  <a:lnTo>
                    <a:pt x="785850" y="2126008"/>
                  </a:lnTo>
                  <a:lnTo>
                    <a:pt x="829467" y="2133919"/>
                  </a:lnTo>
                  <a:lnTo>
                    <a:pt x="873717" y="2139634"/>
                  </a:lnTo>
                  <a:lnTo>
                    <a:pt x="918553" y="2143101"/>
                  </a:lnTo>
                  <a:lnTo>
                    <a:pt x="963930" y="2144267"/>
                  </a:lnTo>
                  <a:lnTo>
                    <a:pt x="1009306" y="2143101"/>
                  </a:lnTo>
                  <a:lnTo>
                    <a:pt x="1054142" y="2139634"/>
                  </a:lnTo>
                  <a:lnTo>
                    <a:pt x="1098392" y="2133919"/>
                  </a:lnTo>
                  <a:lnTo>
                    <a:pt x="1142009" y="2126008"/>
                  </a:lnTo>
                  <a:lnTo>
                    <a:pt x="1184948" y="2115952"/>
                  </a:lnTo>
                  <a:lnTo>
                    <a:pt x="1227162" y="2103802"/>
                  </a:lnTo>
                  <a:lnTo>
                    <a:pt x="1268604" y="2089610"/>
                  </a:lnTo>
                  <a:lnTo>
                    <a:pt x="1309228" y="2073427"/>
                  </a:lnTo>
                  <a:lnTo>
                    <a:pt x="1348989" y="2055305"/>
                  </a:lnTo>
                  <a:lnTo>
                    <a:pt x="1387839" y="2035295"/>
                  </a:lnTo>
                  <a:lnTo>
                    <a:pt x="1425733" y="2013449"/>
                  </a:lnTo>
                  <a:lnTo>
                    <a:pt x="1462624" y="1989818"/>
                  </a:lnTo>
                  <a:lnTo>
                    <a:pt x="1498465" y="1964454"/>
                  </a:lnTo>
                  <a:lnTo>
                    <a:pt x="1533212" y="1937408"/>
                  </a:lnTo>
                  <a:lnTo>
                    <a:pt x="1566816" y="1908732"/>
                  </a:lnTo>
                  <a:lnTo>
                    <a:pt x="1599233" y="1878477"/>
                  </a:lnTo>
                  <a:lnTo>
                    <a:pt x="1630415" y="1846695"/>
                  </a:lnTo>
                  <a:lnTo>
                    <a:pt x="1660317" y="1813437"/>
                  </a:lnTo>
                  <a:lnTo>
                    <a:pt x="1688892" y="1778755"/>
                  </a:lnTo>
                  <a:lnTo>
                    <a:pt x="1716093" y="1742699"/>
                  </a:lnTo>
                  <a:lnTo>
                    <a:pt x="1741875" y="1705323"/>
                  </a:lnTo>
                  <a:lnTo>
                    <a:pt x="1766192" y="1666676"/>
                  </a:lnTo>
                  <a:lnTo>
                    <a:pt x="1788996" y="1626811"/>
                  </a:lnTo>
                  <a:lnTo>
                    <a:pt x="1810242" y="1585779"/>
                  </a:lnTo>
                  <a:lnTo>
                    <a:pt x="1829884" y="1543632"/>
                  </a:lnTo>
                  <a:lnTo>
                    <a:pt x="1847874" y="1500420"/>
                  </a:lnTo>
                  <a:lnTo>
                    <a:pt x="1864167" y="1456196"/>
                  </a:lnTo>
                  <a:lnTo>
                    <a:pt x="1878717" y="1411011"/>
                  </a:lnTo>
                  <a:lnTo>
                    <a:pt x="1891477" y="1364917"/>
                  </a:lnTo>
                  <a:lnTo>
                    <a:pt x="1902401" y="1317964"/>
                  </a:lnTo>
                  <a:lnTo>
                    <a:pt x="1911443" y="1270205"/>
                  </a:lnTo>
                  <a:lnTo>
                    <a:pt x="1918556" y="1221691"/>
                  </a:lnTo>
                  <a:lnTo>
                    <a:pt x="1923694" y="1172474"/>
                  </a:lnTo>
                  <a:lnTo>
                    <a:pt x="1926810" y="1122604"/>
                  </a:lnTo>
                  <a:lnTo>
                    <a:pt x="1927860" y="1072133"/>
                  </a:lnTo>
                  <a:lnTo>
                    <a:pt x="1926810" y="1021663"/>
                  </a:lnTo>
                  <a:lnTo>
                    <a:pt x="1923694" y="971793"/>
                  </a:lnTo>
                  <a:lnTo>
                    <a:pt x="1918556" y="922576"/>
                  </a:lnTo>
                  <a:lnTo>
                    <a:pt x="1911443" y="874062"/>
                  </a:lnTo>
                  <a:lnTo>
                    <a:pt x="1902401" y="826303"/>
                  </a:lnTo>
                  <a:lnTo>
                    <a:pt x="1891477" y="779350"/>
                  </a:lnTo>
                  <a:lnTo>
                    <a:pt x="1878717" y="733256"/>
                  </a:lnTo>
                  <a:lnTo>
                    <a:pt x="1864167" y="688071"/>
                  </a:lnTo>
                  <a:lnTo>
                    <a:pt x="1847874" y="643847"/>
                  </a:lnTo>
                  <a:lnTo>
                    <a:pt x="1829884" y="600635"/>
                  </a:lnTo>
                  <a:lnTo>
                    <a:pt x="1810242" y="558488"/>
                  </a:lnTo>
                  <a:lnTo>
                    <a:pt x="1788996" y="517456"/>
                  </a:lnTo>
                  <a:lnTo>
                    <a:pt x="1766192" y="477591"/>
                  </a:lnTo>
                  <a:lnTo>
                    <a:pt x="1741875" y="438944"/>
                  </a:lnTo>
                  <a:lnTo>
                    <a:pt x="1716093" y="401568"/>
                  </a:lnTo>
                  <a:lnTo>
                    <a:pt x="1688892" y="365512"/>
                  </a:lnTo>
                  <a:lnTo>
                    <a:pt x="1660317" y="330830"/>
                  </a:lnTo>
                  <a:lnTo>
                    <a:pt x="1630415" y="297572"/>
                  </a:lnTo>
                  <a:lnTo>
                    <a:pt x="1599233" y="265790"/>
                  </a:lnTo>
                  <a:lnTo>
                    <a:pt x="1566816" y="235535"/>
                  </a:lnTo>
                  <a:lnTo>
                    <a:pt x="1533212" y="206859"/>
                  </a:lnTo>
                  <a:lnTo>
                    <a:pt x="1498465" y="179813"/>
                  </a:lnTo>
                  <a:lnTo>
                    <a:pt x="1462624" y="154449"/>
                  </a:lnTo>
                  <a:lnTo>
                    <a:pt x="1425733" y="130818"/>
                  </a:lnTo>
                  <a:lnTo>
                    <a:pt x="1387839" y="108972"/>
                  </a:lnTo>
                  <a:lnTo>
                    <a:pt x="1348989" y="88962"/>
                  </a:lnTo>
                  <a:lnTo>
                    <a:pt x="1309228" y="70840"/>
                  </a:lnTo>
                  <a:lnTo>
                    <a:pt x="1268604" y="54657"/>
                  </a:lnTo>
                  <a:lnTo>
                    <a:pt x="1227162" y="40465"/>
                  </a:lnTo>
                  <a:lnTo>
                    <a:pt x="1184948" y="28315"/>
                  </a:lnTo>
                  <a:lnTo>
                    <a:pt x="1142009" y="18259"/>
                  </a:lnTo>
                  <a:lnTo>
                    <a:pt x="1098392" y="10348"/>
                  </a:lnTo>
                  <a:lnTo>
                    <a:pt x="1054142" y="4633"/>
                  </a:lnTo>
                  <a:lnTo>
                    <a:pt x="1009306" y="1166"/>
                  </a:lnTo>
                  <a:lnTo>
                    <a:pt x="963930" y="0"/>
                  </a:lnTo>
                  <a:close/>
                </a:path>
              </a:pathLst>
            </a:custGeom>
            <a:solidFill>
              <a:srgbClr val="D8101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2257531" y="6219444"/>
              <a:ext cx="421005" cy="466725"/>
            </a:xfrm>
            <a:custGeom>
              <a:avLst/>
              <a:gdLst/>
              <a:ahLst/>
              <a:cxnLst/>
              <a:rect l="l" t="t" r="r" b="b"/>
              <a:pathLst>
                <a:path w="421004" h="466725">
                  <a:moveTo>
                    <a:pt x="210311" y="0"/>
                  </a:moveTo>
                  <a:lnTo>
                    <a:pt x="167926" y="4737"/>
                  </a:lnTo>
                  <a:lnTo>
                    <a:pt x="128448" y="18323"/>
                  </a:lnTo>
                  <a:lnTo>
                    <a:pt x="92723" y="39821"/>
                  </a:lnTo>
                  <a:lnTo>
                    <a:pt x="61598" y="68294"/>
                  </a:lnTo>
                  <a:lnTo>
                    <a:pt x="35917" y="102803"/>
                  </a:lnTo>
                  <a:lnTo>
                    <a:pt x="16527" y="142410"/>
                  </a:lnTo>
                  <a:lnTo>
                    <a:pt x="4272" y="186179"/>
                  </a:lnTo>
                  <a:lnTo>
                    <a:pt x="0" y="233171"/>
                  </a:lnTo>
                  <a:lnTo>
                    <a:pt x="4272" y="280164"/>
                  </a:lnTo>
                  <a:lnTo>
                    <a:pt x="16527" y="323933"/>
                  </a:lnTo>
                  <a:lnTo>
                    <a:pt x="35917" y="363540"/>
                  </a:lnTo>
                  <a:lnTo>
                    <a:pt x="61598" y="398049"/>
                  </a:lnTo>
                  <a:lnTo>
                    <a:pt x="92723" y="426522"/>
                  </a:lnTo>
                  <a:lnTo>
                    <a:pt x="128448" y="448020"/>
                  </a:lnTo>
                  <a:lnTo>
                    <a:pt x="167926" y="461606"/>
                  </a:lnTo>
                  <a:lnTo>
                    <a:pt x="210311" y="466343"/>
                  </a:lnTo>
                  <a:lnTo>
                    <a:pt x="252697" y="461606"/>
                  </a:lnTo>
                  <a:lnTo>
                    <a:pt x="292175" y="448020"/>
                  </a:lnTo>
                  <a:lnTo>
                    <a:pt x="327900" y="426522"/>
                  </a:lnTo>
                  <a:lnTo>
                    <a:pt x="359025" y="398049"/>
                  </a:lnTo>
                  <a:lnTo>
                    <a:pt x="384706" y="363540"/>
                  </a:lnTo>
                  <a:lnTo>
                    <a:pt x="404096" y="323933"/>
                  </a:lnTo>
                  <a:lnTo>
                    <a:pt x="416351" y="280164"/>
                  </a:lnTo>
                  <a:lnTo>
                    <a:pt x="420623" y="233171"/>
                  </a:lnTo>
                  <a:lnTo>
                    <a:pt x="416351" y="186179"/>
                  </a:lnTo>
                  <a:lnTo>
                    <a:pt x="404096" y="142410"/>
                  </a:lnTo>
                  <a:lnTo>
                    <a:pt x="384706" y="102803"/>
                  </a:lnTo>
                  <a:lnTo>
                    <a:pt x="359025" y="68294"/>
                  </a:lnTo>
                  <a:lnTo>
                    <a:pt x="327900" y="39821"/>
                  </a:lnTo>
                  <a:lnTo>
                    <a:pt x="292175" y="18323"/>
                  </a:lnTo>
                  <a:lnTo>
                    <a:pt x="252697" y="4737"/>
                  </a:lnTo>
                  <a:lnTo>
                    <a:pt x="210311" y="0"/>
                  </a:lnTo>
                  <a:close/>
                </a:path>
              </a:pathLst>
            </a:custGeom>
            <a:solidFill>
              <a:srgbClr val="D810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11285219" y="6684264"/>
            <a:ext cx="2385060" cy="707390"/>
          </a:xfrm>
          <a:prstGeom prst="rect">
            <a:avLst/>
          </a:prstGeom>
          <a:solidFill>
            <a:srgbClr val="4B509E">
              <a:alpha val="50195"/>
            </a:srgbClr>
          </a:solidFill>
        </p:spPr>
        <p:txBody>
          <a:bodyPr vert="horz" wrap="square" lIns="0" tIns="44450" rIns="0" bIns="0" rtlCol="0">
            <a:spAutoFit/>
          </a:bodyPr>
          <a:lstStyle/>
          <a:p>
            <a:pPr marL="216535" marR="207645" indent="-2540" algn="ctr">
              <a:lnSpc>
                <a:spcPct val="100000"/>
              </a:lnSpc>
              <a:spcBef>
                <a:spcPts val="350"/>
              </a:spcBef>
            </a:pP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Хабаровский</a:t>
            </a:r>
            <a:r>
              <a:rPr sz="1000" b="1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20" dirty="0">
                <a:solidFill>
                  <a:srgbClr val="FFFFFF"/>
                </a:solidFill>
                <a:latin typeface="Verdana"/>
                <a:cs typeface="Verdana"/>
              </a:rPr>
              <a:t>край, 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Приморский</a:t>
            </a:r>
            <a:r>
              <a:rPr sz="1000" b="1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20" dirty="0">
                <a:solidFill>
                  <a:srgbClr val="FFFFFF"/>
                </a:solidFill>
                <a:latin typeface="Verdana"/>
                <a:cs typeface="Verdana"/>
              </a:rPr>
              <a:t>край, 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Республика</a:t>
            </a:r>
            <a:r>
              <a:rPr sz="1000" b="1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Бурятия, 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Республика</a:t>
            </a:r>
            <a:r>
              <a:rPr sz="10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Саха</a:t>
            </a:r>
            <a:r>
              <a:rPr sz="1000" b="1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(Якутия)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9562186" y="7578242"/>
            <a:ext cx="205993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Томская,</a:t>
            </a:r>
            <a:r>
              <a:rPr sz="1000" b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Омская, Новосибирская,</a:t>
            </a:r>
            <a:r>
              <a:rPr sz="1000" b="1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Иркутская, Кемеровская</a:t>
            </a:r>
            <a:r>
              <a:rPr sz="1000" b="1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область, 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Алтайский</a:t>
            </a:r>
            <a:r>
              <a:rPr sz="1000" b="1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20" dirty="0">
                <a:solidFill>
                  <a:srgbClr val="FFFFFF"/>
                </a:solidFill>
                <a:latin typeface="Verdana"/>
                <a:cs typeface="Verdana"/>
              </a:rPr>
              <a:t>край</a:t>
            </a:r>
            <a:endParaRPr sz="1000">
              <a:latin typeface="Verdana"/>
              <a:cs typeface="Verdana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6038088" y="6477000"/>
            <a:ext cx="3602990" cy="2036445"/>
            <a:chOff x="6038088" y="6477000"/>
            <a:chExt cx="3602990" cy="2036445"/>
          </a:xfrm>
        </p:grpSpPr>
        <p:sp>
          <p:nvSpPr>
            <p:cNvPr id="65" name="object 65"/>
            <p:cNvSpPr/>
            <p:nvPr/>
          </p:nvSpPr>
          <p:spPr>
            <a:xfrm>
              <a:off x="8470392" y="6477000"/>
              <a:ext cx="1170940" cy="1303020"/>
            </a:xfrm>
            <a:custGeom>
              <a:avLst/>
              <a:gdLst/>
              <a:ahLst/>
              <a:cxnLst/>
              <a:rect l="l" t="t" r="r" b="b"/>
              <a:pathLst>
                <a:path w="1170940" h="1303020">
                  <a:moveTo>
                    <a:pt x="585216" y="0"/>
                  </a:moveTo>
                  <a:lnTo>
                    <a:pt x="539482" y="1960"/>
                  </a:lnTo>
                  <a:lnTo>
                    <a:pt x="494710" y="7744"/>
                  </a:lnTo>
                  <a:lnTo>
                    <a:pt x="451032" y="17206"/>
                  </a:lnTo>
                  <a:lnTo>
                    <a:pt x="408576" y="30203"/>
                  </a:lnTo>
                  <a:lnTo>
                    <a:pt x="367474" y="46590"/>
                  </a:lnTo>
                  <a:lnTo>
                    <a:pt x="327854" y="66220"/>
                  </a:lnTo>
                  <a:lnTo>
                    <a:pt x="289847" y="88950"/>
                  </a:lnTo>
                  <a:lnTo>
                    <a:pt x="253584" y="114635"/>
                  </a:lnTo>
                  <a:lnTo>
                    <a:pt x="219194" y="143130"/>
                  </a:lnTo>
                  <a:lnTo>
                    <a:pt x="186808" y="174289"/>
                  </a:lnTo>
                  <a:lnTo>
                    <a:pt x="156555" y="207969"/>
                  </a:lnTo>
                  <a:lnTo>
                    <a:pt x="128566" y="244024"/>
                  </a:lnTo>
                  <a:lnTo>
                    <a:pt x="102971" y="282310"/>
                  </a:lnTo>
                  <a:lnTo>
                    <a:pt x="79899" y="322681"/>
                  </a:lnTo>
                  <a:lnTo>
                    <a:pt x="59482" y="364993"/>
                  </a:lnTo>
                  <a:lnTo>
                    <a:pt x="41849" y="409101"/>
                  </a:lnTo>
                  <a:lnTo>
                    <a:pt x="27130" y="454860"/>
                  </a:lnTo>
                  <a:lnTo>
                    <a:pt x="15456" y="502125"/>
                  </a:lnTo>
                  <a:lnTo>
                    <a:pt x="6956" y="550752"/>
                  </a:lnTo>
                  <a:lnTo>
                    <a:pt x="1760" y="600595"/>
                  </a:lnTo>
                  <a:lnTo>
                    <a:pt x="0" y="651510"/>
                  </a:lnTo>
                  <a:lnTo>
                    <a:pt x="1760" y="702424"/>
                  </a:lnTo>
                  <a:lnTo>
                    <a:pt x="6956" y="752267"/>
                  </a:lnTo>
                  <a:lnTo>
                    <a:pt x="15456" y="800894"/>
                  </a:lnTo>
                  <a:lnTo>
                    <a:pt x="27130" y="848159"/>
                  </a:lnTo>
                  <a:lnTo>
                    <a:pt x="41849" y="893918"/>
                  </a:lnTo>
                  <a:lnTo>
                    <a:pt x="59482" y="938026"/>
                  </a:lnTo>
                  <a:lnTo>
                    <a:pt x="79899" y="980338"/>
                  </a:lnTo>
                  <a:lnTo>
                    <a:pt x="102971" y="1020709"/>
                  </a:lnTo>
                  <a:lnTo>
                    <a:pt x="128566" y="1058995"/>
                  </a:lnTo>
                  <a:lnTo>
                    <a:pt x="156555" y="1095050"/>
                  </a:lnTo>
                  <a:lnTo>
                    <a:pt x="186808" y="1128730"/>
                  </a:lnTo>
                  <a:lnTo>
                    <a:pt x="219194" y="1159889"/>
                  </a:lnTo>
                  <a:lnTo>
                    <a:pt x="253584" y="1188384"/>
                  </a:lnTo>
                  <a:lnTo>
                    <a:pt x="289847" y="1214069"/>
                  </a:lnTo>
                  <a:lnTo>
                    <a:pt x="327854" y="1236799"/>
                  </a:lnTo>
                  <a:lnTo>
                    <a:pt x="367474" y="1256429"/>
                  </a:lnTo>
                  <a:lnTo>
                    <a:pt x="408576" y="1272816"/>
                  </a:lnTo>
                  <a:lnTo>
                    <a:pt x="451032" y="1285813"/>
                  </a:lnTo>
                  <a:lnTo>
                    <a:pt x="494710" y="1295275"/>
                  </a:lnTo>
                  <a:lnTo>
                    <a:pt x="539482" y="1301059"/>
                  </a:lnTo>
                  <a:lnTo>
                    <a:pt x="585216" y="1303020"/>
                  </a:lnTo>
                  <a:lnTo>
                    <a:pt x="630949" y="1301059"/>
                  </a:lnTo>
                  <a:lnTo>
                    <a:pt x="675721" y="1295275"/>
                  </a:lnTo>
                  <a:lnTo>
                    <a:pt x="719399" y="1285813"/>
                  </a:lnTo>
                  <a:lnTo>
                    <a:pt x="761855" y="1272816"/>
                  </a:lnTo>
                  <a:lnTo>
                    <a:pt x="802957" y="1256429"/>
                  </a:lnTo>
                  <a:lnTo>
                    <a:pt x="842577" y="1236799"/>
                  </a:lnTo>
                  <a:lnTo>
                    <a:pt x="880584" y="1214069"/>
                  </a:lnTo>
                  <a:lnTo>
                    <a:pt x="916847" y="1188384"/>
                  </a:lnTo>
                  <a:lnTo>
                    <a:pt x="951237" y="1159889"/>
                  </a:lnTo>
                  <a:lnTo>
                    <a:pt x="983623" y="1128730"/>
                  </a:lnTo>
                  <a:lnTo>
                    <a:pt x="1013876" y="1095050"/>
                  </a:lnTo>
                  <a:lnTo>
                    <a:pt x="1041865" y="1058995"/>
                  </a:lnTo>
                  <a:lnTo>
                    <a:pt x="1067460" y="1020709"/>
                  </a:lnTo>
                  <a:lnTo>
                    <a:pt x="1090532" y="980338"/>
                  </a:lnTo>
                  <a:lnTo>
                    <a:pt x="1110949" y="938026"/>
                  </a:lnTo>
                  <a:lnTo>
                    <a:pt x="1128582" y="893918"/>
                  </a:lnTo>
                  <a:lnTo>
                    <a:pt x="1143301" y="848159"/>
                  </a:lnTo>
                  <a:lnTo>
                    <a:pt x="1154975" y="800894"/>
                  </a:lnTo>
                  <a:lnTo>
                    <a:pt x="1163475" y="752267"/>
                  </a:lnTo>
                  <a:lnTo>
                    <a:pt x="1168671" y="702424"/>
                  </a:lnTo>
                  <a:lnTo>
                    <a:pt x="1170432" y="651510"/>
                  </a:lnTo>
                  <a:lnTo>
                    <a:pt x="1168671" y="600595"/>
                  </a:lnTo>
                  <a:lnTo>
                    <a:pt x="1163475" y="550752"/>
                  </a:lnTo>
                  <a:lnTo>
                    <a:pt x="1154975" y="502125"/>
                  </a:lnTo>
                  <a:lnTo>
                    <a:pt x="1143301" y="454860"/>
                  </a:lnTo>
                  <a:lnTo>
                    <a:pt x="1128582" y="409101"/>
                  </a:lnTo>
                  <a:lnTo>
                    <a:pt x="1110949" y="364993"/>
                  </a:lnTo>
                  <a:lnTo>
                    <a:pt x="1090532" y="322681"/>
                  </a:lnTo>
                  <a:lnTo>
                    <a:pt x="1067460" y="282310"/>
                  </a:lnTo>
                  <a:lnTo>
                    <a:pt x="1041865" y="244024"/>
                  </a:lnTo>
                  <a:lnTo>
                    <a:pt x="1013876" y="207969"/>
                  </a:lnTo>
                  <a:lnTo>
                    <a:pt x="983623" y="174289"/>
                  </a:lnTo>
                  <a:lnTo>
                    <a:pt x="951237" y="143130"/>
                  </a:lnTo>
                  <a:lnTo>
                    <a:pt x="916847" y="114635"/>
                  </a:lnTo>
                  <a:lnTo>
                    <a:pt x="880584" y="88950"/>
                  </a:lnTo>
                  <a:lnTo>
                    <a:pt x="842577" y="66220"/>
                  </a:lnTo>
                  <a:lnTo>
                    <a:pt x="802957" y="46590"/>
                  </a:lnTo>
                  <a:lnTo>
                    <a:pt x="761855" y="30203"/>
                  </a:lnTo>
                  <a:lnTo>
                    <a:pt x="719399" y="17206"/>
                  </a:lnTo>
                  <a:lnTo>
                    <a:pt x="675721" y="7744"/>
                  </a:lnTo>
                  <a:lnTo>
                    <a:pt x="630949" y="1960"/>
                  </a:lnTo>
                  <a:lnTo>
                    <a:pt x="585216" y="0"/>
                  </a:lnTo>
                  <a:close/>
                </a:path>
              </a:pathLst>
            </a:custGeom>
            <a:solidFill>
              <a:srgbClr val="D8101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8898636" y="6961631"/>
              <a:ext cx="300355" cy="334010"/>
            </a:xfrm>
            <a:custGeom>
              <a:avLst/>
              <a:gdLst/>
              <a:ahLst/>
              <a:cxnLst/>
              <a:rect l="l" t="t" r="r" b="b"/>
              <a:pathLst>
                <a:path w="300354" h="334009">
                  <a:moveTo>
                    <a:pt x="150114" y="0"/>
                  </a:moveTo>
                  <a:lnTo>
                    <a:pt x="102666" y="8507"/>
                  </a:lnTo>
                  <a:lnTo>
                    <a:pt x="61458" y="32197"/>
                  </a:lnTo>
                  <a:lnTo>
                    <a:pt x="28963" y="68322"/>
                  </a:lnTo>
                  <a:lnTo>
                    <a:pt x="7652" y="114131"/>
                  </a:lnTo>
                  <a:lnTo>
                    <a:pt x="0" y="166877"/>
                  </a:lnTo>
                  <a:lnTo>
                    <a:pt x="7652" y="219624"/>
                  </a:lnTo>
                  <a:lnTo>
                    <a:pt x="28963" y="265433"/>
                  </a:lnTo>
                  <a:lnTo>
                    <a:pt x="61458" y="301558"/>
                  </a:lnTo>
                  <a:lnTo>
                    <a:pt x="102666" y="325248"/>
                  </a:lnTo>
                  <a:lnTo>
                    <a:pt x="150114" y="333755"/>
                  </a:lnTo>
                  <a:lnTo>
                    <a:pt x="197561" y="325248"/>
                  </a:lnTo>
                  <a:lnTo>
                    <a:pt x="238769" y="301558"/>
                  </a:lnTo>
                  <a:lnTo>
                    <a:pt x="271264" y="265433"/>
                  </a:lnTo>
                  <a:lnTo>
                    <a:pt x="292575" y="219624"/>
                  </a:lnTo>
                  <a:lnTo>
                    <a:pt x="300228" y="166877"/>
                  </a:lnTo>
                  <a:lnTo>
                    <a:pt x="292575" y="114131"/>
                  </a:lnTo>
                  <a:lnTo>
                    <a:pt x="271264" y="68322"/>
                  </a:lnTo>
                  <a:lnTo>
                    <a:pt x="238769" y="32197"/>
                  </a:lnTo>
                  <a:lnTo>
                    <a:pt x="197561" y="8507"/>
                  </a:lnTo>
                  <a:lnTo>
                    <a:pt x="150114" y="0"/>
                  </a:lnTo>
                  <a:close/>
                </a:path>
              </a:pathLst>
            </a:custGeom>
            <a:solidFill>
              <a:srgbClr val="D810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6038088" y="7568183"/>
              <a:ext cx="848994" cy="944880"/>
            </a:xfrm>
            <a:custGeom>
              <a:avLst/>
              <a:gdLst/>
              <a:ahLst/>
              <a:cxnLst/>
              <a:rect l="l" t="t" r="r" b="b"/>
              <a:pathLst>
                <a:path w="848995" h="944879">
                  <a:moveTo>
                    <a:pt x="424434" y="0"/>
                  </a:moveTo>
                  <a:lnTo>
                    <a:pt x="378188" y="2772"/>
                  </a:lnTo>
                  <a:lnTo>
                    <a:pt x="333384" y="10896"/>
                  </a:lnTo>
                  <a:lnTo>
                    <a:pt x="290281" y="24085"/>
                  </a:lnTo>
                  <a:lnTo>
                    <a:pt x="249139" y="42049"/>
                  </a:lnTo>
                  <a:lnTo>
                    <a:pt x="210216" y="64501"/>
                  </a:lnTo>
                  <a:lnTo>
                    <a:pt x="173770" y="91153"/>
                  </a:lnTo>
                  <a:lnTo>
                    <a:pt x="140062" y="121716"/>
                  </a:lnTo>
                  <a:lnTo>
                    <a:pt x="109350" y="155902"/>
                  </a:lnTo>
                  <a:lnTo>
                    <a:pt x="81892" y="193423"/>
                  </a:lnTo>
                  <a:lnTo>
                    <a:pt x="57948" y="233990"/>
                  </a:lnTo>
                  <a:lnTo>
                    <a:pt x="37777" y="277316"/>
                  </a:lnTo>
                  <a:lnTo>
                    <a:pt x="21638" y="323112"/>
                  </a:lnTo>
                  <a:lnTo>
                    <a:pt x="9789" y="371090"/>
                  </a:lnTo>
                  <a:lnTo>
                    <a:pt x="2490" y="420962"/>
                  </a:lnTo>
                  <a:lnTo>
                    <a:pt x="0" y="472439"/>
                  </a:lnTo>
                  <a:lnTo>
                    <a:pt x="2490" y="523917"/>
                  </a:lnTo>
                  <a:lnTo>
                    <a:pt x="9789" y="573789"/>
                  </a:lnTo>
                  <a:lnTo>
                    <a:pt x="21638" y="621767"/>
                  </a:lnTo>
                  <a:lnTo>
                    <a:pt x="37777" y="667563"/>
                  </a:lnTo>
                  <a:lnTo>
                    <a:pt x="57948" y="710889"/>
                  </a:lnTo>
                  <a:lnTo>
                    <a:pt x="81892" y="751456"/>
                  </a:lnTo>
                  <a:lnTo>
                    <a:pt x="109350" y="788977"/>
                  </a:lnTo>
                  <a:lnTo>
                    <a:pt x="140062" y="823163"/>
                  </a:lnTo>
                  <a:lnTo>
                    <a:pt x="173770" y="853726"/>
                  </a:lnTo>
                  <a:lnTo>
                    <a:pt x="210216" y="880378"/>
                  </a:lnTo>
                  <a:lnTo>
                    <a:pt x="249139" y="902830"/>
                  </a:lnTo>
                  <a:lnTo>
                    <a:pt x="290281" y="920794"/>
                  </a:lnTo>
                  <a:lnTo>
                    <a:pt x="333384" y="933983"/>
                  </a:lnTo>
                  <a:lnTo>
                    <a:pt x="378188" y="942107"/>
                  </a:lnTo>
                  <a:lnTo>
                    <a:pt x="424434" y="944879"/>
                  </a:lnTo>
                  <a:lnTo>
                    <a:pt x="470679" y="942107"/>
                  </a:lnTo>
                  <a:lnTo>
                    <a:pt x="515483" y="933983"/>
                  </a:lnTo>
                  <a:lnTo>
                    <a:pt x="558586" y="920794"/>
                  </a:lnTo>
                  <a:lnTo>
                    <a:pt x="599728" y="902830"/>
                  </a:lnTo>
                  <a:lnTo>
                    <a:pt x="638651" y="880378"/>
                  </a:lnTo>
                  <a:lnTo>
                    <a:pt x="675097" y="853726"/>
                  </a:lnTo>
                  <a:lnTo>
                    <a:pt x="708805" y="823163"/>
                  </a:lnTo>
                  <a:lnTo>
                    <a:pt x="739517" y="788977"/>
                  </a:lnTo>
                  <a:lnTo>
                    <a:pt x="766975" y="751456"/>
                  </a:lnTo>
                  <a:lnTo>
                    <a:pt x="790919" y="710889"/>
                  </a:lnTo>
                  <a:lnTo>
                    <a:pt x="811090" y="667563"/>
                  </a:lnTo>
                  <a:lnTo>
                    <a:pt x="827229" y="621767"/>
                  </a:lnTo>
                  <a:lnTo>
                    <a:pt x="839078" y="573789"/>
                  </a:lnTo>
                  <a:lnTo>
                    <a:pt x="846377" y="523917"/>
                  </a:lnTo>
                  <a:lnTo>
                    <a:pt x="848868" y="472439"/>
                  </a:lnTo>
                  <a:lnTo>
                    <a:pt x="846377" y="420962"/>
                  </a:lnTo>
                  <a:lnTo>
                    <a:pt x="839078" y="371090"/>
                  </a:lnTo>
                  <a:lnTo>
                    <a:pt x="827229" y="323112"/>
                  </a:lnTo>
                  <a:lnTo>
                    <a:pt x="811090" y="277316"/>
                  </a:lnTo>
                  <a:lnTo>
                    <a:pt x="790919" y="233990"/>
                  </a:lnTo>
                  <a:lnTo>
                    <a:pt x="766975" y="193423"/>
                  </a:lnTo>
                  <a:lnTo>
                    <a:pt x="739517" y="155902"/>
                  </a:lnTo>
                  <a:lnTo>
                    <a:pt x="708805" y="121716"/>
                  </a:lnTo>
                  <a:lnTo>
                    <a:pt x="675097" y="91153"/>
                  </a:lnTo>
                  <a:lnTo>
                    <a:pt x="638651" y="64501"/>
                  </a:lnTo>
                  <a:lnTo>
                    <a:pt x="599728" y="42049"/>
                  </a:lnTo>
                  <a:lnTo>
                    <a:pt x="558586" y="24085"/>
                  </a:lnTo>
                  <a:lnTo>
                    <a:pt x="515483" y="10896"/>
                  </a:lnTo>
                  <a:lnTo>
                    <a:pt x="470679" y="2772"/>
                  </a:lnTo>
                  <a:lnTo>
                    <a:pt x="424434" y="0"/>
                  </a:lnTo>
                  <a:close/>
                </a:path>
              </a:pathLst>
            </a:custGeom>
            <a:solidFill>
              <a:srgbClr val="D8101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338316" y="7908036"/>
              <a:ext cx="239395" cy="265430"/>
            </a:xfrm>
            <a:custGeom>
              <a:avLst/>
              <a:gdLst/>
              <a:ahLst/>
              <a:cxnLst/>
              <a:rect l="l" t="t" r="r" b="b"/>
              <a:pathLst>
                <a:path w="239395" h="265429">
                  <a:moveTo>
                    <a:pt x="119634" y="0"/>
                  </a:moveTo>
                  <a:lnTo>
                    <a:pt x="73064" y="10419"/>
                  </a:lnTo>
                  <a:lnTo>
                    <a:pt x="35037" y="38833"/>
                  </a:lnTo>
                  <a:lnTo>
                    <a:pt x="9400" y="80977"/>
                  </a:lnTo>
                  <a:lnTo>
                    <a:pt x="0" y="132587"/>
                  </a:lnTo>
                  <a:lnTo>
                    <a:pt x="9400" y="184198"/>
                  </a:lnTo>
                  <a:lnTo>
                    <a:pt x="35037" y="226342"/>
                  </a:lnTo>
                  <a:lnTo>
                    <a:pt x="73064" y="254756"/>
                  </a:lnTo>
                  <a:lnTo>
                    <a:pt x="119634" y="265175"/>
                  </a:lnTo>
                  <a:lnTo>
                    <a:pt x="166203" y="254756"/>
                  </a:lnTo>
                  <a:lnTo>
                    <a:pt x="204230" y="226342"/>
                  </a:lnTo>
                  <a:lnTo>
                    <a:pt x="229867" y="184198"/>
                  </a:lnTo>
                  <a:lnTo>
                    <a:pt x="239268" y="132587"/>
                  </a:lnTo>
                  <a:lnTo>
                    <a:pt x="229867" y="80977"/>
                  </a:lnTo>
                  <a:lnTo>
                    <a:pt x="204230" y="38833"/>
                  </a:lnTo>
                  <a:lnTo>
                    <a:pt x="166203" y="10419"/>
                  </a:lnTo>
                  <a:lnTo>
                    <a:pt x="119634" y="0"/>
                  </a:lnTo>
                  <a:close/>
                </a:path>
              </a:pathLst>
            </a:custGeom>
            <a:solidFill>
              <a:srgbClr val="D810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0" name="object 70"/>
          <p:cNvGrpSpPr/>
          <p:nvPr/>
        </p:nvGrpSpPr>
        <p:grpSpPr>
          <a:xfrm>
            <a:off x="5137403" y="5146547"/>
            <a:ext cx="2543810" cy="1588135"/>
            <a:chOff x="5137403" y="5146547"/>
            <a:chExt cx="2543810" cy="1588135"/>
          </a:xfrm>
        </p:grpSpPr>
        <p:sp>
          <p:nvSpPr>
            <p:cNvPr id="71" name="object 71"/>
            <p:cNvSpPr/>
            <p:nvPr/>
          </p:nvSpPr>
          <p:spPr>
            <a:xfrm>
              <a:off x="6178295" y="5189219"/>
              <a:ext cx="1390015" cy="1545590"/>
            </a:xfrm>
            <a:custGeom>
              <a:avLst/>
              <a:gdLst/>
              <a:ahLst/>
              <a:cxnLst/>
              <a:rect l="l" t="t" r="r" b="b"/>
              <a:pathLst>
                <a:path w="1390015" h="1545590">
                  <a:moveTo>
                    <a:pt x="694944" y="0"/>
                  </a:moveTo>
                  <a:lnTo>
                    <a:pt x="649251" y="1643"/>
                  </a:lnTo>
                  <a:lnTo>
                    <a:pt x="604347" y="6506"/>
                  </a:lnTo>
                  <a:lnTo>
                    <a:pt x="560324" y="14486"/>
                  </a:lnTo>
                  <a:lnTo>
                    <a:pt x="517274" y="25481"/>
                  </a:lnTo>
                  <a:lnTo>
                    <a:pt x="475288" y="39391"/>
                  </a:lnTo>
                  <a:lnTo>
                    <a:pt x="434457" y="56112"/>
                  </a:lnTo>
                  <a:lnTo>
                    <a:pt x="394873" y="75543"/>
                  </a:lnTo>
                  <a:lnTo>
                    <a:pt x="356627" y="97583"/>
                  </a:lnTo>
                  <a:lnTo>
                    <a:pt x="319812" y="122129"/>
                  </a:lnTo>
                  <a:lnTo>
                    <a:pt x="284519" y="149080"/>
                  </a:lnTo>
                  <a:lnTo>
                    <a:pt x="250839" y="178333"/>
                  </a:lnTo>
                  <a:lnTo>
                    <a:pt x="218864" y="209788"/>
                  </a:lnTo>
                  <a:lnTo>
                    <a:pt x="188685" y="243342"/>
                  </a:lnTo>
                  <a:lnTo>
                    <a:pt x="160394" y="278893"/>
                  </a:lnTo>
                  <a:lnTo>
                    <a:pt x="134083" y="316340"/>
                  </a:lnTo>
                  <a:lnTo>
                    <a:pt x="109844" y="355580"/>
                  </a:lnTo>
                  <a:lnTo>
                    <a:pt x="87767" y="396513"/>
                  </a:lnTo>
                  <a:lnTo>
                    <a:pt x="67944" y="439036"/>
                  </a:lnTo>
                  <a:lnTo>
                    <a:pt x="50467" y="483047"/>
                  </a:lnTo>
                  <a:lnTo>
                    <a:pt x="35428" y="528445"/>
                  </a:lnTo>
                  <a:lnTo>
                    <a:pt x="22918" y="575127"/>
                  </a:lnTo>
                  <a:lnTo>
                    <a:pt x="13029" y="622992"/>
                  </a:lnTo>
                  <a:lnTo>
                    <a:pt x="5851" y="671939"/>
                  </a:lnTo>
                  <a:lnTo>
                    <a:pt x="1478" y="721864"/>
                  </a:lnTo>
                  <a:lnTo>
                    <a:pt x="0" y="772667"/>
                  </a:lnTo>
                  <a:lnTo>
                    <a:pt x="1478" y="823471"/>
                  </a:lnTo>
                  <a:lnTo>
                    <a:pt x="5851" y="873396"/>
                  </a:lnTo>
                  <a:lnTo>
                    <a:pt x="13029" y="922343"/>
                  </a:lnTo>
                  <a:lnTo>
                    <a:pt x="22918" y="970208"/>
                  </a:lnTo>
                  <a:lnTo>
                    <a:pt x="35428" y="1016890"/>
                  </a:lnTo>
                  <a:lnTo>
                    <a:pt x="50467" y="1062288"/>
                  </a:lnTo>
                  <a:lnTo>
                    <a:pt x="67944" y="1106299"/>
                  </a:lnTo>
                  <a:lnTo>
                    <a:pt x="87767" y="1148822"/>
                  </a:lnTo>
                  <a:lnTo>
                    <a:pt x="109844" y="1189755"/>
                  </a:lnTo>
                  <a:lnTo>
                    <a:pt x="134083" y="1228995"/>
                  </a:lnTo>
                  <a:lnTo>
                    <a:pt x="160394" y="1266442"/>
                  </a:lnTo>
                  <a:lnTo>
                    <a:pt x="188685" y="1301993"/>
                  </a:lnTo>
                  <a:lnTo>
                    <a:pt x="218864" y="1335547"/>
                  </a:lnTo>
                  <a:lnTo>
                    <a:pt x="250839" y="1367002"/>
                  </a:lnTo>
                  <a:lnTo>
                    <a:pt x="284519" y="1396255"/>
                  </a:lnTo>
                  <a:lnTo>
                    <a:pt x="319812" y="1423206"/>
                  </a:lnTo>
                  <a:lnTo>
                    <a:pt x="356627" y="1447752"/>
                  </a:lnTo>
                  <a:lnTo>
                    <a:pt x="394873" y="1469792"/>
                  </a:lnTo>
                  <a:lnTo>
                    <a:pt x="434457" y="1489223"/>
                  </a:lnTo>
                  <a:lnTo>
                    <a:pt x="475288" y="1505944"/>
                  </a:lnTo>
                  <a:lnTo>
                    <a:pt x="517274" y="1519854"/>
                  </a:lnTo>
                  <a:lnTo>
                    <a:pt x="560324" y="1530849"/>
                  </a:lnTo>
                  <a:lnTo>
                    <a:pt x="604347" y="1538829"/>
                  </a:lnTo>
                  <a:lnTo>
                    <a:pt x="649251" y="1543692"/>
                  </a:lnTo>
                  <a:lnTo>
                    <a:pt x="694944" y="1545335"/>
                  </a:lnTo>
                  <a:lnTo>
                    <a:pt x="740636" y="1543692"/>
                  </a:lnTo>
                  <a:lnTo>
                    <a:pt x="785540" y="1538829"/>
                  </a:lnTo>
                  <a:lnTo>
                    <a:pt x="829563" y="1530849"/>
                  </a:lnTo>
                  <a:lnTo>
                    <a:pt x="872613" y="1519854"/>
                  </a:lnTo>
                  <a:lnTo>
                    <a:pt x="914599" y="1505944"/>
                  </a:lnTo>
                  <a:lnTo>
                    <a:pt x="955430" y="1489223"/>
                  </a:lnTo>
                  <a:lnTo>
                    <a:pt x="995014" y="1469792"/>
                  </a:lnTo>
                  <a:lnTo>
                    <a:pt x="1033260" y="1447752"/>
                  </a:lnTo>
                  <a:lnTo>
                    <a:pt x="1070075" y="1423206"/>
                  </a:lnTo>
                  <a:lnTo>
                    <a:pt x="1105368" y="1396255"/>
                  </a:lnTo>
                  <a:lnTo>
                    <a:pt x="1139048" y="1367002"/>
                  </a:lnTo>
                  <a:lnTo>
                    <a:pt x="1171023" y="1335547"/>
                  </a:lnTo>
                  <a:lnTo>
                    <a:pt x="1201202" y="1301993"/>
                  </a:lnTo>
                  <a:lnTo>
                    <a:pt x="1229493" y="1266442"/>
                  </a:lnTo>
                  <a:lnTo>
                    <a:pt x="1255804" y="1228995"/>
                  </a:lnTo>
                  <a:lnTo>
                    <a:pt x="1280043" y="1189755"/>
                  </a:lnTo>
                  <a:lnTo>
                    <a:pt x="1302120" y="1148822"/>
                  </a:lnTo>
                  <a:lnTo>
                    <a:pt x="1321943" y="1106299"/>
                  </a:lnTo>
                  <a:lnTo>
                    <a:pt x="1339420" y="1062288"/>
                  </a:lnTo>
                  <a:lnTo>
                    <a:pt x="1354459" y="1016890"/>
                  </a:lnTo>
                  <a:lnTo>
                    <a:pt x="1366969" y="970208"/>
                  </a:lnTo>
                  <a:lnTo>
                    <a:pt x="1376858" y="922343"/>
                  </a:lnTo>
                  <a:lnTo>
                    <a:pt x="1384036" y="873396"/>
                  </a:lnTo>
                  <a:lnTo>
                    <a:pt x="1388409" y="823471"/>
                  </a:lnTo>
                  <a:lnTo>
                    <a:pt x="1389888" y="772667"/>
                  </a:lnTo>
                  <a:lnTo>
                    <a:pt x="1388409" y="721864"/>
                  </a:lnTo>
                  <a:lnTo>
                    <a:pt x="1384036" y="671939"/>
                  </a:lnTo>
                  <a:lnTo>
                    <a:pt x="1376858" y="622992"/>
                  </a:lnTo>
                  <a:lnTo>
                    <a:pt x="1366969" y="575127"/>
                  </a:lnTo>
                  <a:lnTo>
                    <a:pt x="1354459" y="528445"/>
                  </a:lnTo>
                  <a:lnTo>
                    <a:pt x="1339420" y="483047"/>
                  </a:lnTo>
                  <a:lnTo>
                    <a:pt x="1321943" y="439036"/>
                  </a:lnTo>
                  <a:lnTo>
                    <a:pt x="1302120" y="396513"/>
                  </a:lnTo>
                  <a:lnTo>
                    <a:pt x="1280043" y="355580"/>
                  </a:lnTo>
                  <a:lnTo>
                    <a:pt x="1255804" y="316340"/>
                  </a:lnTo>
                  <a:lnTo>
                    <a:pt x="1229493" y="278893"/>
                  </a:lnTo>
                  <a:lnTo>
                    <a:pt x="1201202" y="243342"/>
                  </a:lnTo>
                  <a:lnTo>
                    <a:pt x="1171023" y="209788"/>
                  </a:lnTo>
                  <a:lnTo>
                    <a:pt x="1139048" y="178333"/>
                  </a:lnTo>
                  <a:lnTo>
                    <a:pt x="1105368" y="149080"/>
                  </a:lnTo>
                  <a:lnTo>
                    <a:pt x="1070075" y="122129"/>
                  </a:lnTo>
                  <a:lnTo>
                    <a:pt x="1033260" y="97583"/>
                  </a:lnTo>
                  <a:lnTo>
                    <a:pt x="995014" y="75543"/>
                  </a:lnTo>
                  <a:lnTo>
                    <a:pt x="955430" y="56112"/>
                  </a:lnTo>
                  <a:lnTo>
                    <a:pt x="914599" y="39391"/>
                  </a:lnTo>
                  <a:lnTo>
                    <a:pt x="872613" y="25481"/>
                  </a:lnTo>
                  <a:lnTo>
                    <a:pt x="829563" y="14486"/>
                  </a:lnTo>
                  <a:lnTo>
                    <a:pt x="785540" y="6506"/>
                  </a:lnTo>
                  <a:lnTo>
                    <a:pt x="740636" y="1643"/>
                  </a:lnTo>
                  <a:lnTo>
                    <a:pt x="694944" y="0"/>
                  </a:lnTo>
                  <a:close/>
                </a:path>
              </a:pathLst>
            </a:custGeom>
            <a:solidFill>
              <a:srgbClr val="D8101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137403" y="5146547"/>
              <a:ext cx="2543810" cy="565785"/>
            </a:xfrm>
            <a:custGeom>
              <a:avLst/>
              <a:gdLst/>
              <a:ahLst/>
              <a:cxnLst/>
              <a:rect l="l" t="t" r="r" b="b"/>
              <a:pathLst>
                <a:path w="2543809" h="565785">
                  <a:moveTo>
                    <a:pt x="2543555" y="0"/>
                  </a:moveTo>
                  <a:lnTo>
                    <a:pt x="0" y="0"/>
                  </a:lnTo>
                  <a:lnTo>
                    <a:pt x="0" y="565403"/>
                  </a:lnTo>
                  <a:lnTo>
                    <a:pt x="2543555" y="565403"/>
                  </a:lnTo>
                  <a:lnTo>
                    <a:pt x="2543555" y="0"/>
                  </a:lnTo>
                  <a:close/>
                </a:path>
              </a:pathLst>
            </a:custGeom>
            <a:solidFill>
              <a:srgbClr val="4B509E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5308637" y="5180114"/>
            <a:ext cx="220027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Архангельская,</a:t>
            </a:r>
            <a:r>
              <a:rPr sz="1000" b="1" spc="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Вологодская, Мурманская,</a:t>
            </a:r>
            <a:r>
              <a:rPr sz="1000" b="1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Новгородская, Калининградская</a:t>
            </a:r>
            <a:r>
              <a:rPr sz="1000" b="1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область</a:t>
            </a:r>
            <a:endParaRPr sz="1000">
              <a:latin typeface="Verdana"/>
              <a:cs typeface="Verdana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5018532" y="5803391"/>
            <a:ext cx="2127885" cy="2120265"/>
            <a:chOff x="5018532" y="5803391"/>
            <a:chExt cx="2127885" cy="2120265"/>
          </a:xfrm>
        </p:grpSpPr>
        <p:sp>
          <p:nvSpPr>
            <p:cNvPr id="75" name="object 75"/>
            <p:cNvSpPr/>
            <p:nvPr/>
          </p:nvSpPr>
          <p:spPr>
            <a:xfrm>
              <a:off x="6723888" y="5803391"/>
              <a:ext cx="285115" cy="317500"/>
            </a:xfrm>
            <a:custGeom>
              <a:avLst/>
              <a:gdLst/>
              <a:ahLst/>
              <a:cxnLst/>
              <a:rect l="l" t="t" r="r" b="b"/>
              <a:pathLst>
                <a:path w="285115" h="317500">
                  <a:moveTo>
                    <a:pt x="142494" y="0"/>
                  </a:moveTo>
                  <a:lnTo>
                    <a:pt x="97453" y="8080"/>
                  </a:lnTo>
                  <a:lnTo>
                    <a:pt x="58336" y="30582"/>
                  </a:lnTo>
                  <a:lnTo>
                    <a:pt x="27491" y="64893"/>
                  </a:lnTo>
                  <a:lnTo>
                    <a:pt x="7263" y="108401"/>
                  </a:lnTo>
                  <a:lnTo>
                    <a:pt x="0" y="158496"/>
                  </a:lnTo>
                  <a:lnTo>
                    <a:pt x="7263" y="208595"/>
                  </a:lnTo>
                  <a:lnTo>
                    <a:pt x="27491" y="252104"/>
                  </a:lnTo>
                  <a:lnTo>
                    <a:pt x="58336" y="286413"/>
                  </a:lnTo>
                  <a:lnTo>
                    <a:pt x="97453" y="308912"/>
                  </a:lnTo>
                  <a:lnTo>
                    <a:pt x="142494" y="316992"/>
                  </a:lnTo>
                  <a:lnTo>
                    <a:pt x="187534" y="308912"/>
                  </a:lnTo>
                  <a:lnTo>
                    <a:pt x="226651" y="286413"/>
                  </a:lnTo>
                  <a:lnTo>
                    <a:pt x="257496" y="252104"/>
                  </a:lnTo>
                  <a:lnTo>
                    <a:pt x="277724" y="208595"/>
                  </a:lnTo>
                  <a:lnTo>
                    <a:pt x="284988" y="158496"/>
                  </a:lnTo>
                  <a:lnTo>
                    <a:pt x="277724" y="108401"/>
                  </a:lnTo>
                  <a:lnTo>
                    <a:pt x="257496" y="64893"/>
                  </a:lnTo>
                  <a:lnTo>
                    <a:pt x="226651" y="30582"/>
                  </a:lnTo>
                  <a:lnTo>
                    <a:pt x="187534" y="8080"/>
                  </a:lnTo>
                  <a:lnTo>
                    <a:pt x="142494" y="0"/>
                  </a:lnTo>
                  <a:close/>
                </a:path>
              </a:pathLst>
            </a:custGeom>
            <a:solidFill>
              <a:srgbClr val="D810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240780" y="6978395"/>
              <a:ext cx="847725" cy="944880"/>
            </a:xfrm>
            <a:custGeom>
              <a:avLst/>
              <a:gdLst/>
              <a:ahLst/>
              <a:cxnLst/>
              <a:rect l="l" t="t" r="r" b="b"/>
              <a:pathLst>
                <a:path w="847725" h="944879">
                  <a:moveTo>
                    <a:pt x="423672" y="0"/>
                  </a:moveTo>
                  <a:lnTo>
                    <a:pt x="377508" y="2772"/>
                  </a:lnTo>
                  <a:lnTo>
                    <a:pt x="332785" y="10896"/>
                  </a:lnTo>
                  <a:lnTo>
                    <a:pt x="289759" y="24085"/>
                  </a:lnTo>
                  <a:lnTo>
                    <a:pt x="248691" y="42049"/>
                  </a:lnTo>
                  <a:lnTo>
                    <a:pt x="209837" y="64501"/>
                  </a:lnTo>
                  <a:lnTo>
                    <a:pt x="173458" y="91153"/>
                  </a:lnTo>
                  <a:lnTo>
                    <a:pt x="139810" y="121716"/>
                  </a:lnTo>
                  <a:lnTo>
                    <a:pt x="109153" y="155902"/>
                  </a:lnTo>
                  <a:lnTo>
                    <a:pt x="81744" y="193423"/>
                  </a:lnTo>
                  <a:lnTo>
                    <a:pt x="57844" y="233990"/>
                  </a:lnTo>
                  <a:lnTo>
                    <a:pt x="37709" y="277316"/>
                  </a:lnTo>
                  <a:lnTo>
                    <a:pt x="21599" y="323112"/>
                  </a:lnTo>
                  <a:lnTo>
                    <a:pt x="9772" y="371090"/>
                  </a:lnTo>
                  <a:lnTo>
                    <a:pt x="2486" y="420962"/>
                  </a:lnTo>
                  <a:lnTo>
                    <a:pt x="0" y="472439"/>
                  </a:lnTo>
                  <a:lnTo>
                    <a:pt x="2486" y="523917"/>
                  </a:lnTo>
                  <a:lnTo>
                    <a:pt x="9772" y="573789"/>
                  </a:lnTo>
                  <a:lnTo>
                    <a:pt x="21599" y="621767"/>
                  </a:lnTo>
                  <a:lnTo>
                    <a:pt x="37709" y="667563"/>
                  </a:lnTo>
                  <a:lnTo>
                    <a:pt x="57844" y="710889"/>
                  </a:lnTo>
                  <a:lnTo>
                    <a:pt x="81744" y="751456"/>
                  </a:lnTo>
                  <a:lnTo>
                    <a:pt x="109153" y="788977"/>
                  </a:lnTo>
                  <a:lnTo>
                    <a:pt x="139810" y="823163"/>
                  </a:lnTo>
                  <a:lnTo>
                    <a:pt x="173458" y="853726"/>
                  </a:lnTo>
                  <a:lnTo>
                    <a:pt x="209837" y="880378"/>
                  </a:lnTo>
                  <a:lnTo>
                    <a:pt x="248691" y="902830"/>
                  </a:lnTo>
                  <a:lnTo>
                    <a:pt x="289759" y="920794"/>
                  </a:lnTo>
                  <a:lnTo>
                    <a:pt x="332785" y="933983"/>
                  </a:lnTo>
                  <a:lnTo>
                    <a:pt x="377508" y="942107"/>
                  </a:lnTo>
                  <a:lnTo>
                    <a:pt x="423672" y="944879"/>
                  </a:lnTo>
                  <a:lnTo>
                    <a:pt x="469835" y="942107"/>
                  </a:lnTo>
                  <a:lnTo>
                    <a:pt x="514558" y="933983"/>
                  </a:lnTo>
                  <a:lnTo>
                    <a:pt x="557584" y="920794"/>
                  </a:lnTo>
                  <a:lnTo>
                    <a:pt x="598652" y="902830"/>
                  </a:lnTo>
                  <a:lnTo>
                    <a:pt x="637506" y="880378"/>
                  </a:lnTo>
                  <a:lnTo>
                    <a:pt x="673885" y="853726"/>
                  </a:lnTo>
                  <a:lnTo>
                    <a:pt x="707533" y="823163"/>
                  </a:lnTo>
                  <a:lnTo>
                    <a:pt x="738190" y="788977"/>
                  </a:lnTo>
                  <a:lnTo>
                    <a:pt x="765599" y="751456"/>
                  </a:lnTo>
                  <a:lnTo>
                    <a:pt x="789499" y="710889"/>
                  </a:lnTo>
                  <a:lnTo>
                    <a:pt x="809634" y="667563"/>
                  </a:lnTo>
                  <a:lnTo>
                    <a:pt x="825744" y="621767"/>
                  </a:lnTo>
                  <a:lnTo>
                    <a:pt x="837571" y="573789"/>
                  </a:lnTo>
                  <a:lnTo>
                    <a:pt x="844857" y="523917"/>
                  </a:lnTo>
                  <a:lnTo>
                    <a:pt x="847344" y="472439"/>
                  </a:lnTo>
                  <a:lnTo>
                    <a:pt x="844857" y="420962"/>
                  </a:lnTo>
                  <a:lnTo>
                    <a:pt x="837571" y="371090"/>
                  </a:lnTo>
                  <a:lnTo>
                    <a:pt x="825744" y="323112"/>
                  </a:lnTo>
                  <a:lnTo>
                    <a:pt x="809634" y="277316"/>
                  </a:lnTo>
                  <a:lnTo>
                    <a:pt x="789499" y="233990"/>
                  </a:lnTo>
                  <a:lnTo>
                    <a:pt x="765599" y="193423"/>
                  </a:lnTo>
                  <a:lnTo>
                    <a:pt x="738190" y="155902"/>
                  </a:lnTo>
                  <a:lnTo>
                    <a:pt x="707533" y="121716"/>
                  </a:lnTo>
                  <a:lnTo>
                    <a:pt x="673885" y="91153"/>
                  </a:lnTo>
                  <a:lnTo>
                    <a:pt x="637506" y="64501"/>
                  </a:lnTo>
                  <a:lnTo>
                    <a:pt x="598652" y="42049"/>
                  </a:lnTo>
                  <a:lnTo>
                    <a:pt x="557584" y="24085"/>
                  </a:lnTo>
                  <a:lnTo>
                    <a:pt x="514558" y="10896"/>
                  </a:lnTo>
                  <a:lnTo>
                    <a:pt x="469835" y="2772"/>
                  </a:lnTo>
                  <a:lnTo>
                    <a:pt x="423672" y="0"/>
                  </a:lnTo>
                  <a:close/>
                </a:path>
              </a:pathLst>
            </a:custGeom>
            <a:solidFill>
              <a:srgbClr val="D8101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539484" y="7318247"/>
              <a:ext cx="239395" cy="265430"/>
            </a:xfrm>
            <a:custGeom>
              <a:avLst/>
              <a:gdLst/>
              <a:ahLst/>
              <a:cxnLst/>
              <a:rect l="l" t="t" r="r" b="b"/>
              <a:pathLst>
                <a:path w="239395" h="265429">
                  <a:moveTo>
                    <a:pt x="119634" y="0"/>
                  </a:moveTo>
                  <a:lnTo>
                    <a:pt x="73064" y="10419"/>
                  </a:lnTo>
                  <a:lnTo>
                    <a:pt x="35037" y="38833"/>
                  </a:lnTo>
                  <a:lnTo>
                    <a:pt x="9400" y="80977"/>
                  </a:lnTo>
                  <a:lnTo>
                    <a:pt x="0" y="132587"/>
                  </a:lnTo>
                  <a:lnTo>
                    <a:pt x="9400" y="184198"/>
                  </a:lnTo>
                  <a:lnTo>
                    <a:pt x="35037" y="226342"/>
                  </a:lnTo>
                  <a:lnTo>
                    <a:pt x="73064" y="254756"/>
                  </a:lnTo>
                  <a:lnTo>
                    <a:pt x="119634" y="265175"/>
                  </a:lnTo>
                  <a:lnTo>
                    <a:pt x="166198" y="254756"/>
                  </a:lnTo>
                  <a:lnTo>
                    <a:pt x="204225" y="226342"/>
                  </a:lnTo>
                  <a:lnTo>
                    <a:pt x="229865" y="184198"/>
                  </a:lnTo>
                  <a:lnTo>
                    <a:pt x="239268" y="132587"/>
                  </a:lnTo>
                  <a:lnTo>
                    <a:pt x="229865" y="80977"/>
                  </a:lnTo>
                  <a:lnTo>
                    <a:pt x="204225" y="38833"/>
                  </a:lnTo>
                  <a:lnTo>
                    <a:pt x="166198" y="10419"/>
                  </a:lnTo>
                  <a:lnTo>
                    <a:pt x="119634" y="0"/>
                  </a:lnTo>
                  <a:close/>
                </a:path>
              </a:pathLst>
            </a:custGeom>
            <a:solidFill>
              <a:srgbClr val="D810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018532" y="7278623"/>
              <a:ext cx="2127885" cy="563880"/>
            </a:xfrm>
            <a:custGeom>
              <a:avLst/>
              <a:gdLst/>
              <a:ahLst/>
              <a:cxnLst/>
              <a:rect l="l" t="t" r="r" b="b"/>
              <a:pathLst>
                <a:path w="2127884" h="563879">
                  <a:moveTo>
                    <a:pt x="2127504" y="0"/>
                  </a:moveTo>
                  <a:lnTo>
                    <a:pt x="0" y="0"/>
                  </a:lnTo>
                  <a:lnTo>
                    <a:pt x="0" y="563880"/>
                  </a:lnTo>
                  <a:lnTo>
                    <a:pt x="2127504" y="563880"/>
                  </a:lnTo>
                  <a:lnTo>
                    <a:pt x="2127504" y="0"/>
                  </a:lnTo>
                  <a:close/>
                </a:path>
              </a:pathLst>
            </a:custGeom>
            <a:solidFill>
              <a:srgbClr val="4B509E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5306684" y="7311808"/>
            <a:ext cx="155067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Волгоградская, 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Ростовская</a:t>
            </a:r>
            <a:r>
              <a:rPr sz="1000" b="1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область, Краснодарский</a:t>
            </a:r>
            <a:r>
              <a:rPr sz="1000" b="1" spc="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20" dirty="0">
                <a:solidFill>
                  <a:srgbClr val="FFFFFF"/>
                </a:solidFill>
                <a:latin typeface="Verdana"/>
                <a:cs typeface="Verdana"/>
              </a:rPr>
              <a:t>край</a:t>
            </a:r>
            <a:endParaRPr sz="1000">
              <a:latin typeface="Verdana"/>
              <a:cs typeface="Verdana"/>
            </a:endParaRPr>
          </a:p>
        </p:txBody>
      </p:sp>
      <p:grpSp>
        <p:nvGrpSpPr>
          <p:cNvPr id="80" name="object 80"/>
          <p:cNvGrpSpPr/>
          <p:nvPr/>
        </p:nvGrpSpPr>
        <p:grpSpPr>
          <a:xfrm>
            <a:off x="6819900" y="5234940"/>
            <a:ext cx="3429000" cy="2674620"/>
            <a:chOff x="6819900" y="5234940"/>
            <a:chExt cx="3429000" cy="2674620"/>
          </a:xfrm>
        </p:grpSpPr>
        <p:sp>
          <p:nvSpPr>
            <p:cNvPr id="81" name="object 81"/>
            <p:cNvSpPr/>
            <p:nvPr/>
          </p:nvSpPr>
          <p:spPr>
            <a:xfrm>
              <a:off x="6819900" y="5571744"/>
              <a:ext cx="2101850" cy="2338070"/>
            </a:xfrm>
            <a:custGeom>
              <a:avLst/>
              <a:gdLst/>
              <a:ahLst/>
              <a:cxnLst/>
              <a:rect l="l" t="t" r="r" b="b"/>
              <a:pathLst>
                <a:path w="2101850" h="2338070">
                  <a:moveTo>
                    <a:pt x="1050798" y="0"/>
                  </a:moveTo>
                  <a:lnTo>
                    <a:pt x="1005216" y="1079"/>
                  </a:lnTo>
                  <a:lnTo>
                    <a:pt x="960131" y="4290"/>
                  </a:lnTo>
                  <a:lnTo>
                    <a:pt x="915581" y="9588"/>
                  </a:lnTo>
                  <a:lnTo>
                    <a:pt x="871606" y="16928"/>
                  </a:lnTo>
                  <a:lnTo>
                    <a:pt x="828245" y="26268"/>
                  </a:lnTo>
                  <a:lnTo>
                    <a:pt x="785538" y="37562"/>
                  </a:lnTo>
                  <a:lnTo>
                    <a:pt x="743524" y="50769"/>
                  </a:lnTo>
                  <a:lnTo>
                    <a:pt x="702242" y="65842"/>
                  </a:lnTo>
                  <a:lnTo>
                    <a:pt x="661733" y="82740"/>
                  </a:lnTo>
                  <a:lnTo>
                    <a:pt x="622035" y="101417"/>
                  </a:lnTo>
                  <a:lnTo>
                    <a:pt x="583187" y="121830"/>
                  </a:lnTo>
                  <a:lnTo>
                    <a:pt x="545230" y="143935"/>
                  </a:lnTo>
                  <a:lnTo>
                    <a:pt x="508203" y="167689"/>
                  </a:lnTo>
                  <a:lnTo>
                    <a:pt x="472145" y="193047"/>
                  </a:lnTo>
                  <a:lnTo>
                    <a:pt x="437095" y="219965"/>
                  </a:lnTo>
                  <a:lnTo>
                    <a:pt x="403094" y="248400"/>
                  </a:lnTo>
                  <a:lnTo>
                    <a:pt x="370180" y="278308"/>
                  </a:lnTo>
                  <a:lnTo>
                    <a:pt x="338392" y="309644"/>
                  </a:lnTo>
                  <a:lnTo>
                    <a:pt x="307771" y="342366"/>
                  </a:lnTo>
                  <a:lnTo>
                    <a:pt x="278356" y="376429"/>
                  </a:lnTo>
                  <a:lnTo>
                    <a:pt x="250186" y="411789"/>
                  </a:lnTo>
                  <a:lnTo>
                    <a:pt x="223300" y="448403"/>
                  </a:lnTo>
                  <a:lnTo>
                    <a:pt x="197738" y="486227"/>
                  </a:lnTo>
                  <a:lnTo>
                    <a:pt x="173540" y="525216"/>
                  </a:lnTo>
                  <a:lnTo>
                    <a:pt x="150744" y="565327"/>
                  </a:lnTo>
                  <a:lnTo>
                    <a:pt x="129391" y="606516"/>
                  </a:lnTo>
                  <a:lnTo>
                    <a:pt x="109519" y="648739"/>
                  </a:lnTo>
                  <a:lnTo>
                    <a:pt x="91169" y="691953"/>
                  </a:lnTo>
                  <a:lnTo>
                    <a:pt x="74379" y="736113"/>
                  </a:lnTo>
                  <a:lnTo>
                    <a:pt x="59189" y="781176"/>
                  </a:lnTo>
                  <a:lnTo>
                    <a:pt x="45639" y="827097"/>
                  </a:lnTo>
                  <a:lnTo>
                    <a:pt x="33767" y="873833"/>
                  </a:lnTo>
                  <a:lnTo>
                    <a:pt x="23613" y="921341"/>
                  </a:lnTo>
                  <a:lnTo>
                    <a:pt x="15217" y="969575"/>
                  </a:lnTo>
                  <a:lnTo>
                    <a:pt x="8619" y="1018493"/>
                  </a:lnTo>
                  <a:lnTo>
                    <a:pt x="3857" y="1068050"/>
                  </a:lnTo>
                  <a:lnTo>
                    <a:pt x="970" y="1118203"/>
                  </a:lnTo>
                  <a:lnTo>
                    <a:pt x="0" y="1168908"/>
                  </a:lnTo>
                  <a:lnTo>
                    <a:pt x="970" y="1219612"/>
                  </a:lnTo>
                  <a:lnTo>
                    <a:pt x="3857" y="1269765"/>
                  </a:lnTo>
                  <a:lnTo>
                    <a:pt x="8619" y="1319322"/>
                  </a:lnTo>
                  <a:lnTo>
                    <a:pt x="15217" y="1368240"/>
                  </a:lnTo>
                  <a:lnTo>
                    <a:pt x="23613" y="1416474"/>
                  </a:lnTo>
                  <a:lnTo>
                    <a:pt x="33767" y="1463982"/>
                  </a:lnTo>
                  <a:lnTo>
                    <a:pt x="45639" y="1510718"/>
                  </a:lnTo>
                  <a:lnTo>
                    <a:pt x="59189" y="1556639"/>
                  </a:lnTo>
                  <a:lnTo>
                    <a:pt x="74379" y="1601702"/>
                  </a:lnTo>
                  <a:lnTo>
                    <a:pt x="91169" y="1645862"/>
                  </a:lnTo>
                  <a:lnTo>
                    <a:pt x="109519" y="1689076"/>
                  </a:lnTo>
                  <a:lnTo>
                    <a:pt x="129391" y="1731299"/>
                  </a:lnTo>
                  <a:lnTo>
                    <a:pt x="150744" y="1772488"/>
                  </a:lnTo>
                  <a:lnTo>
                    <a:pt x="173540" y="1812599"/>
                  </a:lnTo>
                  <a:lnTo>
                    <a:pt x="197738" y="1851588"/>
                  </a:lnTo>
                  <a:lnTo>
                    <a:pt x="223300" y="1889412"/>
                  </a:lnTo>
                  <a:lnTo>
                    <a:pt x="250186" y="1926026"/>
                  </a:lnTo>
                  <a:lnTo>
                    <a:pt x="278356" y="1961386"/>
                  </a:lnTo>
                  <a:lnTo>
                    <a:pt x="307771" y="1995449"/>
                  </a:lnTo>
                  <a:lnTo>
                    <a:pt x="338392" y="2028171"/>
                  </a:lnTo>
                  <a:lnTo>
                    <a:pt x="370180" y="2059507"/>
                  </a:lnTo>
                  <a:lnTo>
                    <a:pt x="403094" y="2089415"/>
                  </a:lnTo>
                  <a:lnTo>
                    <a:pt x="437095" y="2117850"/>
                  </a:lnTo>
                  <a:lnTo>
                    <a:pt x="472145" y="2144768"/>
                  </a:lnTo>
                  <a:lnTo>
                    <a:pt x="508203" y="2170126"/>
                  </a:lnTo>
                  <a:lnTo>
                    <a:pt x="545230" y="2193880"/>
                  </a:lnTo>
                  <a:lnTo>
                    <a:pt x="583187" y="2215985"/>
                  </a:lnTo>
                  <a:lnTo>
                    <a:pt x="622035" y="2236398"/>
                  </a:lnTo>
                  <a:lnTo>
                    <a:pt x="661733" y="2255075"/>
                  </a:lnTo>
                  <a:lnTo>
                    <a:pt x="702242" y="2271973"/>
                  </a:lnTo>
                  <a:lnTo>
                    <a:pt x="743524" y="2287046"/>
                  </a:lnTo>
                  <a:lnTo>
                    <a:pt x="785538" y="2300253"/>
                  </a:lnTo>
                  <a:lnTo>
                    <a:pt x="828245" y="2311547"/>
                  </a:lnTo>
                  <a:lnTo>
                    <a:pt x="871606" y="2320887"/>
                  </a:lnTo>
                  <a:lnTo>
                    <a:pt x="915581" y="2328227"/>
                  </a:lnTo>
                  <a:lnTo>
                    <a:pt x="960131" y="2333525"/>
                  </a:lnTo>
                  <a:lnTo>
                    <a:pt x="1005216" y="2336736"/>
                  </a:lnTo>
                  <a:lnTo>
                    <a:pt x="1050798" y="2337816"/>
                  </a:lnTo>
                  <a:lnTo>
                    <a:pt x="1096379" y="2336736"/>
                  </a:lnTo>
                  <a:lnTo>
                    <a:pt x="1141464" y="2333525"/>
                  </a:lnTo>
                  <a:lnTo>
                    <a:pt x="1186014" y="2328227"/>
                  </a:lnTo>
                  <a:lnTo>
                    <a:pt x="1229989" y="2320887"/>
                  </a:lnTo>
                  <a:lnTo>
                    <a:pt x="1273350" y="2311547"/>
                  </a:lnTo>
                  <a:lnTo>
                    <a:pt x="1316057" y="2300253"/>
                  </a:lnTo>
                  <a:lnTo>
                    <a:pt x="1358071" y="2287046"/>
                  </a:lnTo>
                  <a:lnTo>
                    <a:pt x="1399353" y="2271973"/>
                  </a:lnTo>
                  <a:lnTo>
                    <a:pt x="1439862" y="2255075"/>
                  </a:lnTo>
                  <a:lnTo>
                    <a:pt x="1479560" y="2236398"/>
                  </a:lnTo>
                  <a:lnTo>
                    <a:pt x="1518408" y="2215985"/>
                  </a:lnTo>
                  <a:lnTo>
                    <a:pt x="1556365" y="2193880"/>
                  </a:lnTo>
                  <a:lnTo>
                    <a:pt x="1593392" y="2170126"/>
                  </a:lnTo>
                  <a:lnTo>
                    <a:pt x="1629450" y="2144768"/>
                  </a:lnTo>
                  <a:lnTo>
                    <a:pt x="1664500" y="2117850"/>
                  </a:lnTo>
                  <a:lnTo>
                    <a:pt x="1698501" y="2089415"/>
                  </a:lnTo>
                  <a:lnTo>
                    <a:pt x="1731415" y="2059507"/>
                  </a:lnTo>
                  <a:lnTo>
                    <a:pt x="1763203" y="2028171"/>
                  </a:lnTo>
                  <a:lnTo>
                    <a:pt x="1793824" y="1995449"/>
                  </a:lnTo>
                  <a:lnTo>
                    <a:pt x="1823239" y="1961386"/>
                  </a:lnTo>
                  <a:lnTo>
                    <a:pt x="1851409" y="1926026"/>
                  </a:lnTo>
                  <a:lnTo>
                    <a:pt x="1878295" y="1889412"/>
                  </a:lnTo>
                  <a:lnTo>
                    <a:pt x="1903857" y="1851588"/>
                  </a:lnTo>
                  <a:lnTo>
                    <a:pt x="1928055" y="1812599"/>
                  </a:lnTo>
                  <a:lnTo>
                    <a:pt x="1950851" y="1772488"/>
                  </a:lnTo>
                  <a:lnTo>
                    <a:pt x="1972204" y="1731299"/>
                  </a:lnTo>
                  <a:lnTo>
                    <a:pt x="1992076" y="1689076"/>
                  </a:lnTo>
                  <a:lnTo>
                    <a:pt x="2010426" y="1645862"/>
                  </a:lnTo>
                  <a:lnTo>
                    <a:pt x="2027216" y="1601702"/>
                  </a:lnTo>
                  <a:lnTo>
                    <a:pt x="2042406" y="1556639"/>
                  </a:lnTo>
                  <a:lnTo>
                    <a:pt x="2055956" y="1510718"/>
                  </a:lnTo>
                  <a:lnTo>
                    <a:pt x="2067828" y="1463982"/>
                  </a:lnTo>
                  <a:lnTo>
                    <a:pt x="2077982" y="1416474"/>
                  </a:lnTo>
                  <a:lnTo>
                    <a:pt x="2086378" y="1368240"/>
                  </a:lnTo>
                  <a:lnTo>
                    <a:pt x="2092976" y="1319322"/>
                  </a:lnTo>
                  <a:lnTo>
                    <a:pt x="2097738" y="1269765"/>
                  </a:lnTo>
                  <a:lnTo>
                    <a:pt x="2100625" y="1219612"/>
                  </a:lnTo>
                  <a:lnTo>
                    <a:pt x="2101596" y="1168908"/>
                  </a:lnTo>
                  <a:lnTo>
                    <a:pt x="2100625" y="1118203"/>
                  </a:lnTo>
                  <a:lnTo>
                    <a:pt x="2097738" y="1068050"/>
                  </a:lnTo>
                  <a:lnTo>
                    <a:pt x="2092976" y="1018493"/>
                  </a:lnTo>
                  <a:lnTo>
                    <a:pt x="2086378" y="969575"/>
                  </a:lnTo>
                  <a:lnTo>
                    <a:pt x="2077982" y="921341"/>
                  </a:lnTo>
                  <a:lnTo>
                    <a:pt x="2067828" y="873833"/>
                  </a:lnTo>
                  <a:lnTo>
                    <a:pt x="2055956" y="827097"/>
                  </a:lnTo>
                  <a:lnTo>
                    <a:pt x="2042406" y="781176"/>
                  </a:lnTo>
                  <a:lnTo>
                    <a:pt x="2027216" y="736113"/>
                  </a:lnTo>
                  <a:lnTo>
                    <a:pt x="2010426" y="691953"/>
                  </a:lnTo>
                  <a:lnTo>
                    <a:pt x="1992076" y="648739"/>
                  </a:lnTo>
                  <a:lnTo>
                    <a:pt x="1972204" y="606516"/>
                  </a:lnTo>
                  <a:lnTo>
                    <a:pt x="1950851" y="565327"/>
                  </a:lnTo>
                  <a:lnTo>
                    <a:pt x="1928055" y="525216"/>
                  </a:lnTo>
                  <a:lnTo>
                    <a:pt x="1903857" y="486227"/>
                  </a:lnTo>
                  <a:lnTo>
                    <a:pt x="1878295" y="448403"/>
                  </a:lnTo>
                  <a:lnTo>
                    <a:pt x="1851409" y="411789"/>
                  </a:lnTo>
                  <a:lnTo>
                    <a:pt x="1823239" y="376429"/>
                  </a:lnTo>
                  <a:lnTo>
                    <a:pt x="1793824" y="342366"/>
                  </a:lnTo>
                  <a:lnTo>
                    <a:pt x="1763203" y="309644"/>
                  </a:lnTo>
                  <a:lnTo>
                    <a:pt x="1731415" y="278308"/>
                  </a:lnTo>
                  <a:lnTo>
                    <a:pt x="1698501" y="248400"/>
                  </a:lnTo>
                  <a:lnTo>
                    <a:pt x="1664500" y="219965"/>
                  </a:lnTo>
                  <a:lnTo>
                    <a:pt x="1629450" y="193047"/>
                  </a:lnTo>
                  <a:lnTo>
                    <a:pt x="1593392" y="167689"/>
                  </a:lnTo>
                  <a:lnTo>
                    <a:pt x="1556365" y="143935"/>
                  </a:lnTo>
                  <a:lnTo>
                    <a:pt x="1518408" y="121830"/>
                  </a:lnTo>
                  <a:lnTo>
                    <a:pt x="1479560" y="101417"/>
                  </a:lnTo>
                  <a:lnTo>
                    <a:pt x="1439862" y="82740"/>
                  </a:lnTo>
                  <a:lnTo>
                    <a:pt x="1399353" y="65842"/>
                  </a:lnTo>
                  <a:lnTo>
                    <a:pt x="1358071" y="50769"/>
                  </a:lnTo>
                  <a:lnTo>
                    <a:pt x="1316057" y="37562"/>
                  </a:lnTo>
                  <a:lnTo>
                    <a:pt x="1273350" y="26268"/>
                  </a:lnTo>
                  <a:lnTo>
                    <a:pt x="1229989" y="16928"/>
                  </a:lnTo>
                  <a:lnTo>
                    <a:pt x="1186014" y="9588"/>
                  </a:lnTo>
                  <a:lnTo>
                    <a:pt x="1141464" y="4290"/>
                  </a:lnTo>
                  <a:lnTo>
                    <a:pt x="1096379" y="1079"/>
                  </a:lnTo>
                  <a:lnTo>
                    <a:pt x="1050798" y="0"/>
                  </a:lnTo>
                  <a:close/>
                </a:path>
              </a:pathLst>
            </a:custGeom>
            <a:solidFill>
              <a:srgbClr val="D8101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7568183" y="6411468"/>
              <a:ext cx="593090" cy="660400"/>
            </a:xfrm>
            <a:custGeom>
              <a:avLst/>
              <a:gdLst/>
              <a:ahLst/>
              <a:cxnLst/>
              <a:rect l="l" t="t" r="r" b="b"/>
              <a:pathLst>
                <a:path w="593090" h="660400">
                  <a:moveTo>
                    <a:pt x="296418" y="0"/>
                  </a:moveTo>
                  <a:lnTo>
                    <a:pt x="252616" y="3577"/>
                  </a:lnTo>
                  <a:lnTo>
                    <a:pt x="210810" y="13969"/>
                  </a:lnTo>
                  <a:lnTo>
                    <a:pt x="171457" y="30666"/>
                  </a:lnTo>
                  <a:lnTo>
                    <a:pt x="135017" y="53157"/>
                  </a:lnTo>
                  <a:lnTo>
                    <a:pt x="101947" y="80931"/>
                  </a:lnTo>
                  <a:lnTo>
                    <a:pt x="72707" y="113479"/>
                  </a:lnTo>
                  <a:lnTo>
                    <a:pt x="47755" y="150288"/>
                  </a:lnTo>
                  <a:lnTo>
                    <a:pt x="27550" y="190851"/>
                  </a:lnTo>
                  <a:lnTo>
                    <a:pt x="12550" y="234654"/>
                  </a:lnTo>
                  <a:lnTo>
                    <a:pt x="3214" y="281190"/>
                  </a:lnTo>
                  <a:lnTo>
                    <a:pt x="0" y="329945"/>
                  </a:lnTo>
                  <a:lnTo>
                    <a:pt x="3214" y="378701"/>
                  </a:lnTo>
                  <a:lnTo>
                    <a:pt x="12550" y="425237"/>
                  </a:lnTo>
                  <a:lnTo>
                    <a:pt x="27550" y="469040"/>
                  </a:lnTo>
                  <a:lnTo>
                    <a:pt x="47755" y="509603"/>
                  </a:lnTo>
                  <a:lnTo>
                    <a:pt x="72707" y="546412"/>
                  </a:lnTo>
                  <a:lnTo>
                    <a:pt x="101947" y="578960"/>
                  </a:lnTo>
                  <a:lnTo>
                    <a:pt x="135017" y="606734"/>
                  </a:lnTo>
                  <a:lnTo>
                    <a:pt x="171457" y="629225"/>
                  </a:lnTo>
                  <a:lnTo>
                    <a:pt x="210810" y="645922"/>
                  </a:lnTo>
                  <a:lnTo>
                    <a:pt x="252616" y="656314"/>
                  </a:lnTo>
                  <a:lnTo>
                    <a:pt x="296418" y="659891"/>
                  </a:lnTo>
                  <a:lnTo>
                    <a:pt x="340219" y="656314"/>
                  </a:lnTo>
                  <a:lnTo>
                    <a:pt x="382025" y="645922"/>
                  </a:lnTo>
                  <a:lnTo>
                    <a:pt x="421378" y="629225"/>
                  </a:lnTo>
                  <a:lnTo>
                    <a:pt x="457818" y="606734"/>
                  </a:lnTo>
                  <a:lnTo>
                    <a:pt x="490888" y="578960"/>
                  </a:lnTo>
                  <a:lnTo>
                    <a:pt x="520128" y="546412"/>
                  </a:lnTo>
                  <a:lnTo>
                    <a:pt x="545080" y="509603"/>
                  </a:lnTo>
                  <a:lnTo>
                    <a:pt x="565285" y="469040"/>
                  </a:lnTo>
                  <a:lnTo>
                    <a:pt x="580285" y="425237"/>
                  </a:lnTo>
                  <a:lnTo>
                    <a:pt x="589621" y="378701"/>
                  </a:lnTo>
                  <a:lnTo>
                    <a:pt x="592836" y="329945"/>
                  </a:lnTo>
                  <a:lnTo>
                    <a:pt x="589621" y="281190"/>
                  </a:lnTo>
                  <a:lnTo>
                    <a:pt x="580285" y="234654"/>
                  </a:lnTo>
                  <a:lnTo>
                    <a:pt x="565285" y="190851"/>
                  </a:lnTo>
                  <a:lnTo>
                    <a:pt x="545080" y="150288"/>
                  </a:lnTo>
                  <a:lnTo>
                    <a:pt x="520128" y="113479"/>
                  </a:lnTo>
                  <a:lnTo>
                    <a:pt x="490888" y="80931"/>
                  </a:lnTo>
                  <a:lnTo>
                    <a:pt x="457818" y="53157"/>
                  </a:lnTo>
                  <a:lnTo>
                    <a:pt x="421378" y="30666"/>
                  </a:lnTo>
                  <a:lnTo>
                    <a:pt x="382025" y="13969"/>
                  </a:lnTo>
                  <a:lnTo>
                    <a:pt x="340219" y="3577"/>
                  </a:lnTo>
                  <a:lnTo>
                    <a:pt x="296418" y="0"/>
                  </a:lnTo>
                  <a:close/>
                </a:path>
              </a:pathLst>
            </a:custGeom>
            <a:solidFill>
              <a:srgbClr val="D810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7706867" y="5234940"/>
              <a:ext cx="2542540" cy="1170940"/>
            </a:xfrm>
            <a:custGeom>
              <a:avLst/>
              <a:gdLst/>
              <a:ahLst/>
              <a:cxnLst/>
              <a:rect l="l" t="t" r="r" b="b"/>
              <a:pathLst>
                <a:path w="2542540" h="1170939">
                  <a:moveTo>
                    <a:pt x="2542031" y="0"/>
                  </a:moveTo>
                  <a:lnTo>
                    <a:pt x="0" y="0"/>
                  </a:lnTo>
                  <a:lnTo>
                    <a:pt x="0" y="1170432"/>
                  </a:lnTo>
                  <a:lnTo>
                    <a:pt x="2542031" y="1170432"/>
                  </a:lnTo>
                  <a:lnTo>
                    <a:pt x="2542031" y="0"/>
                  </a:lnTo>
                  <a:close/>
                </a:path>
              </a:pathLst>
            </a:custGeom>
            <a:solidFill>
              <a:srgbClr val="4B509E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object 84"/>
          <p:cNvSpPr txBox="1"/>
          <p:nvPr/>
        </p:nvSpPr>
        <p:spPr>
          <a:xfrm>
            <a:off x="7925637" y="5268607"/>
            <a:ext cx="2104390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Нижегородская,</a:t>
            </a:r>
            <a:r>
              <a:rPr sz="1000" b="1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Кировская, 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Пензенская,</a:t>
            </a:r>
            <a:r>
              <a:rPr sz="1000" b="1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Самарская, 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Пермская,</a:t>
            </a:r>
            <a:r>
              <a:rPr sz="1000" b="1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Саратовская область,</a:t>
            </a:r>
            <a:endParaRPr sz="1000">
              <a:latin typeface="Verdana"/>
              <a:cs typeface="Verdana"/>
            </a:endParaRPr>
          </a:p>
          <a:p>
            <a:pPr marL="146685" marR="140970" indent="1905" algn="ctr">
              <a:lnSpc>
                <a:spcPct val="100000"/>
              </a:lnSpc>
            </a:pP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Республика</a:t>
            </a:r>
            <a:r>
              <a:rPr sz="1000" b="1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Марий</a:t>
            </a:r>
            <a:r>
              <a:rPr sz="1000" b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35" dirty="0">
                <a:solidFill>
                  <a:srgbClr val="FFFFFF"/>
                </a:solidFill>
                <a:latin typeface="Verdana"/>
                <a:cs typeface="Verdana"/>
              </a:rPr>
              <a:t>Эл 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Удмуртская</a:t>
            </a:r>
            <a:r>
              <a:rPr sz="1000" b="1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республика, 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Республика</a:t>
            </a:r>
            <a:r>
              <a:rPr sz="1000" b="1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Мордовия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8266176" y="6513576"/>
            <a:ext cx="1656714" cy="399415"/>
          </a:xfrm>
          <a:prstGeom prst="rect">
            <a:avLst/>
          </a:prstGeom>
          <a:solidFill>
            <a:srgbClr val="4B509E">
              <a:alpha val="50195"/>
            </a:srgbClr>
          </a:solidFill>
        </p:spPr>
        <p:txBody>
          <a:bodyPr vert="horz" wrap="square" lIns="0" tIns="44450" rIns="0" bIns="0" rtlCol="0">
            <a:spAutoFit/>
          </a:bodyPr>
          <a:lstStyle/>
          <a:p>
            <a:pPr marL="91440" marR="111760">
              <a:lnSpc>
                <a:spcPct val="100000"/>
              </a:lnSpc>
              <a:spcBef>
                <a:spcPts val="350"/>
              </a:spcBef>
            </a:pP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Свердловская, </a:t>
            </a: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Тюменская</a:t>
            </a:r>
            <a:r>
              <a:rPr sz="1000" b="1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область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426964" y="8278368"/>
            <a:ext cx="2127885" cy="245745"/>
          </a:xfrm>
          <a:prstGeom prst="rect">
            <a:avLst/>
          </a:prstGeom>
          <a:solidFill>
            <a:srgbClr val="4B509E">
              <a:alpha val="50195"/>
            </a:srgbClr>
          </a:solidFill>
        </p:spPr>
        <p:txBody>
          <a:bodyPr vert="horz" wrap="square" lIns="0" tIns="44450" rIns="0" bIns="0" rtlCol="0">
            <a:spAutoFit/>
          </a:bodyPr>
          <a:lstStyle/>
          <a:p>
            <a:pPr marL="276860">
              <a:lnSpc>
                <a:spcPct val="100000"/>
              </a:lnSpc>
              <a:spcBef>
                <a:spcPts val="350"/>
              </a:spcBef>
            </a:pPr>
            <a:r>
              <a:rPr sz="1000" b="1" dirty="0">
                <a:solidFill>
                  <a:srgbClr val="FFFFFF"/>
                </a:solidFill>
                <a:latin typeface="Verdana"/>
                <a:cs typeface="Verdana"/>
              </a:rPr>
              <a:t>Республика</a:t>
            </a:r>
            <a:r>
              <a:rPr sz="1000" b="1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Verdana"/>
                <a:cs typeface="Verdana"/>
              </a:rPr>
              <a:t>Дагестан</a:t>
            </a:r>
            <a:endParaRPr sz="1000">
              <a:latin typeface="Verdana"/>
              <a:cs typeface="Verdana"/>
            </a:endParaRPr>
          </a:p>
        </p:txBody>
      </p:sp>
      <p:grpSp>
        <p:nvGrpSpPr>
          <p:cNvPr id="86" name="object 86"/>
          <p:cNvGrpSpPr/>
          <p:nvPr/>
        </p:nvGrpSpPr>
        <p:grpSpPr>
          <a:xfrm>
            <a:off x="5422391" y="3255264"/>
            <a:ext cx="11425555" cy="5181600"/>
            <a:chOff x="5422391" y="3255264"/>
            <a:chExt cx="11425555" cy="5181600"/>
          </a:xfrm>
        </p:grpSpPr>
        <p:pic>
          <p:nvPicPr>
            <p:cNvPr id="87" name="object 8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422391" y="3255264"/>
              <a:ext cx="1074785" cy="1060703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97395" y="3570732"/>
              <a:ext cx="1380744" cy="446531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825483" y="3553968"/>
              <a:ext cx="2552700" cy="481584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078723" y="3270504"/>
              <a:ext cx="646176" cy="1046988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471903" y="6060960"/>
              <a:ext cx="2375915" cy="2375903"/>
            </a:xfrm>
            <a:prstGeom prst="rect">
              <a:avLst/>
            </a:prstGeom>
          </p:spPr>
        </p:pic>
      </p:grpSp>
      <p:sp>
        <p:nvSpPr>
          <p:cNvPr id="92" name="object 92"/>
          <p:cNvSpPr txBox="1"/>
          <p:nvPr/>
        </p:nvSpPr>
        <p:spPr>
          <a:xfrm>
            <a:off x="14658720" y="8434019"/>
            <a:ext cx="3136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5" dirty="0">
                <a:solidFill>
                  <a:srgbClr val="4B509E"/>
                </a:solidFill>
                <a:latin typeface="Verdana"/>
                <a:cs typeface="Verdana"/>
              </a:rPr>
              <a:t>Max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3531361" y="9149924"/>
            <a:ext cx="12598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475AA4"/>
                </a:solidFill>
                <a:latin typeface="Verdana"/>
                <a:cs typeface="Verdana"/>
              </a:rPr>
              <a:t>Консорциум</a:t>
            </a:r>
            <a:r>
              <a:rPr sz="1000" b="1" spc="-70" dirty="0">
                <a:solidFill>
                  <a:srgbClr val="475AA4"/>
                </a:solidFill>
                <a:latin typeface="Verdana"/>
                <a:cs typeface="Verdana"/>
              </a:rPr>
              <a:t> </a:t>
            </a:r>
            <a:r>
              <a:rPr sz="1000" b="1" spc="-25" dirty="0">
                <a:solidFill>
                  <a:srgbClr val="475AA4"/>
                </a:solidFill>
                <a:latin typeface="Verdana"/>
                <a:cs typeface="Verdana"/>
              </a:rPr>
              <a:t>СПО</a:t>
            </a:r>
            <a:endParaRPr sz="1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457" y="510717"/>
            <a:ext cx="17780" cy="1242060"/>
          </a:xfrm>
          <a:custGeom>
            <a:avLst/>
            <a:gdLst/>
            <a:ahLst/>
            <a:cxnLst/>
            <a:rect l="l" t="t" r="r" b="b"/>
            <a:pathLst>
              <a:path w="17780" h="1242060">
                <a:moveTo>
                  <a:pt x="17780" y="0"/>
                </a:moveTo>
                <a:lnTo>
                  <a:pt x="0" y="0"/>
                </a:lnTo>
                <a:lnTo>
                  <a:pt x="0" y="1241856"/>
                </a:lnTo>
                <a:lnTo>
                  <a:pt x="17780" y="1241856"/>
                </a:lnTo>
                <a:lnTo>
                  <a:pt x="1778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03135" y="1318462"/>
            <a:ext cx="474345" cy="107950"/>
          </a:xfrm>
          <a:custGeom>
            <a:avLst/>
            <a:gdLst/>
            <a:ahLst/>
            <a:cxnLst/>
            <a:rect l="l" t="t" r="r" b="b"/>
            <a:pathLst>
              <a:path w="474344" h="107950">
                <a:moveTo>
                  <a:pt x="473951" y="0"/>
                </a:moveTo>
                <a:lnTo>
                  <a:pt x="456133" y="0"/>
                </a:lnTo>
                <a:lnTo>
                  <a:pt x="456133" y="13970"/>
                </a:lnTo>
                <a:lnTo>
                  <a:pt x="456133" y="93980"/>
                </a:lnTo>
                <a:lnTo>
                  <a:pt x="17780" y="93980"/>
                </a:lnTo>
                <a:lnTo>
                  <a:pt x="17780" y="13970"/>
                </a:lnTo>
                <a:lnTo>
                  <a:pt x="456133" y="13970"/>
                </a:lnTo>
                <a:lnTo>
                  <a:pt x="456133" y="0"/>
                </a:lnTo>
                <a:lnTo>
                  <a:pt x="0" y="0"/>
                </a:lnTo>
                <a:lnTo>
                  <a:pt x="0" y="13970"/>
                </a:lnTo>
                <a:lnTo>
                  <a:pt x="0" y="93980"/>
                </a:lnTo>
                <a:lnTo>
                  <a:pt x="0" y="107950"/>
                </a:lnTo>
                <a:lnTo>
                  <a:pt x="473951" y="107950"/>
                </a:lnTo>
                <a:lnTo>
                  <a:pt x="473951" y="93980"/>
                </a:lnTo>
                <a:lnTo>
                  <a:pt x="473951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98371" y="1342593"/>
            <a:ext cx="377190" cy="161290"/>
          </a:xfrm>
          <a:custGeom>
            <a:avLst/>
            <a:gdLst/>
            <a:ahLst/>
            <a:cxnLst/>
            <a:rect l="l" t="t" r="r" b="b"/>
            <a:pathLst>
              <a:path w="377189" h="161290">
                <a:moveTo>
                  <a:pt x="0" y="0"/>
                </a:moveTo>
                <a:lnTo>
                  <a:pt x="0" y="91821"/>
                </a:lnTo>
                <a:lnTo>
                  <a:pt x="376669" y="160782"/>
                </a:lnTo>
                <a:lnTo>
                  <a:pt x="376669" y="143129"/>
                </a:lnTo>
                <a:lnTo>
                  <a:pt x="358889" y="143129"/>
                </a:lnTo>
                <a:lnTo>
                  <a:pt x="17779" y="80645"/>
                </a:lnTo>
                <a:lnTo>
                  <a:pt x="17779" y="18288"/>
                </a:lnTo>
                <a:lnTo>
                  <a:pt x="87375" y="18288"/>
                </a:lnTo>
                <a:lnTo>
                  <a:pt x="0" y="0"/>
                </a:lnTo>
                <a:close/>
              </a:path>
              <a:path w="377189" h="161290">
                <a:moveTo>
                  <a:pt x="358889" y="75184"/>
                </a:moveTo>
                <a:lnTo>
                  <a:pt x="358889" y="143129"/>
                </a:lnTo>
                <a:lnTo>
                  <a:pt x="376669" y="143129"/>
                </a:lnTo>
                <a:lnTo>
                  <a:pt x="376669" y="78994"/>
                </a:lnTo>
                <a:lnTo>
                  <a:pt x="358889" y="75184"/>
                </a:lnTo>
                <a:close/>
              </a:path>
              <a:path w="377189" h="161290">
                <a:moveTo>
                  <a:pt x="87375" y="18288"/>
                </a:moveTo>
                <a:lnTo>
                  <a:pt x="17779" y="18288"/>
                </a:lnTo>
                <a:lnTo>
                  <a:pt x="358889" y="89789"/>
                </a:lnTo>
                <a:lnTo>
                  <a:pt x="358889" y="75184"/>
                </a:lnTo>
                <a:lnTo>
                  <a:pt x="87375" y="18288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922639" y="2263394"/>
            <a:ext cx="709930" cy="27940"/>
          </a:xfrm>
          <a:custGeom>
            <a:avLst/>
            <a:gdLst/>
            <a:ahLst/>
            <a:cxnLst/>
            <a:rect l="l" t="t" r="r" b="b"/>
            <a:pathLst>
              <a:path w="709930" h="27939">
                <a:moveTo>
                  <a:pt x="709282" y="0"/>
                </a:moveTo>
                <a:lnTo>
                  <a:pt x="0" y="13335"/>
                </a:lnTo>
                <a:lnTo>
                  <a:pt x="380" y="27432"/>
                </a:lnTo>
                <a:lnTo>
                  <a:pt x="709663" y="14097"/>
                </a:lnTo>
                <a:lnTo>
                  <a:pt x="709282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754782" y="2263394"/>
            <a:ext cx="693420" cy="13970"/>
          </a:xfrm>
          <a:custGeom>
            <a:avLst/>
            <a:gdLst/>
            <a:ahLst/>
            <a:cxnLst/>
            <a:rect l="l" t="t" r="r" b="b"/>
            <a:pathLst>
              <a:path w="693419" h="13969">
                <a:moveTo>
                  <a:pt x="693369" y="0"/>
                </a:moveTo>
                <a:lnTo>
                  <a:pt x="0" y="0"/>
                </a:lnTo>
                <a:lnTo>
                  <a:pt x="0" y="13716"/>
                </a:lnTo>
                <a:lnTo>
                  <a:pt x="693369" y="13716"/>
                </a:lnTo>
                <a:lnTo>
                  <a:pt x="69336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754782" y="2368562"/>
            <a:ext cx="693420" cy="13970"/>
          </a:xfrm>
          <a:custGeom>
            <a:avLst/>
            <a:gdLst/>
            <a:ahLst/>
            <a:cxnLst/>
            <a:rect l="l" t="t" r="r" b="b"/>
            <a:pathLst>
              <a:path w="693419" h="13969">
                <a:moveTo>
                  <a:pt x="693369" y="0"/>
                </a:moveTo>
                <a:lnTo>
                  <a:pt x="0" y="0"/>
                </a:lnTo>
                <a:lnTo>
                  <a:pt x="0" y="13716"/>
                </a:lnTo>
                <a:lnTo>
                  <a:pt x="693369" y="13716"/>
                </a:lnTo>
                <a:lnTo>
                  <a:pt x="69336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925687" y="2456954"/>
            <a:ext cx="694055" cy="18415"/>
          </a:xfrm>
          <a:custGeom>
            <a:avLst/>
            <a:gdLst/>
            <a:ahLst/>
            <a:cxnLst/>
            <a:rect l="l" t="t" r="r" b="b"/>
            <a:pathLst>
              <a:path w="694055" h="18414">
                <a:moveTo>
                  <a:pt x="126" y="0"/>
                </a:moveTo>
                <a:lnTo>
                  <a:pt x="0" y="13589"/>
                </a:lnTo>
                <a:lnTo>
                  <a:pt x="693915" y="18034"/>
                </a:lnTo>
                <a:lnTo>
                  <a:pt x="694042" y="4445"/>
                </a:lnTo>
                <a:lnTo>
                  <a:pt x="126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754782" y="2458478"/>
            <a:ext cx="693420" cy="13970"/>
          </a:xfrm>
          <a:custGeom>
            <a:avLst/>
            <a:gdLst/>
            <a:ahLst/>
            <a:cxnLst/>
            <a:rect l="l" t="t" r="r" b="b"/>
            <a:pathLst>
              <a:path w="693419" h="13969">
                <a:moveTo>
                  <a:pt x="693369" y="0"/>
                </a:moveTo>
                <a:lnTo>
                  <a:pt x="0" y="0"/>
                </a:lnTo>
                <a:lnTo>
                  <a:pt x="0" y="13716"/>
                </a:lnTo>
                <a:lnTo>
                  <a:pt x="693369" y="13716"/>
                </a:lnTo>
                <a:lnTo>
                  <a:pt x="69336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927211" y="2546883"/>
            <a:ext cx="693420" cy="25400"/>
          </a:xfrm>
          <a:custGeom>
            <a:avLst/>
            <a:gdLst/>
            <a:ahLst/>
            <a:cxnLst/>
            <a:rect l="l" t="t" r="r" b="b"/>
            <a:pathLst>
              <a:path w="693419" h="25400">
                <a:moveTo>
                  <a:pt x="380" y="0"/>
                </a:moveTo>
                <a:lnTo>
                  <a:pt x="0" y="13588"/>
                </a:lnTo>
                <a:lnTo>
                  <a:pt x="692518" y="25272"/>
                </a:lnTo>
                <a:lnTo>
                  <a:pt x="692899" y="11683"/>
                </a:lnTo>
                <a:lnTo>
                  <a:pt x="38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754782" y="2552979"/>
            <a:ext cx="693420" cy="13970"/>
          </a:xfrm>
          <a:custGeom>
            <a:avLst/>
            <a:gdLst/>
            <a:ahLst/>
            <a:cxnLst/>
            <a:rect l="l" t="t" r="r" b="b"/>
            <a:pathLst>
              <a:path w="693419" h="13969">
                <a:moveTo>
                  <a:pt x="693369" y="0"/>
                </a:moveTo>
                <a:lnTo>
                  <a:pt x="0" y="0"/>
                </a:lnTo>
                <a:lnTo>
                  <a:pt x="0" y="13716"/>
                </a:lnTo>
                <a:lnTo>
                  <a:pt x="693369" y="13716"/>
                </a:lnTo>
                <a:lnTo>
                  <a:pt x="69336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41814"/>
            <a:ext cx="2023745" cy="2931160"/>
          </a:xfrm>
          <a:custGeom>
            <a:avLst/>
            <a:gdLst/>
            <a:ahLst/>
            <a:cxnLst/>
            <a:rect l="l" t="t" r="r" b="b"/>
            <a:pathLst>
              <a:path w="2023745" h="2931160">
                <a:moveTo>
                  <a:pt x="1731606" y="2930944"/>
                </a:moveTo>
                <a:lnTo>
                  <a:pt x="0" y="2789720"/>
                </a:lnTo>
                <a:lnTo>
                  <a:pt x="0" y="2803944"/>
                </a:lnTo>
                <a:lnTo>
                  <a:pt x="1563839" y="2930944"/>
                </a:lnTo>
                <a:lnTo>
                  <a:pt x="1731606" y="2930944"/>
                </a:lnTo>
                <a:close/>
              </a:path>
              <a:path w="2023745" h="2931160">
                <a:moveTo>
                  <a:pt x="2003120" y="2916732"/>
                </a:moveTo>
                <a:lnTo>
                  <a:pt x="1891614" y="2930956"/>
                </a:lnTo>
                <a:lnTo>
                  <a:pt x="2003120" y="2930956"/>
                </a:lnTo>
                <a:lnTo>
                  <a:pt x="2003120" y="2916732"/>
                </a:lnTo>
                <a:close/>
              </a:path>
              <a:path w="2023745" h="2931160">
                <a:moveTo>
                  <a:pt x="2003132" y="2451112"/>
                </a:moveTo>
                <a:lnTo>
                  <a:pt x="1454378" y="2535707"/>
                </a:lnTo>
                <a:lnTo>
                  <a:pt x="1452346" y="2535707"/>
                </a:lnTo>
                <a:lnTo>
                  <a:pt x="0" y="2140585"/>
                </a:lnTo>
                <a:lnTo>
                  <a:pt x="0" y="2154682"/>
                </a:lnTo>
                <a:lnTo>
                  <a:pt x="1386687" y="2535707"/>
                </a:lnTo>
                <a:lnTo>
                  <a:pt x="762533" y="2507513"/>
                </a:lnTo>
                <a:lnTo>
                  <a:pt x="450469" y="2493416"/>
                </a:lnTo>
                <a:lnTo>
                  <a:pt x="317398" y="2451112"/>
                </a:lnTo>
                <a:lnTo>
                  <a:pt x="273100" y="2437028"/>
                </a:lnTo>
                <a:lnTo>
                  <a:pt x="265099" y="2408707"/>
                </a:lnTo>
                <a:lnTo>
                  <a:pt x="250215" y="2394597"/>
                </a:lnTo>
                <a:lnTo>
                  <a:pt x="229984" y="2394597"/>
                </a:lnTo>
                <a:lnTo>
                  <a:pt x="205930" y="2380500"/>
                </a:lnTo>
                <a:lnTo>
                  <a:pt x="186601" y="2380500"/>
                </a:lnTo>
                <a:lnTo>
                  <a:pt x="169468" y="2394597"/>
                </a:lnTo>
                <a:lnTo>
                  <a:pt x="155295" y="2408707"/>
                </a:lnTo>
                <a:lnTo>
                  <a:pt x="144856" y="2408707"/>
                </a:lnTo>
                <a:lnTo>
                  <a:pt x="0" y="2437028"/>
                </a:lnTo>
                <a:lnTo>
                  <a:pt x="0" y="2451112"/>
                </a:lnTo>
                <a:lnTo>
                  <a:pt x="138417" y="2437028"/>
                </a:lnTo>
                <a:lnTo>
                  <a:pt x="0" y="2493416"/>
                </a:lnTo>
                <a:lnTo>
                  <a:pt x="0" y="2507513"/>
                </a:lnTo>
                <a:lnTo>
                  <a:pt x="138938" y="2451112"/>
                </a:lnTo>
                <a:lnTo>
                  <a:pt x="147154" y="2465222"/>
                </a:lnTo>
                <a:lnTo>
                  <a:pt x="162077" y="2479319"/>
                </a:lnTo>
                <a:lnTo>
                  <a:pt x="182168" y="2493416"/>
                </a:lnTo>
                <a:lnTo>
                  <a:pt x="230670" y="2493416"/>
                </a:lnTo>
                <a:lnTo>
                  <a:pt x="251256" y="2479319"/>
                </a:lnTo>
                <a:lnTo>
                  <a:pt x="266065" y="2465222"/>
                </a:lnTo>
                <a:lnTo>
                  <a:pt x="273380" y="2451112"/>
                </a:lnTo>
                <a:lnTo>
                  <a:pt x="435559" y="2493416"/>
                </a:lnTo>
                <a:lnTo>
                  <a:pt x="435317" y="2493416"/>
                </a:lnTo>
                <a:lnTo>
                  <a:pt x="446468" y="2507513"/>
                </a:lnTo>
                <a:lnTo>
                  <a:pt x="814082" y="2620416"/>
                </a:lnTo>
                <a:lnTo>
                  <a:pt x="882738" y="2634526"/>
                </a:lnTo>
                <a:lnTo>
                  <a:pt x="881583" y="2648623"/>
                </a:lnTo>
                <a:lnTo>
                  <a:pt x="912850" y="2648623"/>
                </a:lnTo>
                <a:lnTo>
                  <a:pt x="1149553" y="2719235"/>
                </a:lnTo>
                <a:lnTo>
                  <a:pt x="1303870" y="2775623"/>
                </a:lnTo>
                <a:lnTo>
                  <a:pt x="1449679" y="2818041"/>
                </a:lnTo>
                <a:lnTo>
                  <a:pt x="1517865" y="2846247"/>
                </a:lnTo>
                <a:lnTo>
                  <a:pt x="1581873" y="2860332"/>
                </a:lnTo>
                <a:lnTo>
                  <a:pt x="1641436" y="2874441"/>
                </a:lnTo>
                <a:lnTo>
                  <a:pt x="1695665" y="2902635"/>
                </a:lnTo>
                <a:lnTo>
                  <a:pt x="1744040" y="2916732"/>
                </a:lnTo>
                <a:lnTo>
                  <a:pt x="1785962" y="2930956"/>
                </a:lnTo>
                <a:lnTo>
                  <a:pt x="1837143" y="2930956"/>
                </a:lnTo>
                <a:lnTo>
                  <a:pt x="1804377" y="2916732"/>
                </a:lnTo>
                <a:lnTo>
                  <a:pt x="1763991" y="2902635"/>
                </a:lnTo>
                <a:lnTo>
                  <a:pt x="1716747" y="2888538"/>
                </a:lnTo>
                <a:lnTo>
                  <a:pt x="1663014" y="2874441"/>
                </a:lnTo>
                <a:lnTo>
                  <a:pt x="1603844" y="2860332"/>
                </a:lnTo>
                <a:lnTo>
                  <a:pt x="1539582" y="2832138"/>
                </a:lnTo>
                <a:lnTo>
                  <a:pt x="1398739" y="2789720"/>
                </a:lnTo>
                <a:lnTo>
                  <a:pt x="1245984" y="2747429"/>
                </a:lnTo>
                <a:lnTo>
                  <a:pt x="1005840" y="2662707"/>
                </a:lnTo>
                <a:lnTo>
                  <a:pt x="1581873" y="2747429"/>
                </a:lnTo>
                <a:lnTo>
                  <a:pt x="1570951" y="2761526"/>
                </a:lnTo>
                <a:lnTo>
                  <a:pt x="1601063" y="2761526"/>
                </a:lnTo>
                <a:lnTo>
                  <a:pt x="1837143" y="2930956"/>
                </a:lnTo>
                <a:lnTo>
                  <a:pt x="1877529" y="2930956"/>
                </a:lnTo>
                <a:lnTo>
                  <a:pt x="1624926" y="2761526"/>
                </a:lnTo>
                <a:lnTo>
                  <a:pt x="1877060" y="2733332"/>
                </a:lnTo>
                <a:lnTo>
                  <a:pt x="2003132" y="2719235"/>
                </a:lnTo>
                <a:lnTo>
                  <a:pt x="2003132" y="2705138"/>
                </a:lnTo>
                <a:lnTo>
                  <a:pt x="1637360" y="2733332"/>
                </a:lnTo>
                <a:lnTo>
                  <a:pt x="2003132" y="2535707"/>
                </a:lnTo>
                <a:lnTo>
                  <a:pt x="2003132" y="2521610"/>
                </a:lnTo>
                <a:lnTo>
                  <a:pt x="1607019" y="2733332"/>
                </a:lnTo>
                <a:lnTo>
                  <a:pt x="1586826" y="2706535"/>
                </a:lnTo>
                <a:lnTo>
                  <a:pt x="1586826" y="2733332"/>
                </a:lnTo>
                <a:lnTo>
                  <a:pt x="1109103" y="2662707"/>
                </a:lnTo>
                <a:lnTo>
                  <a:pt x="918006" y="2634526"/>
                </a:lnTo>
                <a:lnTo>
                  <a:pt x="502615" y="2507513"/>
                </a:lnTo>
                <a:lnTo>
                  <a:pt x="1448790" y="2549931"/>
                </a:lnTo>
                <a:lnTo>
                  <a:pt x="1449806" y="2549931"/>
                </a:lnTo>
                <a:lnTo>
                  <a:pt x="1586826" y="2733332"/>
                </a:lnTo>
                <a:lnTo>
                  <a:pt x="1586826" y="2706535"/>
                </a:lnTo>
                <a:lnTo>
                  <a:pt x="1468843" y="2549931"/>
                </a:lnTo>
                <a:lnTo>
                  <a:pt x="1557870" y="2535707"/>
                </a:lnTo>
                <a:lnTo>
                  <a:pt x="2003132" y="2465222"/>
                </a:lnTo>
                <a:lnTo>
                  <a:pt x="2003132" y="2451112"/>
                </a:lnTo>
                <a:close/>
              </a:path>
              <a:path w="2023745" h="2931160">
                <a:moveTo>
                  <a:pt x="2003132" y="88900"/>
                </a:moveTo>
                <a:lnTo>
                  <a:pt x="1927047" y="88900"/>
                </a:lnTo>
                <a:lnTo>
                  <a:pt x="1927047" y="0"/>
                </a:lnTo>
                <a:lnTo>
                  <a:pt x="1909279" y="0"/>
                </a:lnTo>
                <a:lnTo>
                  <a:pt x="1909279" y="38100"/>
                </a:lnTo>
                <a:lnTo>
                  <a:pt x="1909279" y="63500"/>
                </a:lnTo>
                <a:lnTo>
                  <a:pt x="1909279" y="88900"/>
                </a:lnTo>
                <a:lnTo>
                  <a:pt x="1742655" y="88900"/>
                </a:lnTo>
                <a:lnTo>
                  <a:pt x="1909279" y="63500"/>
                </a:lnTo>
                <a:lnTo>
                  <a:pt x="1909279" y="38100"/>
                </a:lnTo>
                <a:lnTo>
                  <a:pt x="1681187" y="88900"/>
                </a:lnTo>
                <a:lnTo>
                  <a:pt x="1513293" y="88900"/>
                </a:lnTo>
                <a:lnTo>
                  <a:pt x="1513293" y="12700"/>
                </a:lnTo>
                <a:lnTo>
                  <a:pt x="1514436" y="12700"/>
                </a:lnTo>
                <a:lnTo>
                  <a:pt x="1648040" y="0"/>
                </a:lnTo>
                <a:lnTo>
                  <a:pt x="1495526" y="0"/>
                </a:lnTo>
                <a:lnTo>
                  <a:pt x="1495526" y="12700"/>
                </a:lnTo>
                <a:lnTo>
                  <a:pt x="1495526" y="101600"/>
                </a:lnTo>
                <a:lnTo>
                  <a:pt x="1419694" y="101600"/>
                </a:lnTo>
                <a:lnTo>
                  <a:pt x="1419694" y="12700"/>
                </a:lnTo>
                <a:lnTo>
                  <a:pt x="1495526" y="12700"/>
                </a:lnTo>
                <a:lnTo>
                  <a:pt x="1495526" y="0"/>
                </a:lnTo>
                <a:lnTo>
                  <a:pt x="1401927" y="0"/>
                </a:lnTo>
                <a:lnTo>
                  <a:pt x="1401927" y="114300"/>
                </a:lnTo>
                <a:lnTo>
                  <a:pt x="1412087" y="114300"/>
                </a:lnTo>
                <a:lnTo>
                  <a:pt x="1217688" y="139700"/>
                </a:lnTo>
                <a:lnTo>
                  <a:pt x="1217688" y="0"/>
                </a:lnTo>
                <a:lnTo>
                  <a:pt x="1199908" y="0"/>
                </a:lnTo>
                <a:lnTo>
                  <a:pt x="1199908" y="139700"/>
                </a:lnTo>
                <a:lnTo>
                  <a:pt x="1107008" y="152400"/>
                </a:lnTo>
                <a:lnTo>
                  <a:pt x="1107008" y="444500"/>
                </a:lnTo>
                <a:lnTo>
                  <a:pt x="1015034" y="457200"/>
                </a:lnTo>
                <a:lnTo>
                  <a:pt x="1015034" y="0"/>
                </a:lnTo>
                <a:lnTo>
                  <a:pt x="997242" y="0"/>
                </a:lnTo>
                <a:lnTo>
                  <a:pt x="997242" y="469900"/>
                </a:lnTo>
                <a:lnTo>
                  <a:pt x="812342" y="508000"/>
                </a:lnTo>
                <a:lnTo>
                  <a:pt x="812342" y="0"/>
                </a:lnTo>
                <a:lnTo>
                  <a:pt x="794562" y="0"/>
                </a:lnTo>
                <a:lnTo>
                  <a:pt x="794562" y="508000"/>
                </a:lnTo>
                <a:lnTo>
                  <a:pt x="751522" y="520700"/>
                </a:lnTo>
                <a:lnTo>
                  <a:pt x="743902" y="520700"/>
                </a:lnTo>
                <a:lnTo>
                  <a:pt x="743902" y="1206500"/>
                </a:lnTo>
                <a:lnTo>
                  <a:pt x="743902" y="1219200"/>
                </a:lnTo>
                <a:lnTo>
                  <a:pt x="743902" y="1257300"/>
                </a:lnTo>
                <a:lnTo>
                  <a:pt x="728789" y="1257300"/>
                </a:lnTo>
                <a:lnTo>
                  <a:pt x="728789" y="1270000"/>
                </a:lnTo>
                <a:lnTo>
                  <a:pt x="509358" y="1384300"/>
                </a:lnTo>
                <a:lnTo>
                  <a:pt x="139065" y="1270000"/>
                </a:lnTo>
                <a:lnTo>
                  <a:pt x="574217" y="1270000"/>
                </a:lnTo>
                <a:lnTo>
                  <a:pt x="619556" y="1257300"/>
                </a:lnTo>
                <a:lnTo>
                  <a:pt x="728789" y="1270000"/>
                </a:lnTo>
                <a:lnTo>
                  <a:pt x="728789" y="1257300"/>
                </a:lnTo>
                <a:lnTo>
                  <a:pt x="650976" y="1244600"/>
                </a:lnTo>
                <a:lnTo>
                  <a:pt x="743902" y="1219200"/>
                </a:lnTo>
                <a:lnTo>
                  <a:pt x="743902" y="1206500"/>
                </a:lnTo>
                <a:lnTo>
                  <a:pt x="617435" y="1244600"/>
                </a:lnTo>
                <a:lnTo>
                  <a:pt x="574217" y="1244600"/>
                </a:lnTo>
                <a:lnTo>
                  <a:pt x="574217" y="0"/>
                </a:lnTo>
                <a:lnTo>
                  <a:pt x="556450" y="0"/>
                </a:lnTo>
                <a:lnTo>
                  <a:pt x="556450" y="1231900"/>
                </a:lnTo>
                <a:lnTo>
                  <a:pt x="556450" y="1244600"/>
                </a:lnTo>
                <a:lnTo>
                  <a:pt x="556450" y="1257300"/>
                </a:lnTo>
                <a:lnTo>
                  <a:pt x="92075" y="1257300"/>
                </a:lnTo>
                <a:lnTo>
                  <a:pt x="8864" y="1231900"/>
                </a:lnTo>
                <a:lnTo>
                  <a:pt x="8864" y="1168400"/>
                </a:lnTo>
                <a:lnTo>
                  <a:pt x="556450" y="1244600"/>
                </a:lnTo>
                <a:lnTo>
                  <a:pt x="556450" y="1231900"/>
                </a:lnTo>
                <a:lnTo>
                  <a:pt x="100126" y="1168400"/>
                </a:lnTo>
                <a:lnTo>
                  <a:pt x="8864" y="1155700"/>
                </a:lnTo>
                <a:lnTo>
                  <a:pt x="8864" y="0"/>
                </a:lnTo>
                <a:lnTo>
                  <a:pt x="0" y="0"/>
                </a:lnTo>
                <a:lnTo>
                  <a:pt x="0" y="1270000"/>
                </a:lnTo>
                <a:lnTo>
                  <a:pt x="88861" y="1270000"/>
                </a:lnTo>
                <a:lnTo>
                  <a:pt x="460565" y="1384300"/>
                </a:lnTo>
                <a:lnTo>
                  <a:pt x="0" y="1384300"/>
                </a:lnTo>
                <a:lnTo>
                  <a:pt x="0" y="1397000"/>
                </a:lnTo>
                <a:lnTo>
                  <a:pt x="503580" y="1397000"/>
                </a:lnTo>
                <a:lnTo>
                  <a:pt x="567055" y="1600200"/>
                </a:lnTo>
                <a:lnTo>
                  <a:pt x="431482" y="1524000"/>
                </a:lnTo>
                <a:lnTo>
                  <a:pt x="404355" y="1511300"/>
                </a:lnTo>
                <a:lnTo>
                  <a:pt x="0" y="1587500"/>
                </a:lnTo>
                <a:lnTo>
                  <a:pt x="0" y="1600200"/>
                </a:lnTo>
                <a:lnTo>
                  <a:pt x="357289" y="1536700"/>
                </a:lnTo>
                <a:lnTo>
                  <a:pt x="0" y="1727200"/>
                </a:lnTo>
                <a:lnTo>
                  <a:pt x="0" y="1739900"/>
                </a:lnTo>
                <a:lnTo>
                  <a:pt x="376008" y="1536700"/>
                </a:lnTo>
                <a:lnTo>
                  <a:pt x="402869" y="1524000"/>
                </a:lnTo>
                <a:lnTo>
                  <a:pt x="573671" y="1612900"/>
                </a:lnTo>
                <a:lnTo>
                  <a:pt x="576427" y="1625600"/>
                </a:lnTo>
                <a:lnTo>
                  <a:pt x="586232" y="1625600"/>
                </a:lnTo>
                <a:lnTo>
                  <a:pt x="1177620" y="1905000"/>
                </a:lnTo>
                <a:lnTo>
                  <a:pt x="0" y="1968500"/>
                </a:lnTo>
                <a:lnTo>
                  <a:pt x="0" y="1981200"/>
                </a:lnTo>
                <a:lnTo>
                  <a:pt x="1205293" y="1917700"/>
                </a:lnTo>
                <a:lnTo>
                  <a:pt x="1680298" y="2032000"/>
                </a:lnTo>
                <a:lnTo>
                  <a:pt x="771486" y="2146300"/>
                </a:lnTo>
                <a:lnTo>
                  <a:pt x="0" y="2044700"/>
                </a:lnTo>
                <a:lnTo>
                  <a:pt x="0" y="2057400"/>
                </a:lnTo>
                <a:lnTo>
                  <a:pt x="625348" y="2146300"/>
                </a:lnTo>
                <a:lnTo>
                  <a:pt x="0" y="2120900"/>
                </a:lnTo>
                <a:lnTo>
                  <a:pt x="0" y="2133600"/>
                </a:lnTo>
                <a:lnTo>
                  <a:pt x="770572" y="2159000"/>
                </a:lnTo>
                <a:lnTo>
                  <a:pt x="2003132" y="2324100"/>
                </a:lnTo>
                <a:lnTo>
                  <a:pt x="826325" y="2159000"/>
                </a:lnTo>
                <a:lnTo>
                  <a:pt x="925385" y="2146300"/>
                </a:lnTo>
                <a:lnTo>
                  <a:pt x="1717890" y="2044700"/>
                </a:lnTo>
                <a:lnTo>
                  <a:pt x="2003132" y="2209800"/>
                </a:lnTo>
                <a:lnTo>
                  <a:pt x="2003132" y="2197100"/>
                </a:lnTo>
                <a:lnTo>
                  <a:pt x="1760308" y="2044700"/>
                </a:lnTo>
                <a:lnTo>
                  <a:pt x="1735924" y="2032000"/>
                </a:lnTo>
                <a:lnTo>
                  <a:pt x="1765642" y="2019300"/>
                </a:lnTo>
                <a:lnTo>
                  <a:pt x="2003132" y="1905000"/>
                </a:lnTo>
                <a:lnTo>
                  <a:pt x="2003132" y="1879600"/>
                </a:lnTo>
                <a:lnTo>
                  <a:pt x="1736940" y="2019300"/>
                </a:lnTo>
                <a:lnTo>
                  <a:pt x="1884387" y="1676400"/>
                </a:lnTo>
                <a:lnTo>
                  <a:pt x="2003132" y="1663700"/>
                </a:lnTo>
                <a:lnTo>
                  <a:pt x="2003132" y="1651000"/>
                </a:lnTo>
                <a:lnTo>
                  <a:pt x="1895944" y="1663700"/>
                </a:lnTo>
                <a:lnTo>
                  <a:pt x="2003132" y="1524000"/>
                </a:lnTo>
                <a:lnTo>
                  <a:pt x="2003132" y="1498600"/>
                </a:lnTo>
                <a:lnTo>
                  <a:pt x="1874735" y="1663700"/>
                </a:lnTo>
                <a:lnTo>
                  <a:pt x="1863686" y="1663700"/>
                </a:lnTo>
                <a:lnTo>
                  <a:pt x="1863686" y="1676400"/>
                </a:lnTo>
                <a:lnTo>
                  <a:pt x="1714588" y="2032000"/>
                </a:lnTo>
                <a:lnTo>
                  <a:pt x="1266151" y="1917700"/>
                </a:lnTo>
                <a:lnTo>
                  <a:pt x="1210094" y="1905000"/>
                </a:lnTo>
                <a:lnTo>
                  <a:pt x="1085837" y="1854200"/>
                </a:lnTo>
                <a:lnTo>
                  <a:pt x="1141387" y="1841500"/>
                </a:lnTo>
                <a:lnTo>
                  <a:pt x="1863686" y="1676400"/>
                </a:lnTo>
                <a:lnTo>
                  <a:pt x="1863686" y="1663700"/>
                </a:lnTo>
                <a:lnTo>
                  <a:pt x="1838032" y="1651000"/>
                </a:lnTo>
                <a:lnTo>
                  <a:pt x="1838032" y="1676400"/>
                </a:lnTo>
                <a:lnTo>
                  <a:pt x="1072946" y="1841500"/>
                </a:lnTo>
                <a:lnTo>
                  <a:pt x="589064" y="1600200"/>
                </a:lnTo>
                <a:lnTo>
                  <a:pt x="522922" y="1397000"/>
                </a:lnTo>
                <a:lnTo>
                  <a:pt x="1838032" y="1676400"/>
                </a:lnTo>
                <a:lnTo>
                  <a:pt x="1838032" y="1651000"/>
                </a:lnTo>
                <a:lnTo>
                  <a:pt x="1832063" y="1651000"/>
                </a:lnTo>
                <a:lnTo>
                  <a:pt x="1832063" y="1663700"/>
                </a:lnTo>
                <a:lnTo>
                  <a:pt x="532028" y="1384300"/>
                </a:lnTo>
                <a:lnTo>
                  <a:pt x="755446" y="1270000"/>
                </a:lnTo>
                <a:lnTo>
                  <a:pt x="1081011" y="1270000"/>
                </a:lnTo>
                <a:lnTo>
                  <a:pt x="1832063" y="1663700"/>
                </a:lnTo>
                <a:lnTo>
                  <a:pt x="1832063" y="1651000"/>
                </a:lnTo>
                <a:lnTo>
                  <a:pt x="1147673" y="1282700"/>
                </a:lnTo>
                <a:lnTo>
                  <a:pt x="2003132" y="1460500"/>
                </a:lnTo>
                <a:lnTo>
                  <a:pt x="2003132" y="1435100"/>
                </a:lnTo>
                <a:lnTo>
                  <a:pt x="1204963" y="1282700"/>
                </a:lnTo>
                <a:lnTo>
                  <a:pt x="1132382" y="1270000"/>
                </a:lnTo>
                <a:lnTo>
                  <a:pt x="1973541" y="1270000"/>
                </a:lnTo>
                <a:lnTo>
                  <a:pt x="2003132" y="1282700"/>
                </a:lnTo>
                <a:lnTo>
                  <a:pt x="2003132" y="1270000"/>
                </a:lnTo>
                <a:lnTo>
                  <a:pt x="2003132" y="1244600"/>
                </a:lnTo>
                <a:lnTo>
                  <a:pt x="1984451" y="1257300"/>
                </a:lnTo>
                <a:lnTo>
                  <a:pt x="1984451" y="1143000"/>
                </a:lnTo>
                <a:lnTo>
                  <a:pt x="2003132" y="1143000"/>
                </a:lnTo>
                <a:lnTo>
                  <a:pt x="2003132" y="1130300"/>
                </a:lnTo>
                <a:lnTo>
                  <a:pt x="1984451" y="1130300"/>
                </a:lnTo>
                <a:lnTo>
                  <a:pt x="1984451" y="1003300"/>
                </a:lnTo>
                <a:lnTo>
                  <a:pt x="2003132" y="1003300"/>
                </a:lnTo>
                <a:lnTo>
                  <a:pt x="2003132" y="990600"/>
                </a:lnTo>
                <a:lnTo>
                  <a:pt x="1984451" y="990600"/>
                </a:lnTo>
                <a:lnTo>
                  <a:pt x="1984451" y="863600"/>
                </a:lnTo>
                <a:lnTo>
                  <a:pt x="2003132" y="850900"/>
                </a:lnTo>
                <a:lnTo>
                  <a:pt x="2003132" y="838200"/>
                </a:lnTo>
                <a:lnTo>
                  <a:pt x="1973795" y="850900"/>
                </a:lnTo>
                <a:lnTo>
                  <a:pt x="1966683" y="850900"/>
                </a:lnTo>
                <a:lnTo>
                  <a:pt x="1966683" y="863600"/>
                </a:lnTo>
                <a:lnTo>
                  <a:pt x="1966683" y="1257300"/>
                </a:lnTo>
                <a:lnTo>
                  <a:pt x="1777072" y="1257300"/>
                </a:lnTo>
                <a:lnTo>
                  <a:pt x="1777072" y="1143000"/>
                </a:lnTo>
                <a:lnTo>
                  <a:pt x="1966683" y="1143000"/>
                </a:lnTo>
                <a:lnTo>
                  <a:pt x="1966683" y="1130300"/>
                </a:lnTo>
                <a:lnTo>
                  <a:pt x="1777072" y="1130300"/>
                </a:lnTo>
                <a:lnTo>
                  <a:pt x="1777072" y="1003300"/>
                </a:lnTo>
                <a:lnTo>
                  <a:pt x="1966683" y="1003300"/>
                </a:lnTo>
                <a:lnTo>
                  <a:pt x="1966683" y="990600"/>
                </a:lnTo>
                <a:lnTo>
                  <a:pt x="1777072" y="990600"/>
                </a:lnTo>
                <a:lnTo>
                  <a:pt x="1777072" y="863600"/>
                </a:lnTo>
                <a:lnTo>
                  <a:pt x="1966683" y="863600"/>
                </a:lnTo>
                <a:lnTo>
                  <a:pt x="1966683" y="850900"/>
                </a:lnTo>
                <a:lnTo>
                  <a:pt x="1759419" y="850900"/>
                </a:lnTo>
                <a:lnTo>
                  <a:pt x="1759419" y="863600"/>
                </a:lnTo>
                <a:lnTo>
                  <a:pt x="1759419" y="990600"/>
                </a:lnTo>
                <a:lnTo>
                  <a:pt x="1759419" y="1003300"/>
                </a:lnTo>
                <a:lnTo>
                  <a:pt x="1759419" y="1130300"/>
                </a:lnTo>
                <a:lnTo>
                  <a:pt x="1759419" y="1143000"/>
                </a:lnTo>
                <a:lnTo>
                  <a:pt x="1759419" y="1257300"/>
                </a:lnTo>
                <a:lnTo>
                  <a:pt x="1574507" y="1257300"/>
                </a:lnTo>
                <a:lnTo>
                  <a:pt x="1574507" y="1143000"/>
                </a:lnTo>
                <a:lnTo>
                  <a:pt x="1759419" y="1143000"/>
                </a:lnTo>
                <a:lnTo>
                  <a:pt x="1759419" y="1130300"/>
                </a:lnTo>
                <a:lnTo>
                  <a:pt x="1574507" y="1130300"/>
                </a:lnTo>
                <a:lnTo>
                  <a:pt x="1574507" y="1003300"/>
                </a:lnTo>
                <a:lnTo>
                  <a:pt x="1759419" y="1003300"/>
                </a:lnTo>
                <a:lnTo>
                  <a:pt x="1759419" y="990600"/>
                </a:lnTo>
                <a:lnTo>
                  <a:pt x="1574507" y="990600"/>
                </a:lnTo>
                <a:lnTo>
                  <a:pt x="1574507" y="863600"/>
                </a:lnTo>
                <a:lnTo>
                  <a:pt x="1759419" y="863600"/>
                </a:lnTo>
                <a:lnTo>
                  <a:pt x="1759419" y="850900"/>
                </a:lnTo>
                <a:lnTo>
                  <a:pt x="1556727" y="850900"/>
                </a:lnTo>
                <a:lnTo>
                  <a:pt x="1556727" y="863600"/>
                </a:lnTo>
                <a:lnTo>
                  <a:pt x="1556727" y="990600"/>
                </a:lnTo>
                <a:lnTo>
                  <a:pt x="1556727" y="1003300"/>
                </a:lnTo>
                <a:lnTo>
                  <a:pt x="1556727" y="1130300"/>
                </a:lnTo>
                <a:lnTo>
                  <a:pt x="1556727" y="1143000"/>
                </a:lnTo>
                <a:lnTo>
                  <a:pt x="1556727" y="1257300"/>
                </a:lnTo>
                <a:lnTo>
                  <a:pt x="1371828" y="1257300"/>
                </a:lnTo>
                <a:lnTo>
                  <a:pt x="1371828" y="1143000"/>
                </a:lnTo>
                <a:lnTo>
                  <a:pt x="1556727" y="1143000"/>
                </a:lnTo>
                <a:lnTo>
                  <a:pt x="1556727" y="1130300"/>
                </a:lnTo>
                <a:lnTo>
                  <a:pt x="1371828" y="1130300"/>
                </a:lnTo>
                <a:lnTo>
                  <a:pt x="1371828" y="1003300"/>
                </a:lnTo>
                <a:lnTo>
                  <a:pt x="1556727" y="1003300"/>
                </a:lnTo>
                <a:lnTo>
                  <a:pt x="1556727" y="990600"/>
                </a:lnTo>
                <a:lnTo>
                  <a:pt x="1371828" y="990600"/>
                </a:lnTo>
                <a:lnTo>
                  <a:pt x="1371828" y="863600"/>
                </a:lnTo>
                <a:lnTo>
                  <a:pt x="1556727" y="863600"/>
                </a:lnTo>
                <a:lnTo>
                  <a:pt x="1556727" y="850900"/>
                </a:lnTo>
                <a:lnTo>
                  <a:pt x="1415122" y="850900"/>
                </a:lnTo>
                <a:lnTo>
                  <a:pt x="1552282" y="800100"/>
                </a:lnTo>
                <a:lnTo>
                  <a:pt x="1689442" y="762000"/>
                </a:lnTo>
                <a:lnTo>
                  <a:pt x="1735162" y="749300"/>
                </a:lnTo>
                <a:lnTo>
                  <a:pt x="2003132" y="749300"/>
                </a:lnTo>
                <a:lnTo>
                  <a:pt x="2003132" y="736600"/>
                </a:lnTo>
                <a:lnTo>
                  <a:pt x="1920709" y="736600"/>
                </a:lnTo>
                <a:lnTo>
                  <a:pt x="1920709" y="596900"/>
                </a:lnTo>
                <a:lnTo>
                  <a:pt x="2003132" y="596900"/>
                </a:lnTo>
                <a:lnTo>
                  <a:pt x="2003132" y="584200"/>
                </a:lnTo>
                <a:lnTo>
                  <a:pt x="1920709" y="584200"/>
                </a:lnTo>
                <a:lnTo>
                  <a:pt x="1920709" y="444500"/>
                </a:lnTo>
                <a:lnTo>
                  <a:pt x="2003132" y="444500"/>
                </a:lnTo>
                <a:lnTo>
                  <a:pt x="2003132" y="419100"/>
                </a:lnTo>
                <a:lnTo>
                  <a:pt x="1902929" y="419100"/>
                </a:lnTo>
                <a:lnTo>
                  <a:pt x="1902929" y="444500"/>
                </a:lnTo>
                <a:lnTo>
                  <a:pt x="1902929" y="584200"/>
                </a:lnTo>
                <a:lnTo>
                  <a:pt x="1902929" y="596900"/>
                </a:lnTo>
                <a:lnTo>
                  <a:pt x="1902929" y="736600"/>
                </a:lnTo>
                <a:lnTo>
                  <a:pt x="1742401" y="736600"/>
                </a:lnTo>
                <a:lnTo>
                  <a:pt x="1742401" y="596900"/>
                </a:lnTo>
                <a:lnTo>
                  <a:pt x="1902929" y="596900"/>
                </a:lnTo>
                <a:lnTo>
                  <a:pt x="1902929" y="584200"/>
                </a:lnTo>
                <a:lnTo>
                  <a:pt x="1742401" y="584200"/>
                </a:lnTo>
                <a:lnTo>
                  <a:pt x="1742401" y="444500"/>
                </a:lnTo>
                <a:lnTo>
                  <a:pt x="1902929" y="444500"/>
                </a:lnTo>
                <a:lnTo>
                  <a:pt x="1902929" y="419100"/>
                </a:lnTo>
                <a:lnTo>
                  <a:pt x="1794344" y="419100"/>
                </a:lnTo>
                <a:lnTo>
                  <a:pt x="1933536" y="393700"/>
                </a:lnTo>
                <a:lnTo>
                  <a:pt x="2003132" y="381000"/>
                </a:lnTo>
                <a:lnTo>
                  <a:pt x="2003132" y="368300"/>
                </a:lnTo>
                <a:lnTo>
                  <a:pt x="1958682" y="381000"/>
                </a:lnTo>
                <a:lnTo>
                  <a:pt x="1958682" y="266700"/>
                </a:lnTo>
                <a:lnTo>
                  <a:pt x="2003132" y="254000"/>
                </a:lnTo>
                <a:lnTo>
                  <a:pt x="2003132" y="241300"/>
                </a:lnTo>
                <a:lnTo>
                  <a:pt x="1958682" y="254000"/>
                </a:lnTo>
                <a:lnTo>
                  <a:pt x="1958682" y="127000"/>
                </a:lnTo>
                <a:lnTo>
                  <a:pt x="2003132" y="127000"/>
                </a:lnTo>
                <a:lnTo>
                  <a:pt x="2003132" y="114300"/>
                </a:lnTo>
                <a:lnTo>
                  <a:pt x="1940890" y="127000"/>
                </a:lnTo>
                <a:lnTo>
                  <a:pt x="1940890" y="254000"/>
                </a:lnTo>
                <a:lnTo>
                  <a:pt x="1940890" y="266700"/>
                </a:lnTo>
                <a:lnTo>
                  <a:pt x="1940890" y="381000"/>
                </a:lnTo>
                <a:lnTo>
                  <a:pt x="1865845" y="393700"/>
                </a:lnTo>
                <a:lnTo>
                  <a:pt x="1865845" y="279400"/>
                </a:lnTo>
                <a:lnTo>
                  <a:pt x="1940890" y="266700"/>
                </a:lnTo>
                <a:lnTo>
                  <a:pt x="1940890" y="254000"/>
                </a:lnTo>
                <a:lnTo>
                  <a:pt x="1865845" y="266700"/>
                </a:lnTo>
                <a:lnTo>
                  <a:pt x="1865845" y="139700"/>
                </a:lnTo>
                <a:lnTo>
                  <a:pt x="1940890" y="127000"/>
                </a:lnTo>
                <a:lnTo>
                  <a:pt x="1848065" y="139700"/>
                </a:lnTo>
                <a:lnTo>
                  <a:pt x="1848065" y="152400"/>
                </a:lnTo>
                <a:lnTo>
                  <a:pt x="1848065" y="266700"/>
                </a:lnTo>
                <a:lnTo>
                  <a:pt x="1848065" y="279400"/>
                </a:lnTo>
                <a:lnTo>
                  <a:pt x="1848065" y="393700"/>
                </a:lnTo>
                <a:lnTo>
                  <a:pt x="1745449" y="419100"/>
                </a:lnTo>
                <a:lnTo>
                  <a:pt x="1745449" y="317500"/>
                </a:lnTo>
                <a:lnTo>
                  <a:pt x="1813852" y="292100"/>
                </a:lnTo>
                <a:lnTo>
                  <a:pt x="1848065" y="279400"/>
                </a:lnTo>
                <a:lnTo>
                  <a:pt x="1848065" y="266700"/>
                </a:lnTo>
                <a:lnTo>
                  <a:pt x="1745449" y="292100"/>
                </a:lnTo>
                <a:lnTo>
                  <a:pt x="1745449" y="165100"/>
                </a:lnTo>
                <a:lnTo>
                  <a:pt x="1848065" y="152400"/>
                </a:lnTo>
                <a:lnTo>
                  <a:pt x="1848065" y="139700"/>
                </a:lnTo>
                <a:lnTo>
                  <a:pt x="1735543" y="152400"/>
                </a:lnTo>
                <a:lnTo>
                  <a:pt x="1727669" y="152400"/>
                </a:lnTo>
                <a:lnTo>
                  <a:pt x="1727669" y="165100"/>
                </a:lnTo>
                <a:lnTo>
                  <a:pt x="1727669" y="292100"/>
                </a:lnTo>
                <a:lnTo>
                  <a:pt x="1727669" y="317500"/>
                </a:lnTo>
                <a:lnTo>
                  <a:pt x="1727669" y="419100"/>
                </a:lnTo>
                <a:lnTo>
                  <a:pt x="1724621" y="419100"/>
                </a:lnTo>
                <a:lnTo>
                  <a:pt x="1724621" y="444500"/>
                </a:lnTo>
                <a:lnTo>
                  <a:pt x="1724621" y="584200"/>
                </a:lnTo>
                <a:lnTo>
                  <a:pt x="1724621" y="596900"/>
                </a:lnTo>
                <a:lnTo>
                  <a:pt x="1724621" y="736600"/>
                </a:lnTo>
                <a:lnTo>
                  <a:pt x="1635721" y="762000"/>
                </a:lnTo>
                <a:lnTo>
                  <a:pt x="1635721" y="622300"/>
                </a:lnTo>
                <a:lnTo>
                  <a:pt x="1680171" y="609600"/>
                </a:lnTo>
                <a:lnTo>
                  <a:pt x="1724621" y="596900"/>
                </a:lnTo>
                <a:lnTo>
                  <a:pt x="1724621" y="584200"/>
                </a:lnTo>
                <a:lnTo>
                  <a:pt x="1635721" y="609600"/>
                </a:lnTo>
                <a:lnTo>
                  <a:pt x="1635721" y="469900"/>
                </a:lnTo>
                <a:lnTo>
                  <a:pt x="1724621" y="444500"/>
                </a:lnTo>
                <a:lnTo>
                  <a:pt x="1724621" y="419100"/>
                </a:lnTo>
                <a:lnTo>
                  <a:pt x="1667357" y="419100"/>
                </a:lnTo>
                <a:lnTo>
                  <a:pt x="1667357" y="444500"/>
                </a:lnTo>
                <a:lnTo>
                  <a:pt x="1617941" y="457200"/>
                </a:lnTo>
                <a:lnTo>
                  <a:pt x="1617941" y="469900"/>
                </a:lnTo>
                <a:lnTo>
                  <a:pt x="1617941" y="609600"/>
                </a:lnTo>
                <a:lnTo>
                  <a:pt x="1617941" y="622300"/>
                </a:lnTo>
                <a:lnTo>
                  <a:pt x="1617941" y="762000"/>
                </a:lnTo>
                <a:lnTo>
                  <a:pt x="1513293" y="800100"/>
                </a:lnTo>
                <a:lnTo>
                  <a:pt x="1513293" y="647700"/>
                </a:lnTo>
                <a:lnTo>
                  <a:pt x="1565617" y="635000"/>
                </a:lnTo>
                <a:lnTo>
                  <a:pt x="1617941" y="622300"/>
                </a:lnTo>
                <a:lnTo>
                  <a:pt x="1617941" y="609600"/>
                </a:lnTo>
                <a:lnTo>
                  <a:pt x="1513293" y="635000"/>
                </a:lnTo>
                <a:lnTo>
                  <a:pt x="1513293" y="495300"/>
                </a:lnTo>
                <a:lnTo>
                  <a:pt x="1617941" y="469900"/>
                </a:lnTo>
                <a:lnTo>
                  <a:pt x="1617941" y="457200"/>
                </a:lnTo>
                <a:lnTo>
                  <a:pt x="1495526" y="482600"/>
                </a:lnTo>
                <a:lnTo>
                  <a:pt x="1495526" y="495300"/>
                </a:lnTo>
                <a:lnTo>
                  <a:pt x="1495526" y="647700"/>
                </a:lnTo>
                <a:lnTo>
                  <a:pt x="1495526" y="660400"/>
                </a:lnTo>
                <a:lnTo>
                  <a:pt x="1495526" y="800100"/>
                </a:lnTo>
                <a:lnTo>
                  <a:pt x="1373847" y="850900"/>
                </a:lnTo>
                <a:lnTo>
                  <a:pt x="1373847" y="698500"/>
                </a:lnTo>
                <a:lnTo>
                  <a:pt x="1374990" y="698500"/>
                </a:lnTo>
                <a:lnTo>
                  <a:pt x="1435201" y="673100"/>
                </a:lnTo>
                <a:lnTo>
                  <a:pt x="1495526" y="660400"/>
                </a:lnTo>
                <a:lnTo>
                  <a:pt x="1495526" y="647700"/>
                </a:lnTo>
                <a:lnTo>
                  <a:pt x="1373847" y="673100"/>
                </a:lnTo>
                <a:lnTo>
                  <a:pt x="1373847" y="533400"/>
                </a:lnTo>
                <a:lnTo>
                  <a:pt x="1495526" y="495300"/>
                </a:lnTo>
                <a:lnTo>
                  <a:pt x="1495526" y="482600"/>
                </a:lnTo>
                <a:lnTo>
                  <a:pt x="1363687" y="520700"/>
                </a:lnTo>
                <a:lnTo>
                  <a:pt x="1356080" y="520700"/>
                </a:lnTo>
                <a:lnTo>
                  <a:pt x="1356080" y="533400"/>
                </a:lnTo>
                <a:lnTo>
                  <a:pt x="1356080" y="673100"/>
                </a:lnTo>
                <a:lnTo>
                  <a:pt x="1356080" y="698500"/>
                </a:lnTo>
                <a:lnTo>
                  <a:pt x="1356080" y="850900"/>
                </a:lnTo>
                <a:lnTo>
                  <a:pt x="1354048" y="850900"/>
                </a:lnTo>
                <a:lnTo>
                  <a:pt x="1354048" y="1257300"/>
                </a:lnTo>
                <a:lnTo>
                  <a:pt x="1173353" y="1257300"/>
                </a:lnTo>
                <a:lnTo>
                  <a:pt x="1173353" y="1143000"/>
                </a:lnTo>
                <a:lnTo>
                  <a:pt x="1354048" y="1143000"/>
                </a:lnTo>
                <a:lnTo>
                  <a:pt x="1354048" y="1130300"/>
                </a:lnTo>
                <a:lnTo>
                  <a:pt x="1173353" y="1130300"/>
                </a:lnTo>
                <a:lnTo>
                  <a:pt x="1173353" y="1003300"/>
                </a:lnTo>
                <a:lnTo>
                  <a:pt x="1354048" y="1003300"/>
                </a:lnTo>
                <a:lnTo>
                  <a:pt x="1354048" y="990600"/>
                </a:lnTo>
                <a:lnTo>
                  <a:pt x="1173353" y="990600"/>
                </a:lnTo>
                <a:lnTo>
                  <a:pt x="1173353" y="863600"/>
                </a:lnTo>
                <a:lnTo>
                  <a:pt x="1354048" y="863600"/>
                </a:lnTo>
                <a:lnTo>
                  <a:pt x="1354048" y="850900"/>
                </a:lnTo>
                <a:lnTo>
                  <a:pt x="1173353" y="850900"/>
                </a:lnTo>
                <a:lnTo>
                  <a:pt x="1173353" y="698500"/>
                </a:lnTo>
                <a:lnTo>
                  <a:pt x="1356080" y="698500"/>
                </a:lnTo>
                <a:lnTo>
                  <a:pt x="1356080" y="673100"/>
                </a:lnTo>
                <a:lnTo>
                  <a:pt x="1173353" y="673100"/>
                </a:lnTo>
                <a:lnTo>
                  <a:pt x="1173353" y="533400"/>
                </a:lnTo>
                <a:lnTo>
                  <a:pt x="1356080" y="533400"/>
                </a:lnTo>
                <a:lnTo>
                  <a:pt x="1356080" y="520700"/>
                </a:lnTo>
                <a:lnTo>
                  <a:pt x="1155573" y="520700"/>
                </a:lnTo>
                <a:lnTo>
                  <a:pt x="1155573" y="533400"/>
                </a:lnTo>
                <a:lnTo>
                  <a:pt x="1155573" y="673100"/>
                </a:lnTo>
                <a:lnTo>
                  <a:pt x="1155573" y="1257300"/>
                </a:lnTo>
                <a:lnTo>
                  <a:pt x="983335" y="1257300"/>
                </a:lnTo>
                <a:lnTo>
                  <a:pt x="983335" y="1143000"/>
                </a:lnTo>
                <a:lnTo>
                  <a:pt x="1155573" y="1143000"/>
                </a:lnTo>
                <a:lnTo>
                  <a:pt x="1155573" y="1130300"/>
                </a:lnTo>
                <a:lnTo>
                  <a:pt x="983335" y="1130300"/>
                </a:lnTo>
                <a:lnTo>
                  <a:pt x="983335" y="1003300"/>
                </a:lnTo>
                <a:lnTo>
                  <a:pt x="1155573" y="1003300"/>
                </a:lnTo>
                <a:lnTo>
                  <a:pt x="1155573" y="990600"/>
                </a:lnTo>
                <a:lnTo>
                  <a:pt x="983335" y="990600"/>
                </a:lnTo>
                <a:lnTo>
                  <a:pt x="983335" y="863600"/>
                </a:lnTo>
                <a:lnTo>
                  <a:pt x="1155573" y="863600"/>
                </a:lnTo>
                <a:lnTo>
                  <a:pt x="1155573" y="850900"/>
                </a:lnTo>
                <a:lnTo>
                  <a:pt x="983335" y="850900"/>
                </a:lnTo>
                <a:lnTo>
                  <a:pt x="983335" y="698500"/>
                </a:lnTo>
                <a:lnTo>
                  <a:pt x="1155573" y="698500"/>
                </a:lnTo>
                <a:lnTo>
                  <a:pt x="1155573" y="673100"/>
                </a:lnTo>
                <a:lnTo>
                  <a:pt x="983335" y="673100"/>
                </a:lnTo>
                <a:lnTo>
                  <a:pt x="983335" y="533400"/>
                </a:lnTo>
                <a:lnTo>
                  <a:pt x="1155573" y="533400"/>
                </a:lnTo>
                <a:lnTo>
                  <a:pt x="1155573" y="520700"/>
                </a:lnTo>
                <a:lnTo>
                  <a:pt x="965555" y="520700"/>
                </a:lnTo>
                <a:lnTo>
                  <a:pt x="965555" y="533400"/>
                </a:lnTo>
                <a:lnTo>
                  <a:pt x="965555" y="673100"/>
                </a:lnTo>
                <a:lnTo>
                  <a:pt x="965555" y="1257300"/>
                </a:lnTo>
                <a:lnTo>
                  <a:pt x="761657" y="1257300"/>
                </a:lnTo>
                <a:lnTo>
                  <a:pt x="761657" y="1143000"/>
                </a:lnTo>
                <a:lnTo>
                  <a:pt x="965555" y="1143000"/>
                </a:lnTo>
                <a:lnTo>
                  <a:pt x="965555" y="1130300"/>
                </a:lnTo>
                <a:lnTo>
                  <a:pt x="761657" y="1130300"/>
                </a:lnTo>
                <a:lnTo>
                  <a:pt x="761657" y="1003300"/>
                </a:lnTo>
                <a:lnTo>
                  <a:pt x="965555" y="1003300"/>
                </a:lnTo>
                <a:lnTo>
                  <a:pt x="965555" y="990600"/>
                </a:lnTo>
                <a:lnTo>
                  <a:pt x="761657" y="990600"/>
                </a:lnTo>
                <a:lnTo>
                  <a:pt x="761657" y="863600"/>
                </a:lnTo>
                <a:lnTo>
                  <a:pt x="965555" y="863600"/>
                </a:lnTo>
                <a:lnTo>
                  <a:pt x="965555" y="850900"/>
                </a:lnTo>
                <a:lnTo>
                  <a:pt x="761657" y="850900"/>
                </a:lnTo>
                <a:lnTo>
                  <a:pt x="761657" y="698500"/>
                </a:lnTo>
                <a:lnTo>
                  <a:pt x="965555" y="698500"/>
                </a:lnTo>
                <a:lnTo>
                  <a:pt x="965555" y="673100"/>
                </a:lnTo>
                <a:lnTo>
                  <a:pt x="761657" y="673100"/>
                </a:lnTo>
                <a:lnTo>
                  <a:pt x="761657" y="533400"/>
                </a:lnTo>
                <a:lnTo>
                  <a:pt x="965555" y="533400"/>
                </a:lnTo>
                <a:lnTo>
                  <a:pt x="965555" y="520700"/>
                </a:lnTo>
                <a:lnTo>
                  <a:pt x="815390" y="520700"/>
                </a:lnTo>
                <a:lnTo>
                  <a:pt x="877887" y="508000"/>
                </a:lnTo>
                <a:lnTo>
                  <a:pt x="1127887" y="457200"/>
                </a:lnTo>
                <a:lnTo>
                  <a:pt x="1126871" y="444500"/>
                </a:lnTo>
                <a:lnTo>
                  <a:pt x="1667357" y="444500"/>
                </a:lnTo>
                <a:lnTo>
                  <a:pt x="1667357" y="419100"/>
                </a:lnTo>
                <a:lnTo>
                  <a:pt x="1571078" y="419100"/>
                </a:lnTo>
                <a:lnTo>
                  <a:pt x="1571078" y="317500"/>
                </a:lnTo>
                <a:lnTo>
                  <a:pt x="1727669" y="317500"/>
                </a:lnTo>
                <a:lnTo>
                  <a:pt x="1727669" y="292100"/>
                </a:lnTo>
                <a:lnTo>
                  <a:pt x="1571078" y="292100"/>
                </a:lnTo>
                <a:lnTo>
                  <a:pt x="1571078" y="165100"/>
                </a:lnTo>
                <a:lnTo>
                  <a:pt x="1727669" y="165100"/>
                </a:lnTo>
                <a:lnTo>
                  <a:pt x="1727669" y="152400"/>
                </a:lnTo>
                <a:lnTo>
                  <a:pt x="1553298" y="152400"/>
                </a:lnTo>
                <a:lnTo>
                  <a:pt x="1553298" y="165100"/>
                </a:lnTo>
                <a:lnTo>
                  <a:pt x="1553298" y="292100"/>
                </a:lnTo>
                <a:lnTo>
                  <a:pt x="1553298" y="317500"/>
                </a:lnTo>
                <a:lnTo>
                  <a:pt x="1553298" y="419100"/>
                </a:lnTo>
                <a:lnTo>
                  <a:pt x="1423390" y="419100"/>
                </a:lnTo>
                <a:lnTo>
                  <a:pt x="1423390" y="317500"/>
                </a:lnTo>
                <a:lnTo>
                  <a:pt x="1553298" y="317500"/>
                </a:lnTo>
                <a:lnTo>
                  <a:pt x="1553298" y="292100"/>
                </a:lnTo>
                <a:lnTo>
                  <a:pt x="1423390" y="292100"/>
                </a:lnTo>
                <a:lnTo>
                  <a:pt x="1423390" y="165100"/>
                </a:lnTo>
                <a:lnTo>
                  <a:pt x="1553298" y="165100"/>
                </a:lnTo>
                <a:lnTo>
                  <a:pt x="1553298" y="152400"/>
                </a:lnTo>
                <a:lnTo>
                  <a:pt x="1405610" y="152400"/>
                </a:lnTo>
                <a:lnTo>
                  <a:pt x="1405610" y="165100"/>
                </a:lnTo>
                <a:lnTo>
                  <a:pt x="1405610" y="292100"/>
                </a:lnTo>
                <a:lnTo>
                  <a:pt x="1405610" y="317500"/>
                </a:lnTo>
                <a:lnTo>
                  <a:pt x="1405610" y="419100"/>
                </a:lnTo>
                <a:lnTo>
                  <a:pt x="1275562" y="419100"/>
                </a:lnTo>
                <a:lnTo>
                  <a:pt x="1275562" y="317500"/>
                </a:lnTo>
                <a:lnTo>
                  <a:pt x="1405610" y="317500"/>
                </a:lnTo>
                <a:lnTo>
                  <a:pt x="1405610" y="292100"/>
                </a:lnTo>
                <a:lnTo>
                  <a:pt x="1275562" y="292100"/>
                </a:lnTo>
                <a:lnTo>
                  <a:pt x="1275562" y="165100"/>
                </a:lnTo>
                <a:lnTo>
                  <a:pt x="1405610" y="165100"/>
                </a:lnTo>
                <a:lnTo>
                  <a:pt x="1405610" y="152400"/>
                </a:lnTo>
                <a:lnTo>
                  <a:pt x="1257782" y="152400"/>
                </a:lnTo>
                <a:lnTo>
                  <a:pt x="1257782" y="165100"/>
                </a:lnTo>
                <a:lnTo>
                  <a:pt x="1257782" y="292100"/>
                </a:lnTo>
                <a:lnTo>
                  <a:pt x="1257782" y="317500"/>
                </a:lnTo>
                <a:lnTo>
                  <a:pt x="1257782" y="419100"/>
                </a:lnTo>
                <a:lnTo>
                  <a:pt x="1124788" y="419100"/>
                </a:lnTo>
                <a:lnTo>
                  <a:pt x="1124788" y="317500"/>
                </a:lnTo>
                <a:lnTo>
                  <a:pt x="1257782" y="317500"/>
                </a:lnTo>
                <a:lnTo>
                  <a:pt x="1257782" y="292100"/>
                </a:lnTo>
                <a:lnTo>
                  <a:pt x="1124788" y="292100"/>
                </a:lnTo>
                <a:lnTo>
                  <a:pt x="1124788" y="165100"/>
                </a:lnTo>
                <a:lnTo>
                  <a:pt x="1257782" y="165100"/>
                </a:lnTo>
                <a:lnTo>
                  <a:pt x="1257782" y="152400"/>
                </a:lnTo>
                <a:lnTo>
                  <a:pt x="1200658" y="152400"/>
                </a:lnTo>
                <a:lnTo>
                  <a:pt x="1286878" y="139700"/>
                </a:lnTo>
                <a:lnTo>
                  <a:pt x="1545551" y="101600"/>
                </a:lnTo>
                <a:lnTo>
                  <a:pt x="2003132" y="101600"/>
                </a:lnTo>
                <a:lnTo>
                  <a:pt x="2003132" y="88900"/>
                </a:lnTo>
                <a:close/>
              </a:path>
              <a:path w="2023745" h="2931160">
                <a:moveTo>
                  <a:pt x="2023618" y="1459026"/>
                </a:moveTo>
                <a:lnTo>
                  <a:pt x="2013153" y="1473034"/>
                </a:lnTo>
                <a:lnTo>
                  <a:pt x="2014435" y="1471625"/>
                </a:lnTo>
                <a:lnTo>
                  <a:pt x="2023618" y="1459026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92182" y="4560646"/>
            <a:ext cx="25400" cy="12065"/>
          </a:xfrm>
          <a:custGeom>
            <a:avLst/>
            <a:gdLst/>
            <a:ahLst/>
            <a:cxnLst/>
            <a:rect l="l" t="t" r="r" b="b"/>
            <a:pathLst>
              <a:path w="25400" h="12064">
                <a:moveTo>
                  <a:pt x="0" y="0"/>
                </a:moveTo>
                <a:lnTo>
                  <a:pt x="25184" y="11595"/>
                </a:lnTo>
                <a:lnTo>
                  <a:pt x="25146" y="4127"/>
                </a:lnTo>
                <a:lnTo>
                  <a:pt x="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574266" y="4906555"/>
            <a:ext cx="219075" cy="31115"/>
          </a:xfrm>
          <a:custGeom>
            <a:avLst/>
            <a:gdLst/>
            <a:ahLst/>
            <a:cxnLst/>
            <a:rect l="l" t="t" r="r" b="b"/>
            <a:pathLst>
              <a:path w="219075" h="31114">
                <a:moveTo>
                  <a:pt x="74041" y="21310"/>
                </a:moveTo>
                <a:lnTo>
                  <a:pt x="70548" y="20929"/>
                </a:lnTo>
                <a:lnTo>
                  <a:pt x="0" y="30899"/>
                </a:lnTo>
                <a:lnTo>
                  <a:pt x="74041" y="21310"/>
                </a:lnTo>
                <a:close/>
              </a:path>
              <a:path w="219075" h="31114">
                <a:moveTo>
                  <a:pt x="218567" y="0"/>
                </a:moveTo>
                <a:lnTo>
                  <a:pt x="113792" y="14808"/>
                </a:lnTo>
                <a:lnTo>
                  <a:pt x="113207" y="21297"/>
                </a:lnTo>
                <a:lnTo>
                  <a:pt x="218567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741065" y="5753404"/>
            <a:ext cx="952500" cy="229235"/>
          </a:xfrm>
          <a:custGeom>
            <a:avLst/>
            <a:gdLst/>
            <a:ahLst/>
            <a:cxnLst/>
            <a:rect l="l" t="t" r="r" b="b"/>
            <a:pathLst>
              <a:path w="952500" h="229235">
                <a:moveTo>
                  <a:pt x="951966" y="139712"/>
                </a:moveTo>
                <a:lnTo>
                  <a:pt x="428256" y="215912"/>
                </a:lnTo>
                <a:lnTo>
                  <a:pt x="550227" y="215912"/>
                </a:lnTo>
                <a:lnTo>
                  <a:pt x="951966" y="152412"/>
                </a:lnTo>
                <a:lnTo>
                  <a:pt x="951966" y="139712"/>
                </a:lnTo>
                <a:close/>
              </a:path>
              <a:path w="952500" h="229235">
                <a:moveTo>
                  <a:pt x="951966" y="0"/>
                </a:moveTo>
                <a:lnTo>
                  <a:pt x="93853" y="50800"/>
                </a:lnTo>
                <a:lnTo>
                  <a:pt x="0" y="63500"/>
                </a:lnTo>
                <a:lnTo>
                  <a:pt x="45212" y="63500"/>
                </a:lnTo>
                <a:lnTo>
                  <a:pt x="316598" y="228612"/>
                </a:lnTo>
                <a:lnTo>
                  <a:pt x="316598" y="215912"/>
                </a:lnTo>
                <a:lnTo>
                  <a:pt x="64389" y="63500"/>
                </a:lnTo>
                <a:lnTo>
                  <a:pt x="91313" y="63500"/>
                </a:lnTo>
                <a:lnTo>
                  <a:pt x="951966" y="12700"/>
                </a:lnTo>
                <a:lnTo>
                  <a:pt x="951966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320244" y="6258547"/>
            <a:ext cx="93980" cy="14604"/>
          </a:xfrm>
          <a:custGeom>
            <a:avLst/>
            <a:gdLst/>
            <a:ahLst/>
            <a:cxnLst/>
            <a:rect l="l" t="t" r="r" b="b"/>
            <a:pathLst>
              <a:path w="93979" h="14604">
                <a:moveTo>
                  <a:pt x="80010" y="0"/>
                </a:moveTo>
                <a:lnTo>
                  <a:pt x="13589" y="0"/>
                </a:lnTo>
                <a:lnTo>
                  <a:pt x="0" y="14224"/>
                </a:lnTo>
                <a:lnTo>
                  <a:pt x="93472" y="14224"/>
                </a:lnTo>
                <a:lnTo>
                  <a:pt x="8001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03132" y="7493419"/>
            <a:ext cx="1416685" cy="12700"/>
          </a:xfrm>
          <a:custGeom>
            <a:avLst/>
            <a:gdLst/>
            <a:ahLst/>
            <a:cxnLst/>
            <a:rect l="l" t="t" r="r" b="b"/>
            <a:pathLst>
              <a:path w="1416685" h="12700">
                <a:moveTo>
                  <a:pt x="1416380" y="0"/>
                </a:moveTo>
                <a:lnTo>
                  <a:pt x="0" y="0"/>
                </a:lnTo>
                <a:lnTo>
                  <a:pt x="0" y="12687"/>
                </a:lnTo>
                <a:lnTo>
                  <a:pt x="141638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-512" y="457708"/>
            <a:ext cx="17071340" cy="8750300"/>
            <a:chOff x="-512" y="457708"/>
            <a:chExt cx="17071340" cy="8750300"/>
          </a:xfrm>
        </p:grpSpPr>
        <p:sp>
          <p:nvSpPr>
            <p:cNvPr id="19" name="object 19"/>
            <p:cNvSpPr/>
            <p:nvPr/>
          </p:nvSpPr>
          <p:spPr>
            <a:xfrm>
              <a:off x="0" y="457707"/>
              <a:ext cx="17068800" cy="8750300"/>
            </a:xfrm>
            <a:custGeom>
              <a:avLst/>
              <a:gdLst/>
              <a:ahLst/>
              <a:cxnLst/>
              <a:rect l="l" t="t" r="r" b="b"/>
              <a:pathLst>
                <a:path w="17068800" h="8750300">
                  <a:moveTo>
                    <a:pt x="2003259" y="8128000"/>
                  </a:moveTo>
                  <a:lnTo>
                    <a:pt x="0" y="8331200"/>
                  </a:lnTo>
                  <a:lnTo>
                    <a:pt x="0" y="8343900"/>
                  </a:lnTo>
                  <a:lnTo>
                    <a:pt x="2002840" y="8140738"/>
                  </a:lnTo>
                  <a:lnTo>
                    <a:pt x="2003132" y="8140738"/>
                  </a:lnTo>
                  <a:lnTo>
                    <a:pt x="2003259" y="8128000"/>
                  </a:lnTo>
                  <a:close/>
                </a:path>
                <a:path w="17068800" h="8750300">
                  <a:moveTo>
                    <a:pt x="7385139" y="3632200"/>
                  </a:moveTo>
                  <a:lnTo>
                    <a:pt x="7384999" y="3644912"/>
                  </a:lnTo>
                  <a:lnTo>
                    <a:pt x="7383742" y="3644912"/>
                  </a:lnTo>
                  <a:lnTo>
                    <a:pt x="7385012" y="3657612"/>
                  </a:lnTo>
                  <a:lnTo>
                    <a:pt x="7385139" y="3632200"/>
                  </a:lnTo>
                  <a:close/>
                </a:path>
                <a:path w="17068800" h="8750300">
                  <a:moveTo>
                    <a:pt x="13537311" y="8572500"/>
                  </a:moveTo>
                  <a:lnTo>
                    <a:pt x="10693044" y="8051800"/>
                  </a:lnTo>
                  <a:lnTo>
                    <a:pt x="10693044" y="8064500"/>
                  </a:lnTo>
                  <a:lnTo>
                    <a:pt x="13533247" y="8585200"/>
                  </a:lnTo>
                  <a:lnTo>
                    <a:pt x="13537311" y="8572500"/>
                  </a:lnTo>
                  <a:close/>
                </a:path>
                <a:path w="17068800" h="8750300">
                  <a:moveTo>
                    <a:pt x="17068737" y="4191228"/>
                  </a:moveTo>
                  <a:lnTo>
                    <a:pt x="17043908" y="4203433"/>
                  </a:lnTo>
                  <a:lnTo>
                    <a:pt x="17068737" y="4203433"/>
                  </a:lnTo>
                  <a:lnTo>
                    <a:pt x="17068737" y="4191228"/>
                  </a:lnTo>
                  <a:close/>
                </a:path>
                <a:path w="17068800" h="8750300">
                  <a:moveTo>
                    <a:pt x="17068800" y="1028700"/>
                  </a:moveTo>
                  <a:lnTo>
                    <a:pt x="16037052" y="1117600"/>
                  </a:lnTo>
                  <a:lnTo>
                    <a:pt x="16037052" y="1371600"/>
                  </a:lnTo>
                  <a:lnTo>
                    <a:pt x="15749778" y="1397000"/>
                  </a:lnTo>
                  <a:lnTo>
                    <a:pt x="15749778" y="1752600"/>
                  </a:lnTo>
                  <a:lnTo>
                    <a:pt x="15673959" y="1752600"/>
                  </a:lnTo>
                  <a:lnTo>
                    <a:pt x="14854301" y="1765300"/>
                  </a:lnTo>
                  <a:lnTo>
                    <a:pt x="14854301" y="2349500"/>
                  </a:lnTo>
                  <a:lnTo>
                    <a:pt x="14872081" y="2349500"/>
                  </a:lnTo>
                  <a:lnTo>
                    <a:pt x="14872081" y="1778000"/>
                  </a:lnTo>
                  <a:lnTo>
                    <a:pt x="15673959" y="1765300"/>
                  </a:lnTo>
                  <a:lnTo>
                    <a:pt x="15673959" y="2171700"/>
                  </a:lnTo>
                  <a:lnTo>
                    <a:pt x="15513558" y="2171700"/>
                  </a:lnTo>
                  <a:lnTo>
                    <a:pt x="15513558" y="2184400"/>
                  </a:lnTo>
                  <a:lnTo>
                    <a:pt x="16653637" y="2184400"/>
                  </a:lnTo>
                  <a:lnTo>
                    <a:pt x="16653637" y="2425700"/>
                  </a:lnTo>
                  <a:lnTo>
                    <a:pt x="16552164" y="2425700"/>
                  </a:lnTo>
                  <a:lnTo>
                    <a:pt x="16552164" y="2463800"/>
                  </a:lnTo>
                  <a:lnTo>
                    <a:pt x="16552164" y="2628900"/>
                  </a:lnTo>
                  <a:lnTo>
                    <a:pt x="16194278" y="2603500"/>
                  </a:lnTo>
                  <a:lnTo>
                    <a:pt x="16194278" y="2438400"/>
                  </a:lnTo>
                  <a:lnTo>
                    <a:pt x="16552164" y="2463800"/>
                  </a:lnTo>
                  <a:lnTo>
                    <a:pt x="16552164" y="2425700"/>
                  </a:lnTo>
                  <a:lnTo>
                    <a:pt x="16185515" y="2413000"/>
                  </a:lnTo>
                  <a:lnTo>
                    <a:pt x="16185515" y="2425700"/>
                  </a:lnTo>
                  <a:lnTo>
                    <a:pt x="16176498" y="2425700"/>
                  </a:lnTo>
                  <a:lnTo>
                    <a:pt x="16176498" y="2565400"/>
                  </a:lnTo>
                  <a:lnTo>
                    <a:pt x="16176498" y="2590800"/>
                  </a:lnTo>
                  <a:lnTo>
                    <a:pt x="16176498" y="2603500"/>
                  </a:lnTo>
                  <a:lnTo>
                    <a:pt x="15833090" y="2590800"/>
                  </a:lnTo>
                  <a:lnTo>
                    <a:pt x="16176498" y="2590800"/>
                  </a:lnTo>
                  <a:lnTo>
                    <a:pt x="16176498" y="2565400"/>
                  </a:lnTo>
                  <a:lnTo>
                    <a:pt x="15594584" y="2565400"/>
                  </a:lnTo>
                  <a:lnTo>
                    <a:pt x="15594584" y="2362200"/>
                  </a:lnTo>
                  <a:lnTo>
                    <a:pt x="15576804" y="2362200"/>
                  </a:lnTo>
                  <a:lnTo>
                    <a:pt x="15576804" y="2374900"/>
                  </a:lnTo>
                  <a:lnTo>
                    <a:pt x="15576804" y="2565400"/>
                  </a:lnTo>
                  <a:lnTo>
                    <a:pt x="15564231" y="2565400"/>
                  </a:lnTo>
                  <a:lnTo>
                    <a:pt x="15564231" y="2654300"/>
                  </a:lnTo>
                  <a:lnTo>
                    <a:pt x="15341346" y="2641600"/>
                  </a:lnTo>
                  <a:lnTo>
                    <a:pt x="15118461" y="2628900"/>
                  </a:lnTo>
                  <a:lnTo>
                    <a:pt x="14923262" y="2628900"/>
                  </a:lnTo>
                  <a:lnTo>
                    <a:pt x="14923262" y="2374900"/>
                  </a:lnTo>
                  <a:lnTo>
                    <a:pt x="15576804" y="2374900"/>
                  </a:lnTo>
                  <a:lnTo>
                    <a:pt x="15576804" y="2362200"/>
                  </a:lnTo>
                  <a:lnTo>
                    <a:pt x="15531338" y="2362200"/>
                  </a:lnTo>
                  <a:lnTo>
                    <a:pt x="15531338" y="2298700"/>
                  </a:lnTo>
                  <a:lnTo>
                    <a:pt x="15531338" y="2209800"/>
                  </a:lnTo>
                  <a:lnTo>
                    <a:pt x="14929358" y="2209800"/>
                  </a:lnTo>
                  <a:lnTo>
                    <a:pt x="15513558" y="2222500"/>
                  </a:lnTo>
                  <a:lnTo>
                    <a:pt x="15513558" y="2298700"/>
                  </a:lnTo>
                  <a:lnTo>
                    <a:pt x="14931644" y="2273300"/>
                  </a:lnTo>
                  <a:lnTo>
                    <a:pt x="14930882" y="2286000"/>
                  </a:lnTo>
                  <a:lnTo>
                    <a:pt x="15513558" y="2311400"/>
                  </a:lnTo>
                  <a:lnTo>
                    <a:pt x="15513558" y="2362200"/>
                  </a:lnTo>
                  <a:lnTo>
                    <a:pt x="14905482" y="2362200"/>
                  </a:lnTo>
                  <a:lnTo>
                    <a:pt x="14905482" y="2374900"/>
                  </a:lnTo>
                  <a:lnTo>
                    <a:pt x="14905482" y="2628900"/>
                  </a:lnTo>
                  <a:lnTo>
                    <a:pt x="14567662" y="2628900"/>
                  </a:lnTo>
                  <a:lnTo>
                    <a:pt x="14567662" y="2781300"/>
                  </a:lnTo>
                  <a:lnTo>
                    <a:pt x="14321790" y="2768600"/>
                  </a:lnTo>
                  <a:lnTo>
                    <a:pt x="14321790" y="2362200"/>
                  </a:lnTo>
                  <a:lnTo>
                    <a:pt x="14905482" y="2374900"/>
                  </a:lnTo>
                  <a:lnTo>
                    <a:pt x="14905482" y="2362200"/>
                  </a:lnTo>
                  <a:lnTo>
                    <a:pt x="14304137" y="2349500"/>
                  </a:lnTo>
                  <a:lnTo>
                    <a:pt x="14304137" y="2768600"/>
                  </a:lnTo>
                  <a:lnTo>
                    <a:pt x="14196949" y="2755900"/>
                  </a:lnTo>
                  <a:lnTo>
                    <a:pt x="14196949" y="2108200"/>
                  </a:lnTo>
                  <a:lnTo>
                    <a:pt x="14198854" y="2108200"/>
                  </a:lnTo>
                  <a:lnTo>
                    <a:pt x="14198854" y="2095500"/>
                  </a:lnTo>
                  <a:lnTo>
                    <a:pt x="14196949" y="2095500"/>
                  </a:lnTo>
                  <a:lnTo>
                    <a:pt x="14196949" y="1549400"/>
                  </a:lnTo>
                  <a:lnTo>
                    <a:pt x="14179296" y="1549400"/>
                  </a:lnTo>
                  <a:lnTo>
                    <a:pt x="14179296" y="1574800"/>
                  </a:lnTo>
                  <a:lnTo>
                    <a:pt x="14179296" y="2095500"/>
                  </a:lnTo>
                  <a:lnTo>
                    <a:pt x="14179296" y="2108200"/>
                  </a:lnTo>
                  <a:lnTo>
                    <a:pt x="14179296" y="2755900"/>
                  </a:lnTo>
                  <a:lnTo>
                    <a:pt x="13701014" y="2717800"/>
                  </a:lnTo>
                  <a:lnTo>
                    <a:pt x="13701014" y="2108200"/>
                  </a:lnTo>
                  <a:lnTo>
                    <a:pt x="14179296" y="2108200"/>
                  </a:lnTo>
                  <a:lnTo>
                    <a:pt x="14179296" y="2095500"/>
                  </a:lnTo>
                  <a:lnTo>
                    <a:pt x="13701014" y="2095500"/>
                  </a:lnTo>
                  <a:lnTo>
                    <a:pt x="13701014" y="1574800"/>
                  </a:lnTo>
                  <a:lnTo>
                    <a:pt x="14179296" y="1574800"/>
                  </a:lnTo>
                  <a:lnTo>
                    <a:pt x="14179296" y="1549400"/>
                  </a:lnTo>
                  <a:lnTo>
                    <a:pt x="13859383" y="1549400"/>
                  </a:lnTo>
                  <a:lnTo>
                    <a:pt x="13859383" y="1295400"/>
                  </a:lnTo>
                  <a:lnTo>
                    <a:pt x="13841603" y="1295400"/>
                  </a:lnTo>
                  <a:lnTo>
                    <a:pt x="13841603" y="1320800"/>
                  </a:lnTo>
                  <a:lnTo>
                    <a:pt x="13841603" y="1549400"/>
                  </a:lnTo>
                  <a:lnTo>
                    <a:pt x="13683234" y="1549400"/>
                  </a:lnTo>
                  <a:lnTo>
                    <a:pt x="13683234" y="1574800"/>
                  </a:lnTo>
                  <a:lnTo>
                    <a:pt x="13683234" y="2095500"/>
                  </a:lnTo>
                  <a:lnTo>
                    <a:pt x="13683234" y="2108200"/>
                  </a:lnTo>
                  <a:lnTo>
                    <a:pt x="13683234" y="2717800"/>
                  </a:lnTo>
                  <a:lnTo>
                    <a:pt x="13484936" y="2692400"/>
                  </a:lnTo>
                  <a:lnTo>
                    <a:pt x="13385800" y="2679700"/>
                  </a:lnTo>
                  <a:lnTo>
                    <a:pt x="13148932" y="2679700"/>
                  </a:lnTo>
                  <a:lnTo>
                    <a:pt x="13148932" y="2108200"/>
                  </a:lnTo>
                  <a:lnTo>
                    <a:pt x="13683234" y="2108200"/>
                  </a:lnTo>
                  <a:lnTo>
                    <a:pt x="13683234" y="2095500"/>
                  </a:lnTo>
                  <a:lnTo>
                    <a:pt x="13148932" y="2095500"/>
                  </a:lnTo>
                  <a:lnTo>
                    <a:pt x="13148932" y="1574800"/>
                  </a:lnTo>
                  <a:lnTo>
                    <a:pt x="13683234" y="1574800"/>
                  </a:lnTo>
                  <a:lnTo>
                    <a:pt x="13683234" y="1549400"/>
                  </a:lnTo>
                  <a:lnTo>
                    <a:pt x="13148932" y="1549400"/>
                  </a:lnTo>
                  <a:lnTo>
                    <a:pt x="13131165" y="1562100"/>
                  </a:lnTo>
                  <a:lnTo>
                    <a:pt x="13131165" y="1574800"/>
                  </a:lnTo>
                  <a:lnTo>
                    <a:pt x="13131165" y="2095500"/>
                  </a:lnTo>
                  <a:lnTo>
                    <a:pt x="13131165" y="2108200"/>
                  </a:lnTo>
                  <a:lnTo>
                    <a:pt x="13131165" y="2679700"/>
                  </a:lnTo>
                  <a:lnTo>
                    <a:pt x="12666193" y="2679700"/>
                  </a:lnTo>
                  <a:lnTo>
                    <a:pt x="12666193" y="2743200"/>
                  </a:lnTo>
                  <a:lnTo>
                    <a:pt x="12503887" y="2717800"/>
                  </a:lnTo>
                  <a:lnTo>
                    <a:pt x="12503887" y="2108200"/>
                  </a:lnTo>
                  <a:lnTo>
                    <a:pt x="13131165" y="2108200"/>
                  </a:lnTo>
                  <a:lnTo>
                    <a:pt x="13131165" y="2095500"/>
                  </a:lnTo>
                  <a:lnTo>
                    <a:pt x="12503887" y="2095500"/>
                  </a:lnTo>
                  <a:lnTo>
                    <a:pt x="12503887" y="1612900"/>
                  </a:lnTo>
                  <a:lnTo>
                    <a:pt x="13131165" y="1574800"/>
                  </a:lnTo>
                  <a:lnTo>
                    <a:pt x="13131165" y="1562100"/>
                  </a:lnTo>
                  <a:lnTo>
                    <a:pt x="12997942" y="1574800"/>
                  </a:lnTo>
                  <a:lnTo>
                    <a:pt x="12997942" y="1320800"/>
                  </a:lnTo>
                  <a:lnTo>
                    <a:pt x="13841603" y="1320800"/>
                  </a:lnTo>
                  <a:lnTo>
                    <a:pt x="13841603" y="1295400"/>
                  </a:lnTo>
                  <a:lnTo>
                    <a:pt x="13597509" y="1295400"/>
                  </a:lnTo>
                  <a:lnTo>
                    <a:pt x="13597509" y="1143000"/>
                  </a:lnTo>
                  <a:lnTo>
                    <a:pt x="13579729" y="1143000"/>
                  </a:lnTo>
                  <a:lnTo>
                    <a:pt x="13579729" y="1155700"/>
                  </a:lnTo>
                  <a:lnTo>
                    <a:pt x="13579729" y="1295400"/>
                  </a:lnTo>
                  <a:lnTo>
                    <a:pt x="12987782" y="1295400"/>
                  </a:lnTo>
                  <a:lnTo>
                    <a:pt x="12980162" y="1308100"/>
                  </a:lnTo>
                  <a:lnTo>
                    <a:pt x="12980162" y="1320800"/>
                  </a:lnTo>
                  <a:lnTo>
                    <a:pt x="12980162" y="1574800"/>
                  </a:lnTo>
                  <a:lnTo>
                    <a:pt x="12486107" y="1600200"/>
                  </a:lnTo>
                  <a:lnTo>
                    <a:pt x="12486107" y="1612900"/>
                  </a:lnTo>
                  <a:lnTo>
                    <a:pt x="12486107" y="2095500"/>
                  </a:lnTo>
                  <a:lnTo>
                    <a:pt x="12486107" y="2108200"/>
                  </a:lnTo>
                  <a:lnTo>
                    <a:pt x="12486107" y="2717800"/>
                  </a:lnTo>
                  <a:lnTo>
                    <a:pt x="12459564" y="2717800"/>
                  </a:lnTo>
                  <a:lnTo>
                    <a:pt x="12459564" y="2527300"/>
                  </a:lnTo>
                  <a:lnTo>
                    <a:pt x="12441784" y="2527300"/>
                  </a:lnTo>
                  <a:lnTo>
                    <a:pt x="12441784" y="2540000"/>
                  </a:lnTo>
                  <a:lnTo>
                    <a:pt x="12441784" y="2717800"/>
                  </a:lnTo>
                  <a:lnTo>
                    <a:pt x="12267413" y="2717800"/>
                  </a:lnTo>
                  <a:lnTo>
                    <a:pt x="12267413" y="2540000"/>
                  </a:lnTo>
                  <a:lnTo>
                    <a:pt x="12441784" y="2540000"/>
                  </a:lnTo>
                  <a:lnTo>
                    <a:pt x="12441784" y="2527300"/>
                  </a:lnTo>
                  <a:lnTo>
                    <a:pt x="12249633" y="2514600"/>
                  </a:lnTo>
                  <a:lnTo>
                    <a:pt x="12249633" y="2540000"/>
                  </a:lnTo>
                  <a:lnTo>
                    <a:pt x="12249633" y="2717800"/>
                  </a:lnTo>
                  <a:lnTo>
                    <a:pt x="12064860" y="2717800"/>
                  </a:lnTo>
                  <a:lnTo>
                    <a:pt x="12064860" y="2540000"/>
                  </a:lnTo>
                  <a:lnTo>
                    <a:pt x="12249633" y="2540000"/>
                  </a:lnTo>
                  <a:lnTo>
                    <a:pt x="12249633" y="2514600"/>
                  </a:lnTo>
                  <a:lnTo>
                    <a:pt x="12228551" y="2514600"/>
                  </a:lnTo>
                  <a:lnTo>
                    <a:pt x="12228551" y="2527300"/>
                  </a:lnTo>
                  <a:lnTo>
                    <a:pt x="12047080" y="2527300"/>
                  </a:lnTo>
                  <a:lnTo>
                    <a:pt x="12047080" y="2540000"/>
                  </a:lnTo>
                  <a:lnTo>
                    <a:pt x="12047080" y="2717800"/>
                  </a:lnTo>
                  <a:lnTo>
                    <a:pt x="11845277" y="2717800"/>
                  </a:lnTo>
                  <a:lnTo>
                    <a:pt x="11845277" y="2540000"/>
                  </a:lnTo>
                  <a:lnTo>
                    <a:pt x="12047080" y="2540000"/>
                  </a:lnTo>
                  <a:lnTo>
                    <a:pt x="12047080" y="2527300"/>
                  </a:lnTo>
                  <a:lnTo>
                    <a:pt x="11827497" y="2527300"/>
                  </a:lnTo>
                  <a:lnTo>
                    <a:pt x="11827497" y="2540000"/>
                  </a:lnTo>
                  <a:lnTo>
                    <a:pt x="11827497" y="2717800"/>
                  </a:lnTo>
                  <a:lnTo>
                    <a:pt x="11684749" y="2692400"/>
                  </a:lnTo>
                  <a:lnTo>
                    <a:pt x="11684749" y="2527300"/>
                  </a:lnTo>
                  <a:lnTo>
                    <a:pt x="11827497" y="2540000"/>
                  </a:lnTo>
                  <a:lnTo>
                    <a:pt x="11827497" y="2527300"/>
                  </a:lnTo>
                  <a:lnTo>
                    <a:pt x="11694147" y="2514600"/>
                  </a:lnTo>
                  <a:lnTo>
                    <a:pt x="11666982" y="2514600"/>
                  </a:lnTo>
                  <a:lnTo>
                    <a:pt x="11666982" y="2527300"/>
                  </a:lnTo>
                  <a:lnTo>
                    <a:pt x="11666982" y="2692400"/>
                  </a:lnTo>
                  <a:lnTo>
                    <a:pt x="11566525" y="2679700"/>
                  </a:lnTo>
                  <a:lnTo>
                    <a:pt x="11566525" y="2641600"/>
                  </a:lnTo>
                  <a:lnTo>
                    <a:pt x="11548732" y="2641600"/>
                  </a:lnTo>
                  <a:lnTo>
                    <a:pt x="11548732" y="2654300"/>
                  </a:lnTo>
                  <a:lnTo>
                    <a:pt x="11548732" y="4025900"/>
                  </a:lnTo>
                  <a:lnTo>
                    <a:pt x="11167504" y="4025900"/>
                  </a:lnTo>
                  <a:lnTo>
                    <a:pt x="11167504" y="4013200"/>
                  </a:lnTo>
                  <a:lnTo>
                    <a:pt x="11167504" y="3111500"/>
                  </a:lnTo>
                  <a:lnTo>
                    <a:pt x="11149711" y="3111500"/>
                  </a:lnTo>
                  <a:lnTo>
                    <a:pt x="11149711" y="4013200"/>
                  </a:lnTo>
                  <a:lnTo>
                    <a:pt x="10935094" y="3937000"/>
                  </a:lnTo>
                  <a:lnTo>
                    <a:pt x="10863593" y="3898900"/>
                  </a:lnTo>
                  <a:lnTo>
                    <a:pt x="10863593" y="3746500"/>
                  </a:lnTo>
                  <a:lnTo>
                    <a:pt x="11149711" y="3835400"/>
                  </a:lnTo>
                  <a:lnTo>
                    <a:pt x="11149711" y="3822700"/>
                  </a:lnTo>
                  <a:lnTo>
                    <a:pt x="10904461" y="3746500"/>
                  </a:lnTo>
                  <a:lnTo>
                    <a:pt x="10863593" y="3733800"/>
                  </a:lnTo>
                  <a:lnTo>
                    <a:pt x="10863593" y="3556000"/>
                  </a:lnTo>
                  <a:lnTo>
                    <a:pt x="11149711" y="3632200"/>
                  </a:lnTo>
                  <a:lnTo>
                    <a:pt x="11149711" y="3606800"/>
                  </a:lnTo>
                  <a:lnTo>
                    <a:pt x="10920743" y="3556000"/>
                  </a:lnTo>
                  <a:lnTo>
                    <a:pt x="10863593" y="3530600"/>
                  </a:lnTo>
                  <a:lnTo>
                    <a:pt x="10863593" y="3352800"/>
                  </a:lnTo>
                  <a:lnTo>
                    <a:pt x="11149711" y="3429012"/>
                  </a:lnTo>
                  <a:lnTo>
                    <a:pt x="11149711" y="3403600"/>
                  </a:lnTo>
                  <a:lnTo>
                    <a:pt x="10920806" y="3352800"/>
                  </a:lnTo>
                  <a:lnTo>
                    <a:pt x="10863593" y="3340100"/>
                  </a:lnTo>
                  <a:lnTo>
                    <a:pt x="10863593" y="3149600"/>
                  </a:lnTo>
                  <a:lnTo>
                    <a:pt x="11149711" y="3213100"/>
                  </a:lnTo>
                  <a:lnTo>
                    <a:pt x="11149711" y="3200400"/>
                  </a:lnTo>
                  <a:lnTo>
                    <a:pt x="10978007" y="3149600"/>
                  </a:lnTo>
                  <a:lnTo>
                    <a:pt x="10863593" y="3124200"/>
                  </a:lnTo>
                  <a:lnTo>
                    <a:pt x="11149711" y="3124200"/>
                  </a:lnTo>
                  <a:lnTo>
                    <a:pt x="11149711" y="3111500"/>
                  </a:lnTo>
                  <a:lnTo>
                    <a:pt x="10845813" y="3111500"/>
                  </a:lnTo>
                  <a:lnTo>
                    <a:pt x="10845813" y="4025900"/>
                  </a:lnTo>
                  <a:lnTo>
                    <a:pt x="10412235" y="4025900"/>
                  </a:lnTo>
                  <a:lnTo>
                    <a:pt x="10412235" y="2654300"/>
                  </a:lnTo>
                  <a:lnTo>
                    <a:pt x="11548732" y="2654300"/>
                  </a:lnTo>
                  <a:lnTo>
                    <a:pt x="11548732" y="2641600"/>
                  </a:lnTo>
                  <a:lnTo>
                    <a:pt x="11511661" y="2641600"/>
                  </a:lnTo>
                  <a:lnTo>
                    <a:pt x="11511661" y="2514600"/>
                  </a:lnTo>
                  <a:lnTo>
                    <a:pt x="11666982" y="2527300"/>
                  </a:lnTo>
                  <a:lnTo>
                    <a:pt x="11666982" y="2514600"/>
                  </a:lnTo>
                  <a:lnTo>
                    <a:pt x="11551412" y="2501900"/>
                  </a:lnTo>
                  <a:lnTo>
                    <a:pt x="11898236" y="2501900"/>
                  </a:lnTo>
                  <a:lnTo>
                    <a:pt x="12228551" y="2527300"/>
                  </a:lnTo>
                  <a:lnTo>
                    <a:pt x="12228551" y="2514600"/>
                  </a:lnTo>
                  <a:lnTo>
                    <a:pt x="12009869" y="2501900"/>
                  </a:lnTo>
                  <a:lnTo>
                    <a:pt x="12009869" y="2108200"/>
                  </a:lnTo>
                  <a:lnTo>
                    <a:pt x="12486107" y="2108200"/>
                  </a:lnTo>
                  <a:lnTo>
                    <a:pt x="12486107" y="2095500"/>
                  </a:lnTo>
                  <a:lnTo>
                    <a:pt x="12009869" y="2095500"/>
                  </a:lnTo>
                  <a:lnTo>
                    <a:pt x="12009869" y="1638300"/>
                  </a:lnTo>
                  <a:lnTo>
                    <a:pt x="12486107" y="1612900"/>
                  </a:lnTo>
                  <a:lnTo>
                    <a:pt x="12486107" y="1600200"/>
                  </a:lnTo>
                  <a:lnTo>
                    <a:pt x="12204179" y="1612900"/>
                  </a:lnTo>
                  <a:lnTo>
                    <a:pt x="12204179" y="1409700"/>
                  </a:lnTo>
                  <a:lnTo>
                    <a:pt x="12425883" y="1384300"/>
                  </a:lnTo>
                  <a:lnTo>
                    <a:pt x="12536742" y="1371600"/>
                  </a:lnTo>
                  <a:lnTo>
                    <a:pt x="12980162" y="1320800"/>
                  </a:lnTo>
                  <a:lnTo>
                    <a:pt x="12980162" y="1308100"/>
                  </a:lnTo>
                  <a:lnTo>
                    <a:pt x="12896596" y="1320800"/>
                  </a:lnTo>
                  <a:lnTo>
                    <a:pt x="12896596" y="1155700"/>
                  </a:lnTo>
                  <a:lnTo>
                    <a:pt x="13579729" y="1155700"/>
                  </a:lnTo>
                  <a:lnTo>
                    <a:pt x="13579729" y="1143000"/>
                  </a:lnTo>
                  <a:lnTo>
                    <a:pt x="13344271" y="1143000"/>
                  </a:lnTo>
                  <a:lnTo>
                    <a:pt x="13344271" y="1003300"/>
                  </a:lnTo>
                  <a:lnTo>
                    <a:pt x="13326491" y="1003300"/>
                  </a:lnTo>
                  <a:lnTo>
                    <a:pt x="13326491" y="1016000"/>
                  </a:lnTo>
                  <a:lnTo>
                    <a:pt x="13326491" y="1143000"/>
                  </a:lnTo>
                  <a:lnTo>
                    <a:pt x="12881356" y="1143000"/>
                  </a:lnTo>
                  <a:lnTo>
                    <a:pt x="12881356" y="1320800"/>
                  </a:lnTo>
                  <a:lnTo>
                    <a:pt x="12440641" y="1371600"/>
                  </a:lnTo>
                  <a:lnTo>
                    <a:pt x="12440641" y="1219200"/>
                  </a:lnTo>
                  <a:lnTo>
                    <a:pt x="12659703" y="1193800"/>
                  </a:lnTo>
                  <a:lnTo>
                    <a:pt x="12878816" y="1155700"/>
                  </a:lnTo>
                  <a:lnTo>
                    <a:pt x="12878816" y="1320800"/>
                  </a:lnTo>
                  <a:lnTo>
                    <a:pt x="12881356" y="1320800"/>
                  </a:lnTo>
                  <a:lnTo>
                    <a:pt x="12881356" y="1143000"/>
                  </a:lnTo>
                  <a:lnTo>
                    <a:pt x="12837541" y="1143000"/>
                  </a:lnTo>
                  <a:lnTo>
                    <a:pt x="12837541" y="1016000"/>
                  </a:lnTo>
                  <a:lnTo>
                    <a:pt x="13326491" y="1016000"/>
                  </a:lnTo>
                  <a:lnTo>
                    <a:pt x="13326491" y="1003300"/>
                  </a:lnTo>
                  <a:lnTo>
                    <a:pt x="13272884" y="1003300"/>
                  </a:lnTo>
                  <a:lnTo>
                    <a:pt x="13272884" y="457200"/>
                  </a:lnTo>
                  <a:lnTo>
                    <a:pt x="13255117" y="457200"/>
                  </a:lnTo>
                  <a:lnTo>
                    <a:pt x="13255117" y="469900"/>
                  </a:lnTo>
                  <a:lnTo>
                    <a:pt x="13255117" y="558800"/>
                  </a:lnTo>
                  <a:lnTo>
                    <a:pt x="13255117" y="1003300"/>
                  </a:lnTo>
                  <a:lnTo>
                    <a:pt x="13002133" y="1003300"/>
                  </a:lnTo>
                  <a:lnTo>
                    <a:pt x="13002133" y="901700"/>
                  </a:lnTo>
                  <a:lnTo>
                    <a:pt x="13255117" y="901700"/>
                  </a:lnTo>
                  <a:lnTo>
                    <a:pt x="13255117" y="889000"/>
                  </a:lnTo>
                  <a:lnTo>
                    <a:pt x="13002133" y="889000"/>
                  </a:lnTo>
                  <a:lnTo>
                    <a:pt x="13002133" y="736600"/>
                  </a:lnTo>
                  <a:lnTo>
                    <a:pt x="13255117" y="736600"/>
                  </a:lnTo>
                  <a:lnTo>
                    <a:pt x="13255117" y="723900"/>
                  </a:lnTo>
                  <a:lnTo>
                    <a:pt x="13002133" y="723900"/>
                  </a:lnTo>
                  <a:lnTo>
                    <a:pt x="13002133" y="571500"/>
                  </a:lnTo>
                  <a:lnTo>
                    <a:pt x="13255117" y="571500"/>
                  </a:lnTo>
                  <a:lnTo>
                    <a:pt x="13255117" y="558800"/>
                  </a:lnTo>
                  <a:lnTo>
                    <a:pt x="13002133" y="558800"/>
                  </a:lnTo>
                  <a:lnTo>
                    <a:pt x="13002133" y="469900"/>
                  </a:lnTo>
                  <a:lnTo>
                    <a:pt x="13255117" y="469900"/>
                  </a:lnTo>
                  <a:lnTo>
                    <a:pt x="13255117" y="457200"/>
                  </a:lnTo>
                  <a:lnTo>
                    <a:pt x="12984480" y="457200"/>
                  </a:lnTo>
                  <a:lnTo>
                    <a:pt x="12984467" y="469900"/>
                  </a:lnTo>
                  <a:lnTo>
                    <a:pt x="12984353" y="1003300"/>
                  </a:lnTo>
                  <a:lnTo>
                    <a:pt x="12819761" y="1003300"/>
                  </a:lnTo>
                  <a:lnTo>
                    <a:pt x="12819761" y="1016000"/>
                  </a:lnTo>
                  <a:lnTo>
                    <a:pt x="12819761" y="1155700"/>
                  </a:lnTo>
                  <a:lnTo>
                    <a:pt x="12575769" y="1193800"/>
                  </a:lnTo>
                  <a:lnTo>
                    <a:pt x="12575769" y="1041400"/>
                  </a:lnTo>
                  <a:lnTo>
                    <a:pt x="12746101" y="1028700"/>
                  </a:lnTo>
                  <a:lnTo>
                    <a:pt x="12757277" y="1028700"/>
                  </a:lnTo>
                  <a:lnTo>
                    <a:pt x="12819761" y="1016000"/>
                  </a:lnTo>
                  <a:lnTo>
                    <a:pt x="12819761" y="1003300"/>
                  </a:lnTo>
                  <a:lnTo>
                    <a:pt x="12757277" y="1016000"/>
                  </a:lnTo>
                  <a:lnTo>
                    <a:pt x="12757277" y="901700"/>
                  </a:lnTo>
                  <a:lnTo>
                    <a:pt x="12984353" y="901700"/>
                  </a:lnTo>
                  <a:lnTo>
                    <a:pt x="12984353" y="889000"/>
                  </a:lnTo>
                  <a:lnTo>
                    <a:pt x="12757277" y="889000"/>
                  </a:lnTo>
                  <a:lnTo>
                    <a:pt x="12757277" y="736600"/>
                  </a:lnTo>
                  <a:lnTo>
                    <a:pt x="12984353" y="736600"/>
                  </a:lnTo>
                  <a:lnTo>
                    <a:pt x="12984353" y="723900"/>
                  </a:lnTo>
                  <a:lnTo>
                    <a:pt x="12757277" y="723900"/>
                  </a:lnTo>
                  <a:lnTo>
                    <a:pt x="12757277" y="571500"/>
                  </a:lnTo>
                  <a:lnTo>
                    <a:pt x="12984353" y="571500"/>
                  </a:lnTo>
                  <a:lnTo>
                    <a:pt x="12984353" y="558800"/>
                  </a:lnTo>
                  <a:lnTo>
                    <a:pt x="12757277" y="558800"/>
                  </a:lnTo>
                  <a:lnTo>
                    <a:pt x="12757277" y="469900"/>
                  </a:lnTo>
                  <a:lnTo>
                    <a:pt x="12984467" y="469900"/>
                  </a:lnTo>
                  <a:lnTo>
                    <a:pt x="12984467" y="457200"/>
                  </a:lnTo>
                  <a:lnTo>
                    <a:pt x="12940919" y="457200"/>
                  </a:lnTo>
                  <a:lnTo>
                    <a:pt x="12940919" y="330200"/>
                  </a:lnTo>
                  <a:lnTo>
                    <a:pt x="12923139" y="330200"/>
                  </a:lnTo>
                  <a:lnTo>
                    <a:pt x="12923139" y="342900"/>
                  </a:lnTo>
                  <a:lnTo>
                    <a:pt x="12923139" y="457200"/>
                  </a:lnTo>
                  <a:lnTo>
                    <a:pt x="12739497" y="457200"/>
                  </a:lnTo>
                  <a:lnTo>
                    <a:pt x="12739497" y="469900"/>
                  </a:lnTo>
                  <a:lnTo>
                    <a:pt x="12739497" y="558800"/>
                  </a:lnTo>
                  <a:lnTo>
                    <a:pt x="12739497" y="1016000"/>
                  </a:lnTo>
                  <a:lnTo>
                    <a:pt x="12557989" y="1041400"/>
                  </a:lnTo>
                  <a:lnTo>
                    <a:pt x="12557989" y="1066800"/>
                  </a:lnTo>
                  <a:lnTo>
                    <a:pt x="12557989" y="1193800"/>
                  </a:lnTo>
                  <a:lnTo>
                    <a:pt x="12503887" y="1193800"/>
                  </a:lnTo>
                  <a:lnTo>
                    <a:pt x="12503887" y="1066800"/>
                  </a:lnTo>
                  <a:lnTo>
                    <a:pt x="12557989" y="1066800"/>
                  </a:lnTo>
                  <a:lnTo>
                    <a:pt x="12557989" y="1041400"/>
                  </a:lnTo>
                  <a:lnTo>
                    <a:pt x="12503887" y="1041400"/>
                  </a:lnTo>
                  <a:lnTo>
                    <a:pt x="12503887" y="901700"/>
                  </a:lnTo>
                  <a:lnTo>
                    <a:pt x="12739497" y="901700"/>
                  </a:lnTo>
                  <a:lnTo>
                    <a:pt x="12739497" y="889000"/>
                  </a:lnTo>
                  <a:lnTo>
                    <a:pt x="12503887" y="889000"/>
                  </a:lnTo>
                  <a:lnTo>
                    <a:pt x="12503887" y="736600"/>
                  </a:lnTo>
                  <a:lnTo>
                    <a:pt x="12739497" y="736600"/>
                  </a:lnTo>
                  <a:lnTo>
                    <a:pt x="12739497" y="723900"/>
                  </a:lnTo>
                  <a:lnTo>
                    <a:pt x="12503887" y="723900"/>
                  </a:lnTo>
                  <a:lnTo>
                    <a:pt x="12503887" y="571500"/>
                  </a:lnTo>
                  <a:lnTo>
                    <a:pt x="12739497" y="571500"/>
                  </a:lnTo>
                  <a:lnTo>
                    <a:pt x="12739497" y="558800"/>
                  </a:lnTo>
                  <a:lnTo>
                    <a:pt x="12503887" y="558800"/>
                  </a:lnTo>
                  <a:lnTo>
                    <a:pt x="12503887" y="469900"/>
                  </a:lnTo>
                  <a:lnTo>
                    <a:pt x="12739497" y="469900"/>
                  </a:lnTo>
                  <a:lnTo>
                    <a:pt x="12739497" y="457200"/>
                  </a:lnTo>
                  <a:lnTo>
                    <a:pt x="12486107" y="457200"/>
                  </a:lnTo>
                  <a:lnTo>
                    <a:pt x="12486107" y="469900"/>
                  </a:lnTo>
                  <a:lnTo>
                    <a:pt x="12486107" y="558800"/>
                  </a:lnTo>
                  <a:lnTo>
                    <a:pt x="12486107" y="1193800"/>
                  </a:lnTo>
                  <a:lnTo>
                    <a:pt x="12422861" y="1206500"/>
                  </a:lnTo>
                  <a:lnTo>
                    <a:pt x="12422861" y="1371600"/>
                  </a:lnTo>
                  <a:lnTo>
                    <a:pt x="12254840" y="1384300"/>
                  </a:lnTo>
                  <a:lnTo>
                    <a:pt x="12254840" y="1066800"/>
                  </a:lnTo>
                  <a:lnTo>
                    <a:pt x="12486107" y="1066800"/>
                  </a:lnTo>
                  <a:lnTo>
                    <a:pt x="12486107" y="1041400"/>
                  </a:lnTo>
                  <a:lnTo>
                    <a:pt x="12254840" y="1041400"/>
                  </a:lnTo>
                  <a:lnTo>
                    <a:pt x="12254840" y="901700"/>
                  </a:lnTo>
                  <a:lnTo>
                    <a:pt x="12486107" y="901700"/>
                  </a:lnTo>
                  <a:lnTo>
                    <a:pt x="12486107" y="889000"/>
                  </a:lnTo>
                  <a:lnTo>
                    <a:pt x="12254840" y="889000"/>
                  </a:lnTo>
                  <a:lnTo>
                    <a:pt x="12254840" y="736600"/>
                  </a:lnTo>
                  <a:lnTo>
                    <a:pt x="12486107" y="736600"/>
                  </a:lnTo>
                  <a:lnTo>
                    <a:pt x="12486107" y="723900"/>
                  </a:lnTo>
                  <a:lnTo>
                    <a:pt x="12254840" y="723900"/>
                  </a:lnTo>
                  <a:lnTo>
                    <a:pt x="12254840" y="571500"/>
                  </a:lnTo>
                  <a:lnTo>
                    <a:pt x="12486107" y="571500"/>
                  </a:lnTo>
                  <a:lnTo>
                    <a:pt x="12486107" y="558800"/>
                  </a:lnTo>
                  <a:lnTo>
                    <a:pt x="12254840" y="558800"/>
                  </a:lnTo>
                  <a:lnTo>
                    <a:pt x="12254840" y="469900"/>
                  </a:lnTo>
                  <a:lnTo>
                    <a:pt x="12486107" y="469900"/>
                  </a:lnTo>
                  <a:lnTo>
                    <a:pt x="12486107" y="457200"/>
                  </a:lnTo>
                  <a:lnTo>
                    <a:pt x="12249010" y="457200"/>
                  </a:lnTo>
                  <a:lnTo>
                    <a:pt x="12249010" y="1384300"/>
                  </a:lnTo>
                  <a:lnTo>
                    <a:pt x="12186387" y="1397000"/>
                  </a:lnTo>
                  <a:lnTo>
                    <a:pt x="12186387" y="1612900"/>
                  </a:lnTo>
                  <a:lnTo>
                    <a:pt x="11992089" y="1625600"/>
                  </a:lnTo>
                  <a:lnTo>
                    <a:pt x="11992089" y="2501900"/>
                  </a:lnTo>
                  <a:lnTo>
                    <a:pt x="11978246" y="2501900"/>
                  </a:lnTo>
                  <a:lnTo>
                    <a:pt x="11978246" y="1104900"/>
                  </a:lnTo>
                  <a:lnTo>
                    <a:pt x="12107647" y="1092200"/>
                  </a:lnTo>
                  <a:lnTo>
                    <a:pt x="12237060" y="1079500"/>
                  </a:lnTo>
                  <a:lnTo>
                    <a:pt x="12237060" y="1384300"/>
                  </a:lnTo>
                  <a:lnTo>
                    <a:pt x="12249010" y="1384300"/>
                  </a:lnTo>
                  <a:lnTo>
                    <a:pt x="12249010" y="457200"/>
                  </a:lnTo>
                  <a:lnTo>
                    <a:pt x="12237060" y="457200"/>
                  </a:lnTo>
                  <a:lnTo>
                    <a:pt x="12237060" y="469900"/>
                  </a:lnTo>
                  <a:lnTo>
                    <a:pt x="12237060" y="558800"/>
                  </a:lnTo>
                  <a:lnTo>
                    <a:pt x="12237060" y="1066800"/>
                  </a:lnTo>
                  <a:lnTo>
                    <a:pt x="11978246" y="1092200"/>
                  </a:lnTo>
                  <a:lnTo>
                    <a:pt x="11978246" y="952500"/>
                  </a:lnTo>
                  <a:lnTo>
                    <a:pt x="12042940" y="939800"/>
                  </a:lnTo>
                  <a:lnTo>
                    <a:pt x="12237060" y="901700"/>
                  </a:lnTo>
                  <a:lnTo>
                    <a:pt x="12237060" y="889000"/>
                  </a:lnTo>
                  <a:lnTo>
                    <a:pt x="11978246" y="939800"/>
                  </a:lnTo>
                  <a:lnTo>
                    <a:pt x="11978246" y="774700"/>
                  </a:lnTo>
                  <a:lnTo>
                    <a:pt x="12064517" y="762000"/>
                  </a:lnTo>
                  <a:lnTo>
                    <a:pt x="12237060" y="736600"/>
                  </a:lnTo>
                  <a:lnTo>
                    <a:pt x="12237060" y="723900"/>
                  </a:lnTo>
                  <a:lnTo>
                    <a:pt x="11978246" y="762000"/>
                  </a:lnTo>
                  <a:lnTo>
                    <a:pt x="11978246" y="622300"/>
                  </a:lnTo>
                  <a:lnTo>
                    <a:pt x="12042940" y="609600"/>
                  </a:lnTo>
                  <a:lnTo>
                    <a:pt x="12237060" y="571500"/>
                  </a:lnTo>
                  <a:lnTo>
                    <a:pt x="12237060" y="558800"/>
                  </a:lnTo>
                  <a:lnTo>
                    <a:pt x="11978246" y="609600"/>
                  </a:lnTo>
                  <a:lnTo>
                    <a:pt x="11978246" y="533400"/>
                  </a:lnTo>
                  <a:lnTo>
                    <a:pt x="12185294" y="482600"/>
                  </a:lnTo>
                  <a:lnTo>
                    <a:pt x="12237060" y="469900"/>
                  </a:lnTo>
                  <a:lnTo>
                    <a:pt x="12237060" y="457200"/>
                  </a:lnTo>
                  <a:lnTo>
                    <a:pt x="12161888" y="482600"/>
                  </a:lnTo>
                  <a:lnTo>
                    <a:pt x="12161888" y="342900"/>
                  </a:lnTo>
                  <a:lnTo>
                    <a:pt x="12923139" y="342900"/>
                  </a:lnTo>
                  <a:lnTo>
                    <a:pt x="12923139" y="330200"/>
                  </a:lnTo>
                  <a:lnTo>
                    <a:pt x="12144096" y="330200"/>
                  </a:lnTo>
                  <a:lnTo>
                    <a:pt x="12144096" y="342900"/>
                  </a:lnTo>
                  <a:lnTo>
                    <a:pt x="12144096" y="482600"/>
                  </a:lnTo>
                  <a:lnTo>
                    <a:pt x="11961089" y="520700"/>
                  </a:lnTo>
                  <a:lnTo>
                    <a:pt x="11960466" y="520700"/>
                  </a:lnTo>
                  <a:lnTo>
                    <a:pt x="11960466" y="533400"/>
                  </a:lnTo>
                  <a:lnTo>
                    <a:pt x="11960466" y="2501900"/>
                  </a:lnTo>
                  <a:lnTo>
                    <a:pt x="11898998" y="2489200"/>
                  </a:lnTo>
                  <a:lnTo>
                    <a:pt x="11718544" y="2489200"/>
                  </a:lnTo>
                  <a:lnTo>
                    <a:pt x="11718544" y="1143000"/>
                  </a:lnTo>
                  <a:lnTo>
                    <a:pt x="11799176" y="1130300"/>
                  </a:lnTo>
                  <a:lnTo>
                    <a:pt x="11960466" y="1104900"/>
                  </a:lnTo>
                  <a:lnTo>
                    <a:pt x="11960466" y="1092200"/>
                  </a:lnTo>
                  <a:lnTo>
                    <a:pt x="11718544" y="1130300"/>
                  </a:lnTo>
                  <a:lnTo>
                    <a:pt x="11718544" y="990600"/>
                  </a:lnTo>
                  <a:lnTo>
                    <a:pt x="11799176" y="977900"/>
                  </a:lnTo>
                  <a:lnTo>
                    <a:pt x="11960466" y="952500"/>
                  </a:lnTo>
                  <a:lnTo>
                    <a:pt x="11960466" y="939800"/>
                  </a:lnTo>
                  <a:lnTo>
                    <a:pt x="11718544" y="977900"/>
                  </a:lnTo>
                  <a:lnTo>
                    <a:pt x="11718544" y="838200"/>
                  </a:lnTo>
                  <a:lnTo>
                    <a:pt x="11799176" y="825500"/>
                  </a:lnTo>
                  <a:lnTo>
                    <a:pt x="11960466" y="787400"/>
                  </a:lnTo>
                  <a:lnTo>
                    <a:pt x="11960466" y="774700"/>
                  </a:lnTo>
                  <a:lnTo>
                    <a:pt x="11718544" y="825500"/>
                  </a:lnTo>
                  <a:lnTo>
                    <a:pt x="11718544" y="685800"/>
                  </a:lnTo>
                  <a:lnTo>
                    <a:pt x="11815305" y="660400"/>
                  </a:lnTo>
                  <a:lnTo>
                    <a:pt x="11960466" y="622300"/>
                  </a:lnTo>
                  <a:lnTo>
                    <a:pt x="11960466" y="609600"/>
                  </a:lnTo>
                  <a:lnTo>
                    <a:pt x="11718544" y="660400"/>
                  </a:lnTo>
                  <a:lnTo>
                    <a:pt x="11718544" y="596900"/>
                  </a:lnTo>
                  <a:lnTo>
                    <a:pt x="11960466" y="533400"/>
                  </a:lnTo>
                  <a:lnTo>
                    <a:pt x="11960466" y="520700"/>
                  </a:lnTo>
                  <a:lnTo>
                    <a:pt x="11700751" y="584200"/>
                  </a:lnTo>
                  <a:lnTo>
                    <a:pt x="11700751" y="596900"/>
                  </a:lnTo>
                  <a:lnTo>
                    <a:pt x="11700751" y="660400"/>
                  </a:lnTo>
                  <a:lnTo>
                    <a:pt x="11700751" y="2489200"/>
                  </a:lnTo>
                  <a:lnTo>
                    <a:pt x="11697449" y="2489200"/>
                  </a:lnTo>
                  <a:lnTo>
                    <a:pt x="11697449" y="2082800"/>
                  </a:lnTo>
                  <a:lnTo>
                    <a:pt x="11679682" y="2082800"/>
                  </a:lnTo>
                  <a:lnTo>
                    <a:pt x="11679682" y="2095500"/>
                  </a:lnTo>
                  <a:lnTo>
                    <a:pt x="11679682" y="2489200"/>
                  </a:lnTo>
                  <a:lnTo>
                    <a:pt x="11493881" y="2489200"/>
                  </a:lnTo>
                  <a:lnTo>
                    <a:pt x="11493881" y="2514600"/>
                  </a:lnTo>
                  <a:lnTo>
                    <a:pt x="11493881" y="2641600"/>
                  </a:lnTo>
                  <a:lnTo>
                    <a:pt x="11414887" y="2628900"/>
                  </a:lnTo>
                  <a:lnTo>
                    <a:pt x="11414887" y="2641600"/>
                  </a:lnTo>
                  <a:lnTo>
                    <a:pt x="10394467" y="2641600"/>
                  </a:lnTo>
                  <a:lnTo>
                    <a:pt x="10394467" y="4025900"/>
                  </a:lnTo>
                  <a:lnTo>
                    <a:pt x="10260355" y="3962412"/>
                  </a:lnTo>
                  <a:lnTo>
                    <a:pt x="10226827" y="3949700"/>
                  </a:lnTo>
                  <a:lnTo>
                    <a:pt x="10226827" y="3683000"/>
                  </a:lnTo>
                  <a:lnTo>
                    <a:pt x="10394467" y="3746500"/>
                  </a:lnTo>
                  <a:lnTo>
                    <a:pt x="10394467" y="3733800"/>
                  </a:lnTo>
                  <a:lnTo>
                    <a:pt x="10260343" y="3683000"/>
                  </a:lnTo>
                  <a:lnTo>
                    <a:pt x="10226827" y="3670300"/>
                  </a:lnTo>
                  <a:lnTo>
                    <a:pt x="10226827" y="3403600"/>
                  </a:lnTo>
                  <a:lnTo>
                    <a:pt x="10394467" y="3441712"/>
                  </a:lnTo>
                  <a:lnTo>
                    <a:pt x="10394467" y="3429012"/>
                  </a:lnTo>
                  <a:lnTo>
                    <a:pt x="10282695" y="3403600"/>
                  </a:lnTo>
                  <a:lnTo>
                    <a:pt x="10226827" y="3390900"/>
                  </a:lnTo>
                  <a:lnTo>
                    <a:pt x="10226827" y="3124200"/>
                  </a:lnTo>
                  <a:lnTo>
                    <a:pt x="10394467" y="3162300"/>
                  </a:lnTo>
                  <a:lnTo>
                    <a:pt x="10394467" y="3149600"/>
                  </a:lnTo>
                  <a:lnTo>
                    <a:pt x="10283126" y="3124200"/>
                  </a:lnTo>
                  <a:lnTo>
                    <a:pt x="10227462" y="3111500"/>
                  </a:lnTo>
                  <a:lnTo>
                    <a:pt x="10209047" y="3111500"/>
                  </a:lnTo>
                  <a:lnTo>
                    <a:pt x="10209047" y="3124200"/>
                  </a:lnTo>
                  <a:lnTo>
                    <a:pt x="10209047" y="3352800"/>
                  </a:lnTo>
                  <a:lnTo>
                    <a:pt x="10209047" y="4368800"/>
                  </a:lnTo>
                  <a:lnTo>
                    <a:pt x="10184917" y="4368800"/>
                  </a:lnTo>
                  <a:lnTo>
                    <a:pt x="10152532" y="4343400"/>
                  </a:lnTo>
                  <a:lnTo>
                    <a:pt x="10152532" y="4368800"/>
                  </a:lnTo>
                  <a:lnTo>
                    <a:pt x="9843922" y="4368800"/>
                  </a:lnTo>
                  <a:lnTo>
                    <a:pt x="9843922" y="4343400"/>
                  </a:lnTo>
                  <a:lnTo>
                    <a:pt x="9902342" y="4318000"/>
                  </a:lnTo>
                  <a:lnTo>
                    <a:pt x="9960762" y="4292600"/>
                  </a:lnTo>
                  <a:lnTo>
                    <a:pt x="10016274" y="4292600"/>
                  </a:lnTo>
                  <a:lnTo>
                    <a:pt x="10152532" y="4368800"/>
                  </a:lnTo>
                  <a:lnTo>
                    <a:pt x="10152532" y="4343400"/>
                  </a:lnTo>
                  <a:lnTo>
                    <a:pt x="10055708" y="4292600"/>
                  </a:lnTo>
                  <a:lnTo>
                    <a:pt x="10031641" y="4279976"/>
                  </a:lnTo>
                  <a:lnTo>
                    <a:pt x="10032009" y="4279976"/>
                  </a:lnTo>
                  <a:lnTo>
                    <a:pt x="10209047" y="4305300"/>
                  </a:lnTo>
                  <a:lnTo>
                    <a:pt x="10209047" y="4292600"/>
                  </a:lnTo>
                  <a:lnTo>
                    <a:pt x="10028326" y="4267200"/>
                  </a:lnTo>
                  <a:lnTo>
                    <a:pt x="10024897" y="4254500"/>
                  </a:lnTo>
                  <a:lnTo>
                    <a:pt x="10016401" y="4241800"/>
                  </a:lnTo>
                  <a:lnTo>
                    <a:pt x="9961156" y="4241800"/>
                  </a:lnTo>
                  <a:lnTo>
                    <a:pt x="9952634" y="4254500"/>
                  </a:lnTo>
                  <a:lnTo>
                    <a:pt x="9949599" y="4267200"/>
                  </a:lnTo>
                  <a:lnTo>
                    <a:pt x="9950475" y="4279976"/>
                  </a:lnTo>
                  <a:lnTo>
                    <a:pt x="9951402" y="4279976"/>
                  </a:lnTo>
                  <a:lnTo>
                    <a:pt x="9843922" y="4318000"/>
                  </a:lnTo>
                  <a:lnTo>
                    <a:pt x="9843922" y="4025900"/>
                  </a:lnTo>
                  <a:lnTo>
                    <a:pt x="10209047" y="4025900"/>
                  </a:lnTo>
                  <a:lnTo>
                    <a:pt x="10209047" y="4013200"/>
                  </a:lnTo>
                  <a:lnTo>
                    <a:pt x="9843922" y="4013200"/>
                  </a:lnTo>
                  <a:lnTo>
                    <a:pt x="9843922" y="3670300"/>
                  </a:lnTo>
                  <a:lnTo>
                    <a:pt x="10209047" y="3670300"/>
                  </a:lnTo>
                  <a:lnTo>
                    <a:pt x="10209047" y="3657612"/>
                  </a:lnTo>
                  <a:lnTo>
                    <a:pt x="9843922" y="3657612"/>
                  </a:lnTo>
                  <a:lnTo>
                    <a:pt x="9843922" y="3365500"/>
                  </a:lnTo>
                  <a:lnTo>
                    <a:pt x="10209047" y="3365500"/>
                  </a:lnTo>
                  <a:lnTo>
                    <a:pt x="10209047" y="3352800"/>
                  </a:lnTo>
                  <a:lnTo>
                    <a:pt x="9843922" y="3352800"/>
                  </a:lnTo>
                  <a:lnTo>
                    <a:pt x="9843922" y="3124200"/>
                  </a:lnTo>
                  <a:lnTo>
                    <a:pt x="10209047" y="3124200"/>
                  </a:lnTo>
                  <a:lnTo>
                    <a:pt x="10209047" y="3111500"/>
                  </a:lnTo>
                  <a:lnTo>
                    <a:pt x="10155707" y="3098800"/>
                  </a:lnTo>
                  <a:lnTo>
                    <a:pt x="10155707" y="3111500"/>
                  </a:lnTo>
                  <a:lnTo>
                    <a:pt x="9826155" y="3111500"/>
                  </a:lnTo>
                  <a:lnTo>
                    <a:pt x="9826155" y="4368800"/>
                  </a:lnTo>
                  <a:lnTo>
                    <a:pt x="9810153" y="4368800"/>
                  </a:lnTo>
                  <a:lnTo>
                    <a:pt x="9826155" y="4343400"/>
                  </a:lnTo>
                  <a:lnTo>
                    <a:pt x="9826155" y="4330700"/>
                  </a:lnTo>
                  <a:lnTo>
                    <a:pt x="9775609" y="4368800"/>
                  </a:lnTo>
                  <a:lnTo>
                    <a:pt x="9746018" y="4368800"/>
                  </a:lnTo>
                  <a:lnTo>
                    <a:pt x="9746018" y="4381500"/>
                  </a:lnTo>
                  <a:lnTo>
                    <a:pt x="9572028" y="4457700"/>
                  </a:lnTo>
                  <a:lnTo>
                    <a:pt x="9029763" y="4495800"/>
                  </a:lnTo>
                  <a:lnTo>
                    <a:pt x="9449232" y="4381500"/>
                  </a:lnTo>
                  <a:lnTo>
                    <a:pt x="9746018" y="4381500"/>
                  </a:lnTo>
                  <a:lnTo>
                    <a:pt x="9746018" y="4368800"/>
                  </a:lnTo>
                  <a:lnTo>
                    <a:pt x="9450375" y="4368800"/>
                  </a:lnTo>
                  <a:lnTo>
                    <a:pt x="9450375" y="4025900"/>
                  </a:lnTo>
                  <a:lnTo>
                    <a:pt x="9826155" y="4025900"/>
                  </a:lnTo>
                  <a:lnTo>
                    <a:pt x="9826155" y="4013200"/>
                  </a:lnTo>
                  <a:lnTo>
                    <a:pt x="9450375" y="4013200"/>
                  </a:lnTo>
                  <a:lnTo>
                    <a:pt x="9450375" y="3670300"/>
                  </a:lnTo>
                  <a:lnTo>
                    <a:pt x="9826155" y="3670300"/>
                  </a:lnTo>
                  <a:lnTo>
                    <a:pt x="9826155" y="3657612"/>
                  </a:lnTo>
                  <a:lnTo>
                    <a:pt x="9450375" y="3657612"/>
                  </a:lnTo>
                  <a:lnTo>
                    <a:pt x="9450375" y="3365500"/>
                  </a:lnTo>
                  <a:lnTo>
                    <a:pt x="9826155" y="3365500"/>
                  </a:lnTo>
                  <a:lnTo>
                    <a:pt x="9826155" y="3352800"/>
                  </a:lnTo>
                  <a:lnTo>
                    <a:pt x="9450375" y="3352800"/>
                  </a:lnTo>
                  <a:lnTo>
                    <a:pt x="9450375" y="3124200"/>
                  </a:lnTo>
                  <a:lnTo>
                    <a:pt x="9826155" y="3124200"/>
                  </a:lnTo>
                  <a:lnTo>
                    <a:pt x="9826155" y="3111500"/>
                  </a:lnTo>
                  <a:lnTo>
                    <a:pt x="9432582" y="3111500"/>
                  </a:lnTo>
                  <a:lnTo>
                    <a:pt x="9432582" y="3124200"/>
                  </a:lnTo>
                  <a:lnTo>
                    <a:pt x="9432582" y="3352800"/>
                  </a:lnTo>
                  <a:lnTo>
                    <a:pt x="9432582" y="4368800"/>
                  </a:lnTo>
                  <a:lnTo>
                    <a:pt x="9393339" y="4368800"/>
                  </a:lnTo>
                  <a:lnTo>
                    <a:pt x="9393339" y="4381500"/>
                  </a:lnTo>
                  <a:lnTo>
                    <a:pt x="8976665" y="4495800"/>
                  </a:lnTo>
                  <a:lnTo>
                    <a:pt x="9030386" y="4381500"/>
                  </a:lnTo>
                  <a:lnTo>
                    <a:pt x="9393339" y="4381500"/>
                  </a:lnTo>
                  <a:lnTo>
                    <a:pt x="9393339" y="4368800"/>
                  </a:lnTo>
                  <a:lnTo>
                    <a:pt x="9033180" y="4368800"/>
                  </a:lnTo>
                  <a:lnTo>
                    <a:pt x="9033180" y="4025900"/>
                  </a:lnTo>
                  <a:lnTo>
                    <a:pt x="9432582" y="4025900"/>
                  </a:lnTo>
                  <a:lnTo>
                    <a:pt x="9432582" y="4013200"/>
                  </a:lnTo>
                  <a:lnTo>
                    <a:pt x="9033180" y="4013200"/>
                  </a:lnTo>
                  <a:lnTo>
                    <a:pt x="9033180" y="3670300"/>
                  </a:lnTo>
                  <a:lnTo>
                    <a:pt x="9432582" y="3670300"/>
                  </a:lnTo>
                  <a:lnTo>
                    <a:pt x="9432582" y="3657612"/>
                  </a:lnTo>
                  <a:lnTo>
                    <a:pt x="9033180" y="3657612"/>
                  </a:lnTo>
                  <a:lnTo>
                    <a:pt x="9033180" y="3365500"/>
                  </a:lnTo>
                  <a:lnTo>
                    <a:pt x="9432582" y="3365500"/>
                  </a:lnTo>
                  <a:lnTo>
                    <a:pt x="9432582" y="3352800"/>
                  </a:lnTo>
                  <a:lnTo>
                    <a:pt x="9033180" y="3352800"/>
                  </a:lnTo>
                  <a:lnTo>
                    <a:pt x="9033180" y="3124200"/>
                  </a:lnTo>
                  <a:lnTo>
                    <a:pt x="9432582" y="3124200"/>
                  </a:lnTo>
                  <a:lnTo>
                    <a:pt x="9432582" y="3111500"/>
                  </a:lnTo>
                  <a:lnTo>
                    <a:pt x="9025941" y="3111500"/>
                  </a:lnTo>
                  <a:lnTo>
                    <a:pt x="9015400" y="3098800"/>
                  </a:lnTo>
                  <a:lnTo>
                    <a:pt x="9015400" y="3124200"/>
                  </a:lnTo>
                  <a:lnTo>
                    <a:pt x="9015400" y="4343400"/>
                  </a:lnTo>
                  <a:lnTo>
                    <a:pt x="9013761" y="4343400"/>
                  </a:lnTo>
                  <a:lnTo>
                    <a:pt x="9013761" y="4368800"/>
                  </a:lnTo>
                  <a:lnTo>
                    <a:pt x="8957107" y="4495800"/>
                  </a:lnTo>
                  <a:lnTo>
                    <a:pt x="8946566" y="4483100"/>
                  </a:lnTo>
                  <a:lnTo>
                    <a:pt x="8946566" y="4508500"/>
                  </a:lnTo>
                  <a:lnTo>
                    <a:pt x="8871648" y="4699000"/>
                  </a:lnTo>
                  <a:lnTo>
                    <a:pt x="8093024" y="4914900"/>
                  </a:lnTo>
                  <a:lnTo>
                    <a:pt x="8946566" y="4508500"/>
                  </a:lnTo>
                  <a:lnTo>
                    <a:pt x="8946566" y="4483100"/>
                  </a:lnTo>
                  <a:lnTo>
                    <a:pt x="8935136" y="4483100"/>
                  </a:lnTo>
                  <a:lnTo>
                    <a:pt x="8935136" y="4508500"/>
                  </a:lnTo>
                  <a:lnTo>
                    <a:pt x="7990662" y="4940300"/>
                  </a:lnTo>
                  <a:lnTo>
                    <a:pt x="7971358" y="4876800"/>
                  </a:lnTo>
                  <a:lnTo>
                    <a:pt x="7971358" y="4940300"/>
                  </a:lnTo>
                  <a:lnTo>
                    <a:pt x="7955229" y="4940300"/>
                  </a:lnTo>
                  <a:lnTo>
                    <a:pt x="7955229" y="4953000"/>
                  </a:lnTo>
                  <a:lnTo>
                    <a:pt x="6393421" y="5194300"/>
                  </a:lnTo>
                  <a:lnTo>
                    <a:pt x="6336525" y="5143500"/>
                  </a:lnTo>
                  <a:lnTo>
                    <a:pt x="7135838" y="4648200"/>
                  </a:lnTo>
                  <a:lnTo>
                    <a:pt x="7955229" y="4953000"/>
                  </a:lnTo>
                  <a:lnTo>
                    <a:pt x="7955229" y="4940300"/>
                  </a:lnTo>
                  <a:lnTo>
                    <a:pt x="7155015" y="4648200"/>
                  </a:lnTo>
                  <a:lnTo>
                    <a:pt x="7189559" y="4635500"/>
                  </a:lnTo>
                  <a:lnTo>
                    <a:pt x="7812862" y="4381500"/>
                  </a:lnTo>
                  <a:lnTo>
                    <a:pt x="7971358" y="4940300"/>
                  </a:lnTo>
                  <a:lnTo>
                    <a:pt x="7971358" y="4876800"/>
                  </a:lnTo>
                  <a:lnTo>
                    <a:pt x="7833309" y="4381500"/>
                  </a:lnTo>
                  <a:lnTo>
                    <a:pt x="8935136" y="4508500"/>
                  </a:lnTo>
                  <a:lnTo>
                    <a:pt x="8935136" y="4483100"/>
                  </a:lnTo>
                  <a:lnTo>
                    <a:pt x="8920035" y="4470400"/>
                  </a:lnTo>
                  <a:lnTo>
                    <a:pt x="8920035" y="4495800"/>
                  </a:lnTo>
                  <a:lnTo>
                    <a:pt x="7858074" y="4381500"/>
                  </a:lnTo>
                  <a:lnTo>
                    <a:pt x="8684450" y="4381500"/>
                  </a:lnTo>
                  <a:lnTo>
                    <a:pt x="8920035" y="4495800"/>
                  </a:lnTo>
                  <a:lnTo>
                    <a:pt x="8920035" y="4470400"/>
                  </a:lnTo>
                  <a:lnTo>
                    <a:pt x="8719236" y="4381500"/>
                  </a:lnTo>
                  <a:lnTo>
                    <a:pt x="8849538" y="4381500"/>
                  </a:lnTo>
                  <a:lnTo>
                    <a:pt x="8849538" y="4368800"/>
                  </a:lnTo>
                  <a:lnTo>
                    <a:pt x="8849538" y="4254500"/>
                  </a:lnTo>
                  <a:lnTo>
                    <a:pt x="9013761" y="4368800"/>
                  </a:lnTo>
                  <a:lnTo>
                    <a:pt x="9013761" y="4343400"/>
                  </a:lnTo>
                  <a:lnTo>
                    <a:pt x="8870239" y="4254500"/>
                  </a:lnTo>
                  <a:lnTo>
                    <a:pt x="8849538" y="4241800"/>
                  </a:lnTo>
                  <a:lnTo>
                    <a:pt x="8849538" y="3924300"/>
                  </a:lnTo>
                  <a:lnTo>
                    <a:pt x="9015400" y="4025900"/>
                  </a:lnTo>
                  <a:lnTo>
                    <a:pt x="9015400" y="4013200"/>
                  </a:lnTo>
                  <a:lnTo>
                    <a:pt x="8886393" y="3924300"/>
                  </a:lnTo>
                  <a:lnTo>
                    <a:pt x="8849538" y="3898900"/>
                  </a:lnTo>
                  <a:lnTo>
                    <a:pt x="8849538" y="3683000"/>
                  </a:lnTo>
                  <a:lnTo>
                    <a:pt x="8831770" y="3683000"/>
                  </a:lnTo>
                  <a:lnTo>
                    <a:pt x="8831770" y="3695700"/>
                  </a:lnTo>
                  <a:lnTo>
                    <a:pt x="8831770" y="4000500"/>
                  </a:lnTo>
                  <a:lnTo>
                    <a:pt x="8831770" y="4013200"/>
                  </a:lnTo>
                  <a:lnTo>
                    <a:pt x="8831770" y="4368800"/>
                  </a:lnTo>
                  <a:lnTo>
                    <a:pt x="8689391" y="4368800"/>
                  </a:lnTo>
                  <a:lnTo>
                    <a:pt x="8654605" y="4343400"/>
                  </a:lnTo>
                  <a:lnTo>
                    <a:pt x="8654605" y="4368800"/>
                  </a:lnTo>
                  <a:lnTo>
                    <a:pt x="8349170" y="4368800"/>
                  </a:lnTo>
                  <a:lnTo>
                    <a:pt x="8349170" y="4305300"/>
                  </a:lnTo>
                  <a:lnTo>
                    <a:pt x="8467534" y="4292600"/>
                  </a:lnTo>
                  <a:lnTo>
                    <a:pt x="8481250" y="4292600"/>
                  </a:lnTo>
                  <a:lnTo>
                    <a:pt x="8490013" y="4305300"/>
                  </a:lnTo>
                  <a:lnTo>
                    <a:pt x="8516683" y="4305300"/>
                  </a:lnTo>
                  <a:lnTo>
                    <a:pt x="8523287" y="4292600"/>
                  </a:lnTo>
                  <a:lnTo>
                    <a:pt x="8654605" y="4368800"/>
                  </a:lnTo>
                  <a:lnTo>
                    <a:pt x="8654605" y="4343400"/>
                  </a:lnTo>
                  <a:lnTo>
                    <a:pt x="8534844" y="4292600"/>
                  </a:lnTo>
                  <a:lnTo>
                    <a:pt x="8537486" y="4279976"/>
                  </a:lnTo>
                  <a:lnTo>
                    <a:pt x="8539175" y="4279976"/>
                  </a:lnTo>
                  <a:lnTo>
                    <a:pt x="8535987" y="4267200"/>
                  </a:lnTo>
                  <a:lnTo>
                    <a:pt x="8527478" y="4254500"/>
                  </a:lnTo>
                  <a:lnTo>
                    <a:pt x="8515032" y="4241800"/>
                  </a:lnTo>
                  <a:lnTo>
                    <a:pt x="8484298" y="4241800"/>
                  </a:lnTo>
                  <a:lnTo>
                    <a:pt x="8471725" y="4254500"/>
                  </a:lnTo>
                  <a:lnTo>
                    <a:pt x="8463216" y="4267200"/>
                  </a:lnTo>
                  <a:lnTo>
                    <a:pt x="8460143" y="4279976"/>
                  </a:lnTo>
                  <a:lnTo>
                    <a:pt x="8349170" y="4292600"/>
                  </a:lnTo>
                  <a:lnTo>
                    <a:pt x="8349170" y="4013200"/>
                  </a:lnTo>
                  <a:lnTo>
                    <a:pt x="8831770" y="4013200"/>
                  </a:lnTo>
                  <a:lnTo>
                    <a:pt x="8831770" y="4000500"/>
                  </a:lnTo>
                  <a:lnTo>
                    <a:pt x="8349170" y="4000500"/>
                  </a:lnTo>
                  <a:lnTo>
                    <a:pt x="8349170" y="3695700"/>
                  </a:lnTo>
                  <a:lnTo>
                    <a:pt x="8831770" y="3695700"/>
                  </a:lnTo>
                  <a:lnTo>
                    <a:pt x="8831770" y="3683000"/>
                  </a:lnTo>
                  <a:lnTo>
                    <a:pt x="8810803" y="3670300"/>
                  </a:lnTo>
                  <a:lnTo>
                    <a:pt x="8810803" y="3683000"/>
                  </a:lnTo>
                  <a:lnTo>
                    <a:pt x="8331390" y="3683000"/>
                  </a:lnTo>
                  <a:lnTo>
                    <a:pt x="8331390" y="4368800"/>
                  </a:lnTo>
                  <a:lnTo>
                    <a:pt x="7930083" y="4368800"/>
                  </a:lnTo>
                  <a:lnTo>
                    <a:pt x="8331390" y="4305300"/>
                  </a:lnTo>
                  <a:lnTo>
                    <a:pt x="8331390" y="4292600"/>
                  </a:lnTo>
                  <a:lnTo>
                    <a:pt x="7825943" y="4368800"/>
                  </a:lnTo>
                  <a:lnTo>
                    <a:pt x="7825943" y="4343400"/>
                  </a:lnTo>
                  <a:lnTo>
                    <a:pt x="7825943" y="4013200"/>
                  </a:lnTo>
                  <a:lnTo>
                    <a:pt x="8331390" y="4013200"/>
                  </a:lnTo>
                  <a:lnTo>
                    <a:pt x="8331390" y="4000500"/>
                  </a:lnTo>
                  <a:lnTo>
                    <a:pt x="7825943" y="4000500"/>
                  </a:lnTo>
                  <a:lnTo>
                    <a:pt x="7825943" y="3695700"/>
                  </a:lnTo>
                  <a:lnTo>
                    <a:pt x="8331390" y="3695700"/>
                  </a:lnTo>
                  <a:lnTo>
                    <a:pt x="8331390" y="3683000"/>
                  </a:lnTo>
                  <a:lnTo>
                    <a:pt x="7808163" y="3683000"/>
                  </a:lnTo>
                  <a:lnTo>
                    <a:pt x="7808163" y="3695700"/>
                  </a:lnTo>
                  <a:lnTo>
                    <a:pt x="7808163" y="4000500"/>
                  </a:lnTo>
                  <a:lnTo>
                    <a:pt x="7808163" y="4013200"/>
                  </a:lnTo>
                  <a:lnTo>
                    <a:pt x="7808163" y="4343400"/>
                  </a:lnTo>
                  <a:lnTo>
                    <a:pt x="7792288" y="4330700"/>
                  </a:lnTo>
                  <a:lnTo>
                    <a:pt x="7792288" y="4368800"/>
                  </a:lnTo>
                  <a:lnTo>
                    <a:pt x="7139013" y="4635500"/>
                  </a:lnTo>
                  <a:lnTo>
                    <a:pt x="7131266" y="4622800"/>
                  </a:lnTo>
                  <a:lnTo>
                    <a:pt x="7113867" y="4584700"/>
                  </a:lnTo>
                  <a:lnTo>
                    <a:pt x="7113867" y="4622800"/>
                  </a:lnTo>
                  <a:lnTo>
                    <a:pt x="7108799" y="4622800"/>
                  </a:lnTo>
                  <a:lnTo>
                    <a:pt x="7108799" y="4648200"/>
                  </a:lnTo>
                  <a:lnTo>
                    <a:pt x="6324333" y="5143500"/>
                  </a:lnTo>
                  <a:lnTo>
                    <a:pt x="6274676" y="5092700"/>
                  </a:lnTo>
                  <a:lnTo>
                    <a:pt x="6261595" y="5067300"/>
                  </a:lnTo>
                  <a:lnTo>
                    <a:pt x="6243434" y="5029200"/>
                  </a:lnTo>
                  <a:lnTo>
                    <a:pt x="6243434" y="5067300"/>
                  </a:lnTo>
                  <a:lnTo>
                    <a:pt x="5910961" y="4787900"/>
                  </a:lnTo>
                  <a:lnTo>
                    <a:pt x="5894794" y="4775479"/>
                  </a:lnTo>
                  <a:lnTo>
                    <a:pt x="5890260" y="4762500"/>
                  </a:lnTo>
                  <a:lnTo>
                    <a:pt x="5878055" y="4749800"/>
                  </a:lnTo>
                  <a:lnTo>
                    <a:pt x="5860034" y="4724400"/>
                  </a:lnTo>
                  <a:lnTo>
                    <a:pt x="5810123" y="4724400"/>
                  </a:lnTo>
                  <a:lnTo>
                    <a:pt x="5798820" y="4749800"/>
                  </a:lnTo>
                  <a:lnTo>
                    <a:pt x="5782564" y="4749800"/>
                  </a:lnTo>
                  <a:lnTo>
                    <a:pt x="5782564" y="4762500"/>
                  </a:lnTo>
                  <a:lnTo>
                    <a:pt x="5781789" y="4775327"/>
                  </a:lnTo>
                  <a:lnTo>
                    <a:pt x="5781510" y="4775327"/>
                  </a:lnTo>
                  <a:lnTo>
                    <a:pt x="4358665" y="5397500"/>
                  </a:lnTo>
                  <a:lnTo>
                    <a:pt x="5050929" y="4813300"/>
                  </a:lnTo>
                  <a:lnTo>
                    <a:pt x="5416740" y="4787900"/>
                  </a:lnTo>
                  <a:lnTo>
                    <a:pt x="5782564" y="4762500"/>
                  </a:lnTo>
                  <a:lnTo>
                    <a:pt x="5782564" y="4749800"/>
                  </a:lnTo>
                  <a:lnTo>
                    <a:pt x="5197741" y="4787900"/>
                  </a:lnTo>
                  <a:lnTo>
                    <a:pt x="6047867" y="4648200"/>
                  </a:lnTo>
                  <a:lnTo>
                    <a:pt x="6243434" y="5067300"/>
                  </a:lnTo>
                  <a:lnTo>
                    <a:pt x="6243434" y="5029200"/>
                  </a:lnTo>
                  <a:lnTo>
                    <a:pt x="6066282" y="4648200"/>
                  </a:lnTo>
                  <a:lnTo>
                    <a:pt x="7108799" y="4648200"/>
                  </a:lnTo>
                  <a:lnTo>
                    <a:pt x="7108799" y="4622800"/>
                  </a:lnTo>
                  <a:lnTo>
                    <a:pt x="7106615" y="4610100"/>
                  </a:lnTo>
                  <a:lnTo>
                    <a:pt x="7106120" y="4610100"/>
                  </a:lnTo>
                  <a:lnTo>
                    <a:pt x="7106120" y="4635500"/>
                  </a:lnTo>
                  <a:lnTo>
                    <a:pt x="6106528" y="4635500"/>
                  </a:lnTo>
                  <a:lnTo>
                    <a:pt x="6772884" y="4445000"/>
                  </a:lnTo>
                  <a:lnTo>
                    <a:pt x="7106120" y="4635500"/>
                  </a:lnTo>
                  <a:lnTo>
                    <a:pt x="7106120" y="4610100"/>
                  </a:lnTo>
                  <a:lnTo>
                    <a:pt x="6785330" y="4445000"/>
                  </a:lnTo>
                  <a:lnTo>
                    <a:pt x="6800024" y="4419651"/>
                  </a:lnTo>
                  <a:lnTo>
                    <a:pt x="6896201" y="4241800"/>
                  </a:lnTo>
                  <a:lnTo>
                    <a:pt x="7106615" y="4610100"/>
                  </a:lnTo>
                  <a:lnTo>
                    <a:pt x="7108799" y="4610100"/>
                  </a:lnTo>
                  <a:lnTo>
                    <a:pt x="7113867" y="4622800"/>
                  </a:lnTo>
                  <a:lnTo>
                    <a:pt x="7113867" y="4584700"/>
                  </a:lnTo>
                  <a:lnTo>
                    <a:pt x="6921347" y="4241800"/>
                  </a:lnTo>
                  <a:lnTo>
                    <a:pt x="6913600" y="4216400"/>
                  </a:lnTo>
                  <a:lnTo>
                    <a:pt x="7792288" y="4368800"/>
                  </a:lnTo>
                  <a:lnTo>
                    <a:pt x="7792288" y="4330700"/>
                  </a:lnTo>
                  <a:lnTo>
                    <a:pt x="7787462" y="4330700"/>
                  </a:lnTo>
                  <a:lnTo>
                    <a:pt x="7787462" y="4343400"/>
                  </a:lnTo>
                  <a:lnTo>
                    <a:pt x="7759281" y="4343400"/>
                  </a:lnTo>
                  <a:lnTo>
                    <a:pt x="6991451" y="4216400"/>
                  </a:lnTo>
                  <a:lnTo>
                    <a:pt x="6906107" y="4203700"/>
                  </a:lnTo>
                  <a:lnTo>
                    <a:pt x="6902932" y="4203700"/>
                  </a:lnTo>
                  <a:lnTo>
                    <a:pt x="6885787" y="4178300"/>
                  </a:lnTo>
                  <a:lnTo>
                    <a:pt x="6885787" y="4216400"/>
                  </a:lnTo>
                  <a:lnTo>
                    <a:pt x="6778968" y="4419600"/>
                  </a:lnTo>
                  <a:lnTo>
                    <a:pt x="6764375" y="4343400"/>
                  </a:lnTo>
                  <a:lnTo>
                    <a:pt x="6764375" y="4432300"/>
                  </a:lnTo>
                  <a:lnTo>
                    <a:pt x="6739864" y="4432300"/>
                  </a:lnTo>
                  <a:lnTo>
                    <a:pt x="6739864" y="4445000"/>
                  </a:lnTo>
                  <a:lnTo>
                    <a:pt x="6056871" y="4635500"/>
                  </a:lnTo>
                  <a:lnTo>
                    <a:pt x="6038329" y="4610100"/>
                  </a:lnTo>
                  <a:lnTo>
                    <a:pt x="6038329" y="4648200"/>
                  </a:lnTo>
                  <a:lnTo>
                    <a:pt x="5075186" y="4800600"/>
                  </a:lnTo>
                  <a:lnTo>
                    <a:pt x="5652643" y="4368800"/>
                  </a:lnTo>
                  <a:lnTo>
                    <a:pt x="5663184" y="4368800"/>
                  </a:lnTo>
                  <a:lnTo>
                    <a:pt x="5664454" y="4343400"/>
                  </a:lnTo>
                  <a:lnTo>
                    <a:pt x="5710047" y="4305300"/>
                  </a:lnTo>
                  <a:lnTo>
                    <a:pt x="5718048" y="4318000"/>
                  </a:lnTo>
                  <a:lnTo>
                    <a:pt x="5754878" y="4318000"/>
                  </a:lnTo>
                  <a:lnTo>
                    <a:pt x="6038329" y="4648200"/>
                  </a:lnTo>
                  <a:lnTo>
                    <a:pt x="6038329" y="4610100"/>
                  </a:lnTo>
                  <a:lnTo>
                    <a:pt x="5772658" y="4318000"/>
                  </a:lnTo>
                  <a:lnTo>
                    <a:pt x="5781040" y="4318000"/>
                  </a:lnTo>
                  <a:lnTo>
                    <a:pt x="5788152" y="4305300"/>
                  </a:lnTo>
                  <a:lnTo>
                    <a:pt x="5793473" y="4305300"/>
                  </a:lnTo>
                  <a:lnTo>
                    <a:pt x="6739864" y="4445000"/>
                  </a:lnTo>
                  <a:lnTo>
                    <a:pt x="6739864" y="4432300"/>
                  </a:lnTo>
                  <a:lnTo>
                    <a:pt x="6367894" y="4381500"/>
                  </a:lnTo>
                  <a:lnTo>
                    <a:pt x="6670027" y="3911600"/>
                  </a:lnTo>
                  <a:lnTo>
                    <a:pt x="6764375" y="4432300"/>
                  </a:lnTo>
                  <a:lnTo>
                    <a:pt x="6764375" y="4343400"/>
                  </a:lnTo>
                  <a:lnTo>
                    <a:pt x="6690715" y="3924300"/>
                  </a:lnTo>
                  <a:lnTo>
                    <a:pt x="6885787" y="4216400"/>
                  </a:lnTo>
                  <a:lnTo>
                    <a:pt x="6885787" y="4178300"/>
                  </a:lnTo>
                  <a:lnTo>
                    <a:pt x="6706463" y="3924300"/>
                  </a:lnTo>
                  <a:lnTo>
                    <a:pt x="6696557" y="3911600"/>
                  </a:lnTo>
                  <a:lnTo>
                    <a:pt x="7759281" y="4343400"/>
                  </a:lnTo>
                  <a:lnTo>
                    <a:pt x="6747269" y="3911600"/>
                  </a:lnTo>
                  <a:lnTo>
                    <a:pt x="6717512" y="3898900"/>
                  </a:lnTo>
                  <a:lnTo>
                    <a:pt x="7386790" y="3937000"/>
                  </a:lnTo>
                  <a:lnTo>
                    <a:pt x="7387806" y="3924300"/>
                  </a:lnTo>
                  <a:lnTo>
                    <a:pt x="7787462" y="4343400"/>
                  </a:lnTo>
                  <a:lnTo>
                    <a:pt x="7787462" y="4330700"/>
                  </a:lnTo>
                  <a:lnTo>
                    <a:pt x="7601801" y="4127500"/>
                  </a:lnTo>
                  <a:lnTo>
                    <a:pt x="7601801" y="4114800"/>
                  </a:lnTo>
                  <a:lnTo>
                    <a:pt x="7601801" y="3835400"/>
                  </a:lnTo>
                  <a:lnTo>
                    <a:pt x="7808163" y="4013200"/>
                  </a:lnTo>
                  <a:lnTo>
                    <a:pt x="7808163" y="4000500"/>
                  </a:lnTo>
                  <a:lnTo>
                    <a:pt x="7633551" y="3835400"/>
                  </a:lnTo>
                  <a:lnTo>
                    <a:pt x="7601801" y="3810000"/>
                  </a:lnTo>
                  <a:lnTo>
                    <a:pt x="7601801" y="3543300"/>
                  </a:lnTo>
                  <a:lnTo>
                    <a:pt x="7808163" y="3695700"/>
                  </a:lnTo>
                  <a:lnTo>
                    <a:pt x="7808163" y="3683000"/>
                  </a:lnTo>
                  <a:lnTo>
                    <a:pt x="7621727" y="3543300"/>
                  </a:lnTo>
                  <a:lnTo>
                    <a:pt x="7601801" y="3530600"/>
                  </a:lnTo>
                  <a:lnTo>
                    <a:pt x="7600277" y="3530600"/>
                  </a:lnTo>
                  <a:lnTo>
                    <a:pt x="7584021" y="3517900"/>
                  </a:lnTo>
                  <a:lnTo>
                    <a:pt x="7584021" y="3543300"/>
                  </a:lnTo>
                  <a:lnTo>
                    <a:pt x="7584021" y="3797300"/>
                  </a:lnTo>
                  <a:lnTo>
                    <a:pt x="7584021" y="3822700"/>
                  </a:lnTo>
                  <a:lnTo>
                    <a:pt x="7584021" y="4114800"/>
                  </a:lnTo>
                  <a:lnTo>
                    <a:pt x="7402792" y="3924300"/>
                  </a:lnTo>
                  <a:lnTo>
                    <a:pt x="7402792" y="3670300"/>
                  </a:lnTo>
                  <a:lnTo>
                    <a:pt x="7584021" y="3822700"/>
                  </a:lnTo>
                  <a:lnTo>
                    <a:pt x="7584021" y="3797300"/>
                  </a:lnTo>
                  <a:lnTo>
                    <a:pt x="7435812" y="3670300"/>
                  </a:lnTo>
                  <a:lnTo>
                    <a:pt x="7402792" y="3644912"/>
                  </a:lnTo>
                  <a:lnTo>
                    <a:pt x="7402792" y="3403600"/>
                  </a:lnTo>
                  <a:lnTo>
                    <a:pt x="7584021" y="3543300"/>
                  </a:lnTo>
                  <a:lnTo>
                    <a:pt x="7584021" y="3517900"/>
                  </a:lnTo>
                  <a:lnTo>
                    <a:pt x="7416254" y="3403600"/>
                  </a:lnTo>
                  <a:lnTo>
                    <a:pt x="7643190" y="3403600"/>
                  </a:lnTo>
                  <a:lnTo>
                    <a:pt x="7643203" y="3429012"/>
                  </a:lnTo>
                  <a:lnTo>
                    <a:pt x="7884998" y="3619500"/>
                  </a:lnTo>
                  <a:lnTo>
                    <a:pt x="8425116" y="3619500"/>
                  </a:lnTo>
                  <a:lnTo>
                    <a:pt x="8425116" y="3606800"/>
                  </a:lnTo>
                  <a:lnTo>
                    <a:pt x="8425116" y="3492500"/>
                  </a:lnTo>
                  <a:lnTo>
                    <a:pt x="8810803" y="3683000"/>
                  </a:lnTo>
                  <a:lnTo>
                    <a:pt x="8810803" y="3670300"/>
                  </a:lnTo>
                  <a:lnTo>
                    <a:pt x="8779446" y="3657612"/>
                  </a:lnTo>
                  <a:lnTo>
                    <a:pt x="8779815" y="3657612"/>
                  </a:lnTo>
                  <a:lnTo>
                    <a:pt x="8779815" y="3644912"/>
                  </a:lnTo>
                  <a:lnTo>
                    <a:pt x="8779815" y="3568700"/>
                  </a:lnTo>
                  <a:lnTo>
                    <a:pt x="9011844" y="3670300"/>
                  </a:lnTo>
                  <a:lnTo>
                    <a:pt x="9015400" y="3670300"/>
                  </a:lnTo>
                  <a:lnTo>
                    <a:pt x="9015400" y="3657612"/>
                  </a:lnTo>
                  <a:lnTo>
                    <a:pt x="8813482" y="3568700"/>
                  </a:lnTo>
                  <a:lnTo>
                    <a:pt x="8779815" y="3556000"/>
                  </a:lnTo>
                  <a:lnTo>
                    <a:pt x="8779815" y="3276600"/>
                  </a:lnTo>
                  <a:lnTo>
                    <a:pt x="9013876" y="3365500"/>
                  </a:lnTo>
                  <a:lnTo>
                    <a:pt x="9015400" y="3365500"/>
                  </a:lnTo>
                  <a:lnTo>
                    <a:pt x="9015400" y="3352800"/>
                  </a:lnTo>
                  <a:lnTo>
                    <a:pt x="8813457" y="3276600"/>
                  </a:lnTo>
                  <a:lnTo>
                    <a:pt x="8779815" y="3263900"/>
                  </a:lnTo>
                  <a:lnTo>
                    <a:pt x="8779815" y="3048000"/>
                  </a:lnTo>
                  <a:lnTo>
                    <a:pt x="9015400" y="3124200"/>
                  </a:lnTo>
                  <a:lnTo>
                    <a:pt x="9015400" y="3098800"/>
                  </a:lnTo>
                  <a:lnTo>
                    <a:pt x="8845232" y="3048000"/>
                  </a:lnTo>
                  <a:lnTo>
                    <a:pt x="8765845" y="3022600"/>
                  </a:lnTo>
                  <a:lnTo>
                    <a:pt x="8765845" y="3035300"/>
                  </a:lnTo>
                  <a:lnTo>
                    <a:pt x="8762047" y="3035300"/>
                  </a:lnTo>
                  <a:lnTo>
                    <a:pt x="8762047" y="3251200"/>
                  </a:lnTo>
                  <a:lnTo>
                    <a:pt x="8762047" y="3263900"/>
                  </a:lnTo>
                  <a:lnTo>
                    <a:pt x="8762047" y="3543300"/>
                  </a:lnTo>
                  <a:lnTo>
                    <a:pt x="8762047" y="3556000"/>
                  </a:lnTo>
                  <a:lnTo>
                    <a:pt x="8762047" y="3644912"/>
                  </a:lnTo>
                  <a:lnTo>
                    <a:pt x="8564562" y="3543300"/>
                  </a:lnTo>
                  <a:lnTo>
                    <a:pt x="8564562" y="3479800"/>
                  </a:lnTo>
                  <a:lnTo>
                    <a:pt x="8762047" y="3556000"/>
                  </a:lnTo>
                  <a:lnTo>
                    <a:pt x="8762047" y="3543300"/>
                  </a:lnTo>
                  <a:lnTo>
                    <a:pt x="8620950" y="3479800"/>
                  </a:lnTo>
                  <a:lnTo>
                    <a:pt x="8564575" y="3441712"/>
                  </a:lnTo>
                  <a:lnTo>
                    <a:pt x="8564562" y="3187700"/>
                  </a:lnTo>
                  <a:lnTo>
                    <a:pt x="8762047" y="3263900"/>
                  </a:lnTo>
                  <a:lnTo>
                    <a:pt x="8762047" y="3251200"/>
                  </a:lnTo>
                  <a:lnTo>
                    <a:pt x="8604059" y="3187700"/>
                  </a:lnTo>
                  <a:lnTo>
                    <a:pt x="8564562" y="3175000"/>
                  </a:lnTo>
                  <a:lnTo>
                    <a:pt x="8564562" y="2984500"/>
                  </a:lnTo>
                  <a:lnTo>
                    <a:pt x="8765845" y="3035300"/>
                  </a:lnTo>
                  <a:lnTo>
                    <a:pt x="8765845" y="3022600"/>
                  </a:lnTo>
                  <a:lnTo>
                    <a:pt x="8619414" y="2984500"/>
                  </a:lnTo>
                  <a:lnTo>
                    <a:pt x="8546782" y="2959100"/>
                  </a:lnTo>
                  <a:lnTo>
                    <a:pt x="8546782" y="3543300"/>
                  </a:lnTo>
                  <a:lnTo>
                    <a:pt x="8449500" y="3492500"/>
                  </a:lnTo>
                  <a:lnTo>
                    <a:pt x="8425116" y="3479800"/>
                  </a:lnTo>
                  <a:lnTo>
                    <a:pt x="8425116" y="3403600"/>
                  </a:lnTo>
                  <a:lnTo>
                    <a:pt x="8546782" y="3454400"/>
                  </a:lnTo>
                  <a:lnTo>
                    <a:pt x="8546782" y="3441712"/>
                  </a:lnTo>
                  <a:lnTo>
                    <a:pt x="8455596" y="3403600"/>
                  </a:lnTo>
                  <a:lnTo>
                    <a:pt x="8425116" y="3390900"/>
                  </a:lnTo>
                  <a:lnTo>
                    <a:pt x="8425116" y="3352800"/>
                  </a:lnTo>
                  <a:lnTo>
                    <a:pt x="8407336" y="3340100"/>
                  </a:lnTo>
                  <a:lnTo>
                    <a:pt x="8407336" y="3352800"/>
                  </a:lnTo>
                  <a:lnTo>
                    <a:pt x="8407336" y="3606800"/>
                  </a:lnTo>
                  <a:lnTo>
                    <a:pt x="7897444" y="3606800"/>
                  </a:lnTo>
                  <a:lnTo>
                    <a:pt x="7897444" y="3581400"/>
                  </a:lnTo>
                  <a:lnTo>
                    <a:pt x="7897444" y="3352800"/>
                  </a:lnTo>
                  <a:lnTo>
                    <a:pt x="8407336" y="3352800"/>
                  </a:lnTo>
                  <a:lnTo>
                    <a:pt x="8407336" y="3340100"/>
                  </a:lnTo>
                  <a:lnTo>
                    <a:pt x="8399843" y="3327400"/>
                  </a:lnTo>
                  <a:lnTo>
                    <a:pt x="8399843" y="3136900"/>
                  </a:lnTo>
                  <a:lnTo>
                    <a:pt x="8546782" y="3187700"/>
                  </a:lnTo>
                  <a:lnTo>
                    <a:pt x="8546782" y="3175000"/>
                  </a:lnTo>
                  <a:lnTo>
                    <a:pt x="8436572" y="3136900"/>
                  </a:lnTo>
                  <a:lnTo>
                    <a:pt x="8399843" y="3124200"/>
                  </a:lnTo>
                  <a:lnTo>
                    <a:pt x="8399843" y="2921000"/>
                  </a:lnTo>
                  <a:lnTo>
                    <a:pt x="8546782" y="2971800"/>
                  </a:lnTo>
                  <a:lnTo>
                    <a:pt x="8546782" y="2959100"/>
                  </a:lnTo>
                  <a:lnTo>
                    <a:pt x="8438718" y="2921000"/>
                  </a:lnTo>
                  <a:lnTo>
                    <a:pt x="8383727" y="2908300"/>
                  </a:lnTo>
                  <a:lnTo>
                    <a:pt x="8383727" y="3327400"/>
                  </a:lnTo>
                  <a:lnTo>
                    <a:pt x="7879664" y="3327400"/>
                  </a:lnTo>
                  <a:lnTo>
                    <a:pt x="7879664" y="3352800"/>
                  </a:lnTo>
                  <a:lnTo>
                    <a:pt x="7879664" y="3581400"/>
                  </a:lnTo>
                  <a:lnTo>
                    <a:pt x="7660995" y="3429012"/>
                  </a:lnTo>
                  <a:lnTo>
                    <a:pt x="7660983" y="3403600"/>
                  </a:lnTo>
                  <a:lnTo>
                    <a:pt x="7660983" y="3238500"/>
                  </a:lnTo>
                  <a:lnTo>
                    <a:pt x="7879664" y="3352800"/>
                  </a:lnTo>
                  <a:lnTo>
                    <a:pt x="7879664" y="3327400"/>
                  </a:lnTo>
                  <a:lnTo>
                    <a:pt x="7704290" y="3238500"/>
                  </a:lnTo>
                  <a:lnTo>
                    <a:pt x="7677480" y="3225800"/>
                  </a:lnTo>
                  <a:lnTo>
                    <a:pt x="8128457" y="3225800"/>
                  </a:lnTo>
                  <a:lnTo>
                    <a:pt x="8383727" y="3327400"/>
                  </a:lnTo>
                  <a:lnTo>
                    <a:pt x="8383727" y="2908300"/>
                  </a:lnTo>
                  <a:lnTo>
                    <a:pt x="8382063" y="2908300"/>
                  </a:lnTo>
                  <a:lnTo>
                    <a:pt x="8382063" y="2921000"/>
                  </a:lnTo>
                  <a:lnTo>
                    <a:pt x="8382063" y="3111500"/>
                  </a:lnTo>
                  <a:lnTo>
                    <a:pt x="8382063" y="3124200"/>
                  </a:lnTo>
                  <a:lnTo>
                    <a:pt x="8382063" y="3314700"/>
                  </a:lnTo>
                  <a:lnTo>
                    <a:pt x="8260524" y="3263900"/>
                  </a:lnTo>
                  <a:lnTo>
                    <a:pt x="8260524" y="3073400"/>
                  </a:lnTo>
                  <a:lnTo>
                    <a:pt x="8382063" y="3124200"/>
                  </a:lnTo>
                  <a:lnTo>
                    <a:pt x="8382063" y="3111500"/>
                  </a:lnTo>
                  <a:lnTo>
                    <a:pt x="8301037" y="3073400"/>
                  </a:lnTo>
                  <a:lnTo>
                    <a:pt x="8260524" y="3060700"/>
                  </a:lnTo>
                  <a:lnTo>
                    <a:pt x="8260524" y="2882900"/>
                  </a:lnTo>
                  <a:lnTo>
                    <a:pt x="8382063" y="2921000"/>
                  </a:lnTo>
                  <a:lnTo>
                    <a:pt x="8382063" y="2908300"/>
                  </a:lnTo>
                  <a:lnTo>
                    <a:pt x="8303196" y="2882900"/>
                  </a:lnTo>
                  <a:lnTo>
                    <a:pt x="8254809" y="2870200"/>
                  </a:lnTo>
                  <a:lnTo>
                    <a:pt x="8242757" y="2870200"/>
                  </a:lnTo>
                  <a:lnTo>
                    <a:pt x="8242757" y="2882900"/>
                  </a:lnTo>
                  <a:lnTo>
                    <a:pt x="8242757" y="3060700"/>
                  </a:lnTo>
                  <a:lnTo>
                    <a:pt x="8242757" y="3073400"/>
                  </a:lnTo>
                  <a:lnTo>
                    <a:pt x="8242757" y="3263900"/>
                  </a:lnTo>
                  <a:lnTo>
                    <a:pt x="8160715" y="3225800"/>
                  </a:lnTo>
                  <a:lnTo>
                    <a:pt x="8133283" y="3200400"/>
                  </a:lnTo>
                  <a:lnTo>
                    <a:pt x="8000822" y="3200400"/>
                  </a:lnTo>
                  <a:lnTo>
                    <a:pt x="8000822" y="3073400"/>
                  </a:lnTo>
                  <a:lnTo>
                    <a:pt x="8242757" y="3073400"/>
                  </a:lnTo>
                  <a:lnTo>
                    <a:pt x="8242757" y="3060700"/>
                  </a:lnTo>
                  <a:lnTo>
                    <a:pt x="8000822" y="3060700"/>
                  </a:lnTo>
                  <a:lnTo>
                    <a:pt x="8000822" y="2882900"/>
                  </a:lnTo>
                  <a:lnTo>
                    <a:pt x="8242757" y="2882900"/>
                  </a:lnTo>
                  <a:lnTo>
                    <a:pt x="8242757" y="2870200"/>
                  </a:lnTo>
                  <a:lnTo>
                    <a:pt x="7983042" y="2870200"/>
                  </a:lnTo>
                  <a:lnTo>
                    <a:pt x="7983042" y="2882900"/>
                  </a:lnTo>
                  <a:lnTo>
                    <a:pt x="7983042" y="3060700"/>
                  </a:lnTo>
                  <a:lnTo>
                    <a:pt x="7983042" y="3073400"/>
                  </a:lnTo>
                  <a:lnTo>
                    <a:pt x="7983042" y="3200400"/>
                  </a:lnTo>
                  <a:lnTo>
                    <a:pt x="7741247" y="3200400"/>
                  </a:lnTo>
                  <a:lnTo>
                    <a:pt x="7741247" y="3073400"/>
                  </a:lnTo>
                  <a:lnTo>
                    <a:pt x="7983042" y="3073400"/>
                  </a:lnTo>
                  <a:lnTo>
                    <a:pt x="7983042" y="3060700"/>
                  </a:lnTo>
                  <a:lnTo>
                    <a:pt x="7741247" y="3060700"/>
                  </a:lnTo>
                  <a:lnTo>
                    <a:pt x="7741247" y="2882900"/>
                  </a:lnTo>
                  <a:lnTo>
                    <a:pt x="7983042" y="2882900"/>
                  </a:lnTo>
                  <a:lnTo>
                    <a:pt x="7983042" y="2870200"/>
                  </a:lnTo>
                  <a:lnTo>
                    <a:pt x="7723454" y="2870200"/>
                  </a:lnTo>
                  <a:lnTo>
                    <a:pt x="7723454" y="2882900"/>
                  </a:lnTo>
                  <a:lnTo>
                    <a:pt x="7723454" y="3060700"/>
                  </a:lnTo>
                  <a:lnTo>
                    <a:pt x="7723454" y="3073400"/>
                  </a:lnTo>
                  <a:lnTo>
                    <a:pt x="7723454" y="3200400"/>
                  </a:lnTo>
                  <a:lnTo>
                    <a:pt x="7643190" y="3200400"/>
                  </a:lnTo>
                  <a:lnTo>
                    <a:pt x="7643190" y="3302000"/>
                  </a:lnTo>
                  <a:lnTo>
                    <a:pt x="7643190" y="3314700"/>
                  </a:lnTo>
                  <a:lnTo>
                    <a:pt x="7643190" y="3390900"/>
                  </a:lnTo>
                  <a:lnTo>
                    <a:pt x="7481532" y="3390900"/>
                  </a:lnTo>
                  <a:lnTo>
                    <a:pt x="7481532" y="3314700"/>
                  </a:lnTo>
                  <a:lnTo>
                    <a:pt x="7643190" y="3314700"/>
                  </a:lnTo>
                  <a:lnTo>
                    <a:pt x="7643190" y="3302000"/>
                  </a:lnTo>
                  <a:lnTo>
                    <a:pt x="7481532" y="3302000"/>
                  </a:lnTo>
                  <a:lnTo>
                    <a:pt x="7481532" y="3073400"/>
                  </a:lnTo>
                  <a:lnTo>
                    <a:pt x="7723454" y="3073400"/>
                  </a:lnTo>
                  <a:lnTo>
                    <a:pt x="7723454" y="3060700"/>
                  </a:lnTo>
                  <a:lnTo>
                    <a:pt x="7481532" y="3060700"/>
                  </a:lnTo>
                  <a:lnTo>
                    <a:pt x="7481532" y="2882900"/>
                  </a:lnTo>
                  <a:lnTo>
                    <a:pt x="7723454" y="2882900"/>
                  </a:lnTo>
                  <a:lnTo>
                    <a:pt x="7723454" y="2870200"/>
                  </a:lnTo>
                  <a:lnTo>
                    <a:pt x="7463752" y="2870200"/>
                  </a:lnTo>
                  <a:lnTo>
                    <a:pt x="7463752" y="2882900"/>
                  </a:lnTo>
                  <a:lnTo>
                    <a:pt x="7463752" y="3060700"/>
                  </a:lnTo>
                  <a:lnTo>
                    <a:pt x="7463752" y="3073400"/>
                  </a:lnTo>
                  <a:lnTo>
                    <a:pt x="7463752" y="3302000"/>
                  </a:lnTo>
                  <a:lnTo>
                    <a:pt x="7463752" y="3314700"/>
                  </a:lnTo>
                  <a:lnTo>
                    <a:pt x="7463752" y="3390900"/>
                  </a:lnTo>
                  <a:lnTo>
                    <a:pt x="7385139" y="3390900"/>
                  </a:lnTo>
                  <a:lnTo>
                    <a:pt x="7385139" y="3632200"/>
                  </a:lnTo>
                  <a:lnTo>
                    <a:pt x="7385139" y="3759200"/>
                  </a:lnTo>
                  <a:lnTo>
                    <a:pt x="7385139" y="3771900"/>
                  </a:lnTo>
                  <a:lnTo>
                    <a:pt x="7385139" y="3924300"/>
                  </a:lnTo>
                  <a:lnTo>
                    <a:pt x="6943103" y="3898900"/>
                  </a:lnTo>
                  <a:lnTo>
                    <a:pt x="6722084" y="3886200"/>
                  </a:lnTo>
                  <a:lnTo>
                    <a:pt x="7231850" y="3771900"/>
                  </a:lnTo>
                  <a:lnTo>
                    <a:pt x="7385139" y="3771900"/>
                  </a:lnTo>
                  <a:lnTo>
                    <a:pt x="7385139" y="3759200"/>
                  </a:lnTo>
                  <a:lnTo>
                    <a:pt x="7239355" y="3759200"/>
                  </a:lnTo>
                  <a:lnTo>
                    <a:pt x="7239355" y="3746500"/>
                  </a:lnTo>
                  <a:lnTo>
                    <a:pt x="7239355" y="3543300"/>
                  </a:lnTo>
                  <a:lnTo>
                    <a:pt x="7385012" y="3543300"/>
                  </a:lnTo>
                  <a:lnTo>
                    <a:pt x="7385012" y="3530600"/>
                  </a:lnTo>
                  <a:lnTo>
                    <a:pt x="7239355" y="3530600"/>
                  </a:lnTo>
                  <a:lnTo>
                    <a:pt x="7239355" y="3314700"/>
                  </a:lnTo>
                  <a:lnTo>
                    <a:pt x="7463752" y="3314700"/>
                  </a:lnTo>
                  <a:lnTo>
                    <a:pt x="7463752" y="3302000"/>
                  </a:lnTo>
                  <a:lnTo>
                    <a:pt x="7239355" y="3302000"/>
                  </a:lnTo>
                  <a:lnTo>
                    <a:pt x="7239355" y="3073400"/>
                  </a:lnTo>
                  <a:lnTo>
                    <a:pt x="7463752" y="3073400"/>
                  </a:lnTo>
                  <a:lnTo>
                    <a:pt x="7463752" y="3060700"/>
                  </a:lnTo>
                  <a:lnTo>
                    <a:pt x="7239355" y="3060700"/>
                  </a:lnTo>
                  <a:lnTo>
                    <a:pt x="7239355" y="2882900"/>
                  </a:lnTo>
                  <a:lnTo>
                    <a:pt x="7463752" y="2882900"/>
                  </a:lnTo>
                  <a:lnTo>
                    <a:pt x="7463752" y="2870200"/>
                  </a:lnTo>
                  <a:lnTo>
                    <a:pt x="7232993" y="2870200"/>
                  </a:lnTo>
                  <a:lnTo>
                    <a:pt x="7221563" y="2857500"/>
                  </a:lnTo>
                  <a:lnTo>
                    <a:pt x="7221563" y="3746500"/>
                  </a:lnTo>
                  <a:lnTo>
                    <a:pt x="7215594" y="3733800"/>
                  </a:lnTo>
                  <a:lnTo>
                    <a:pt x="7215594" y="3759200"/>
                  </a:lnTo>
                  <a:lnTo>
                    <a:pt x="6689458" y="3886200"/>
                  </a:lnTo>
                  <a:lnTo>
                    <a:pt x="6695922" y="3873500"/>
                  </a:lnTo>
                  <a:lnTo>
                    <a:pt x="6899745" y="3429012"/>
                  </a:lnTo>
                  <a:lnTo>
                    <a:pt x="7102691" y="3632200"/>
                  </a:lnTo>
                  <a:lnTo>
                    <a:pt x="7102691" y="3644912"/>
                  </a:lnTo>
                  <a:lnTo>
                    <a:pt x="7105104" y="3644912"/>
                  </a:lnTo>
                  <a:lnTo>
                    <a:pt x="7215594" y="3759200"/>
                  </a:lnTo>
                  <a:lnTo>
                    <a:pt x="7215594" y="3733800"/>
                  </a:lnTo>
                  <a:lnTo>
                    <a:pt x="7120483" y="3632200"/>
                  </a:lnTo>
                  <a:lnTo>
                    <a:pt x="7120483" y="3619500"/>
                  </a:lnTo>
                  <a:lnTo>
                    <a:pt x="7120483" y="3441712"/>
                  </a:lnTo>
                  <a:lnTo>
                    <a:pt x="7221563" y="3543300"/>
                  </a:lnTo>
                  <a:lnTo>
                    <a:pt x="7221563" y="3517900"/>
                  </a:lnTo>
                  <a:lnTo>
                    <a:pt x="7137374" y="3441712"/>
                  </a:lnTo>
                  <a:lnTo>
                    <a:pt x="7120496" y="3429012"/>
                  </a:lnTo>
                  <a:lnTo>
                    <a:pt x="7120483" y="3238500"/>
                  </a:lnTo>
                  <a:lnTo>
                    <a:pt x="7221563" y="3314700"/>
                  </a:lnTo>
                  <a:lnTo>
                    <a:pt x="7221563" y="3289300"/>
                  </a:lnTo>
                  <a:lnTo>
                    <a:pt x="7140664" y="3238500"/>
                  </a:lnTo>
                  <a:lnTo>
                    <a:pt x="7120483" y="3225800"/>
                  </a:lnTo>
                  <a:lnTo>
                    <a:pt x="7120483" y="3009900"/>
                  </a:lnTo>
                  <a:lnTo>
                    <a:pt x="7221563" y="3073400"/>
                  </a:lnTo>
                  <a:lnTo>
                    <a:pt x="7221563" y="3048000"/>
                  </a:lnTo>
                  <a:lnTo>
                    <a:pt x="7145744" y="3009900"/>
                  </a:lnTo>
                  <a:lnTo>
                    <a:pt x="7120483" y="2997200"/>
                  </a:lnTo>
                  <a:lnTo>
                    <a:pt x="7120483" y="2819400"/>
                  </a:lnTo>
                  <a:lnTo>
                    <a:pt x="7221563" y="2882900"/>
                  </a:lnTo>
                  <a:lnTo>
                    <a:pt x="7221563" y="2857500"/>
                  </a:lnTo>
                  <a:lnTo>
                    <a:pt x="7147788" y="2819400"/>
                  </a:lnTo>
                  <a:lnTo>
                    <a:pt x="7102691" y="2806700"/>
                  </a:lnTo>
                  <a:lnTo>
                    <a:pt x="7102691" y="2819400"/>
                  </a:lnTo>
                  <a:lnTo>
                    <a:pt x="7102691" y="2984500"/>
                  </a:lnTo>
                  <a:lnTo>
                    <a:pt x="7102691" y="3619500"/>
                  </a:lnTo>
                  <a:lnTo>
                    <a:pt x="7000214" y="3505200"/>
                  </a:lnTo>
                  <a:lnTo>
                    <a:pt x="7000214" y="3492500"/>
                  </a:lnTo>
                  <a:lnTo>
                    <a:pt x="7000214" y="3352800"/>
                  </a:lnTo>
                  <a:lnTo>
                    <a:pt x="7102691" y="3429012"/>
                  </a:lnTo>
                  <a:lnTo>
                    <a:pt x="7102691" y="3416300"/>
                  </a:lnTo>
                  <a:lnTo>
                    <a:pt x="7029412" y="3352800"/>
                  </a:lnTo>
                  <a:lnTo>
                    <a:pt x="7000214" y="3314700"/>
                  </a:lnTo>
                  <a:lnTo>
                    <a:pt x="7000214" y="3136900"/>
                  </a:lnTo>
                  <a:lnTo>
                    <a:pt x="7102691" y="3225800"/>
                  </a:lnTo>
                  <a:lnTo>
                    <a:pt x="7102691" y="3200400"/>
                  </a:lnTo>
                  <a:lnTo>
                    <a:pt x="7017232" y="3136900"/>
                  </a:lnTo>
                  <a:lnTo>
                    <a:pt x="7000214" y="3124200"/>
                  </a:lnTo>
                  <a:lnTo>
                    <a:pt x="7000214" y="2933700"/>
                  </a:lnTo>
                  <a:lnTo>
                    <a:pt x="7102691" y="3009900"/>
                  </a:lnTo>
                  <a:lnTo>
                    <a:pt x="7102691" y="2984500"/>
                  </a:lnTo>
                  <a:lnTo>
                    <a:pt x="7025729" y="2933700"/>
                  </a:lnTo>
                  <a:lnTo>
                    <a:pt x="7000214" y="2921000"/>
                  </a:lnTo>
                  <a:lnTo>
                    <a:pt x="7000214" y="2768600"/>
                  </a:lnTo>
                  <a:lnTo>
                    <a:pt x="7102691" y="2819400"/>
                  </a:lnTo>
                  <a:lnTo>
                    <a:pt x="7102691" y="2806700"/>
                  </a:lnTo>
                  <a:lnTo>
                    <a:pt x="7034123" y="2768600"/>
                  </a:lnTo>
                  <a:lnTo>
                    <a:pt x="6982422" y="2743200"/>
                  </a:lnTo>
                  <a:lnTo>
                    <a:pt x="6982422" y="2768600"/>
                  </a:lnTo>
                  <a:lnTo>
                    <a:pt x="6982422" y="2908300"/>
                  </a:lnTo>
                  <a:lnTo>
                    <a:pt x="6982422" y="3492500"/>
                  </a:lnTo>
                  <a:lnTo>
                    <a:pt x="6931380" y="3429012"/>
                  </a:lnTo>
                  <a:lnTo>
                    <a:pt x="6905853" y="3403600"/>
                  </a:lnTo>
                  <a:lnTo>
                    <a:pt x="6905853" y="3263900"/>
                  </a:lnTo>
                  <a:lnTo>
                    <a:pt x="6982422" y="3327400"/>
                  </a:lnTo>
                  <a:lnTo>
                    <a:pt x="6982422" y="3302000"/>
                  </a:lnTo>
                  <a:lnTo>
                    <a:pt x="6936460" y="3263900"/>
                  </a:lnTo>
                  <a:lnTo>
                    <a:pt x="6905853" y="3238500"/>
                  </a:lnTo>
                  <a:lnTo>
                    <a:pt x="6905853" y="3060700"/>
                  </a:lnTo>
                  <a:lnTo>
                    <a:pt x="6982422" y="3124200"/>
                  </a:lnTo>
                  <a:lnTo>
                    <a:pt x="6982422" y="3111500"/>
                  </a:lnTo>
                  <a:lnTo>
                    <a:pt x="6925030" y="3060700"/>
                  </a:lnTo>
                  <a:lnTo>
                    <a:pt x="6905853" y="3048000"/>
                  </a:lnTo>
                  <a:lnTo>
                    <a:pt x="6905853" y="2882900"/>
                  </a:lnTo>
                  <a:lnTo>
                    <a:pt x="6982422" y="2921000"/>
                  </a:lnTo>
                  <a:lnTo>
                    <a:pt x="6982422" y="2908300"/>
                  </a:lnTo>
                  <a:lnTo>
                    <a:pt x="6931888" y="2882900"/>
                  </a:lnTo>
                  <a:lnTo>
                    <a:pt x="6905853" y="2870200"/>
                  </a:lnTo>
                  <a:lnTo>
                    <a:pt x="6905853" y="2730500"/>
                  </a:lnTo>
                  <a:lnTo>
                    <a:pt x="6982422" y="2768600"/>
                  </a:lnTo>
                  <a:lnTo>
                    <a:pt x="6982422" y="2743200"/>
                  </a:lnTo>
                  <a:lnTo>
                    <a:pt x="6949033" y="2730500"/>
                  </a:lnTo>
                  <a:lnTo>
                    <a:pt x="6920573" y="2717800"/>
                  </a:lnTo>
                  <a:lnTo>
                    <a:pt x="7130643" y="2717800"/>
                  </a:lnTo>
                  <a:lnTo>
                    <a:pt x="7130643" y="2743200"/>
                  </a:lnTo>
                  <a:lnTo>
                    <a:pt x="7286587" y="2806700"/>
                  </a:lnTo>
                  <a:lnTo>
                    <a:pt x="8309178" y="2806700"/>
                  </a:lnTo>
                  <a:lnTo>
                    <a:pt x="8530653" y="2882900"/>
                  </a:lnTo>
                  <a:lnTo>
                    <a:pt x="9141765" y="3060700"/>
                  </a:lnTo>
                  <a:lnTo>
                    <a:pt x="9144813" y="3048000"/>
                  </a:lnTo>
                  <a:lnTo>
                    <a:pt x="9144813" y="3060700"/>
                  </a:lnTo>
                  <a:lnTo>
                    <a:pt x="9615843" y="3060700"/>
                  </a:lnTo>
                  <a:lnTo>
                    <a:pt x="9615843" y="2984500"/>
                  </a:lnTo>
                  <a:lnTo>
                    <a:pt x="10155707" y="3111500"/>
                  </a:lnTo>
                  <a:lnTo>
                    <a:pt x="10155707" y="3098800"/>
                  </a:lnTo>
                  <a:lnTo>
                    <a:pt x="9784359" y="3009900"/>
                  </a:lnTo>
                  <a:lnTo>
                    <a:pt x="9788931" y="3009900"/>
                  </a:lnTo>
                  <a:lnTo>
                    <a:pt x="9788931" y="2768600"/>
                  </a:lnTo>
                  <a:lnTo>
                    <a:pt x="10394467" y="2870200"/>
                  </a:lnTo>
                  <a:lnTo>
                    <a:pt x="10394467" y="2857500"/>
                  </a:lnTo>
                  <a:lnTo>
                    <a:pt x="9875431" y="2768600"/>
                  </a:lnTo>
                  <a:lnTo>
                    <a:pt x="9788931" y="2755900"/>
                  </a:lnTo>
                  <a:lnTo>
                    <a:pt x="9788931" y="2590800"/>
                  </a:lnTo>
                  <a:lnTo>
                    <a:pt x="10394467" y="2654300"/>
                  </a:lnTo>
                  <a:lnTo>
                    <a:pt x="10394467" y="2641600"/>
                  </a:lnTo>
                  <a:lnTo>
                    <a:pt x="9894862" y="2590800"/>
                  </a:lnTo>
                  <a:lnTo>
                    <a:pt x="10299471" y="2590800"/>
                  </a:lnTo>
                  <a:lnTo>
                    <a:pt x="10573398" y="2616200"/>
                  </a:lnTo>
                  <a:lnTo>
                    <a:pt x="11091545" y="2616200"/>
                  </a:lnTo>
                  <a:lnTo>
                    <a:pt x="11414887" y="2641600"/>
                  </a:lnTo>
                  <a:lnTo>
                    <a:pt x="11414887" y="2628900"/>
                  </a:lnTo>
                  <a:lnTo>
                    <a:pt x="11368278" y="2628900"/>
                  </a:lnTo>
                  <a:lnTo>
                    <a:pt x="11368278" y="2501900"/>
                  </a:lnTo>
                  <a:lnTo>
                    <a:pt x="11493881" y="2514600"/>
                  </a:lnTo>
                  <a:lnTo>
                    <a:pt x="11493881" y="2489200"/>
                  </a:lnTo>
                  <a:lnTo>
                    <a:pt x="11350498" y="2489200"/>
                  </a:lnTo>
                  <a:lnTo>
                    <a:pt x="11350498" y="2628900"/>
                  </a:lnTo>
                  <a:lnTo>
                    <a:pt x="11334369" y="2628900"/>
                  </a:lnTo>
                  <a:lnTo>
                    <a:pt x="11334369" y="2095500"/>
                  </a:lnTo>
                  <a:lnTo>
                    <a:pt x="11679682" y="2095500"/>
                  </a:lnTo>
                  <a:lnTo>
                    <a:pt x="11679682" y="2082800"/>
                  </a:lnTo>
                  <a:lnTo>
                    <a:pt x="11553825" y="2082800"/>
                  </a:lnTo>
                  <a:lnTo>
                    <a:pt x="11553825" y="1930400"/>
                  </a:lnTo>
                  <a:lnTo>
                    <a:pt x="11536045" y="1930400"/>
                  </a:lnTo>
                  <a:lnTo>
                    <a:pt x="11536045" y="1955800"/>
                  </a:lnTo>
                  <a:lnTo>
                    <a:pt x="11536045" y="2082800"/>
                  </a:lnTo>
                  <a:lnTo>
                    <a:pt x="11316589" y="2082800"/>
                  </a:lnTo>
                  <a:lnTo>
                    <a:pt x="11316589" y="2095500"/>
                  </a:lnTo>
                  <a:lnTo>
                    <a:pt x="11316589" y="2628900"/>
                  </a:lnTo>
                  <a:lnTo>
                    <a:pt x="11241405" y="2616200"/>
                  </a:lnTo>
                  <a:lnTo>
                    <a:pt x="11241405" y="2120900"/>
                  </a:lnTo>
                  <a:lnTo>
                    <a:pt x="11237468" y="2108200"/>
                  </a:lnTo>
                  <a:lnTo>
                    <a:pt x="11227689" y="2108200"/>
                  </a:lnTo>
                  <a:lnTo>
                    <a:pt x="11223625" y="2120900"/>
                  </a:lnTo>
                  <a:lnTo>
                    <a:pt x="11223625" y="2616200"/>
                  </a:lnTo>
                  <a:lnTo>
                    <a:pt x="11173841" y="2616200"/>
                  </a:lnTo>
                  <a:lnTo>
                    <a:pt x="11173841" y="2603500"/>
                  </a:lnTo>
                  <a:lnTo>
                    <a:pt x="11173841" y="2120900"/>
                  </a:lnTo>
                  <a:lnTo>
                    <a:pt x="11169917" y="2108200"/>
                  </a:lnTo>
                  <a:lnTo>
                    <a:pt x="11160125" y="2108200"/>
                  </a:lnTo>
                  <a:lnTo>
                    <a:pt x="11156074" y="2120900"/>
                  </a:lnTo>
                  <a:lnTo>
                    <a:pt x="11156074" y="2603500"/>
                  </a:lnTo>
                  <a:lnTo>
                    <a:pt x="11106277" y="2603500"/>
                  </a:lnTo>
                  <a:lnTo>
                    <a:pt x="11106277" y="2120900"/>
                  </a:lnTo>
                  <a:lnTo>
                    <a:pt x="11102353" y="2108200"/>
                  </a:lnTo>
                  <a:lnTo>
                    <a:pt x="11092561" y="2108200"/>
                  </a:lnTo>
                  <a:lnTo>
                    <a:pt x="11088510" y="2120900"/>
                  </a:lnTo>
                  <a:lnTo>
                    <a:pt x="11088510" y="2400300"/>
                  </a:lnTo>
                  <a:lnTo>
                    <a:pt x="11073778" y="2400300"/>
                  </a:lnTo>
                  <a:lnTo>
                    <a:pt x="11073778" y="2413000"/>
                  </a:lnTo>
                  <a:lnTo>
                    <a:pt x="11073778" y="2603500"/>
                  </a:lnTo>
                  <a:lnTo>
                    <a:pt x="10869943" y="2603500"/>
                  </a:lnTo>
                  <a:lnTo>
                    <a:pt x="10869943" y="2413000"/>
                  </a:lnTo>
                  <a:lnTo>
                    <a:pt x="11073778" y="2413000"/>
                  </a:lnTo>
                  <a:lnTo>
                    <a:pt x="11073778" y="2400300"/>
                  </a:lnTo>
                  <a:lnTo>
                    <a:pt x="11038713" y="2387600"/>
                  </a:lnTo>
                  <a:lnTo>
                    <a:pt x="11038713" y="2120900"/>
                  </a:lnTo>
                  <a:lnTo>
                    <a:pt x="11034789" y="2108200"/>
                  </a:lnTo>
                  <a:lnTo>
                    <a:pt x="11024997" y="2108200"/>
                  </a:lnTo>
                  <a:lnTo>
                    <a:pt x="11021073" y="2120900"/>
                  </a:lnTo>
                  <a:lnTo>
                    <a:pt x="11021073" y="2387600"/>
                  </a:lnTo>
                  <a:lnTo>
                    <a:pt x="10971276" y="2387600"/>
                  </a:lnTo>
                  <a:lnTo>
                    <a:pt x="10971276" y="2108200"/>
                  </a:lnTo>
                  <a:lnTo>
                    <a:pt x="10953509" y="2108200"/>
                  </a:lnTo>
                  <a:lnTo>
                    <a:pt x="10953509" y="2387600"/>
                  </a:lnTo>
                  <a:lnTo>
                    <a:pt x="10903712" y="2387600"/>
                  </a:lnTo>
                  <a:lnTo>
                    <a:pt x="10903712" y="2108200"/>
                  </a:lnTo>
                  <a:lnTo>
                    <a:pt x="10885945" y="2108200"/>
                  </a:lnTo>
                  <a:lnTo>
                    <a:pt x="10885945" y="2387600"/>
                  </a:lnTo>
                  <a:lnTo>
                    <a:pt x="10852163" y="2387600"/>
                  </a:lnTo>
                  <a:lnTo>
                    <a:pt x="10852163" y="2413000"/>
                  </a:lnTo>
                  <a:lnTo>
                    <a:pt x="10852163" y="2603500"/>
                  </a:lnTo>
                  <a:lnTo>
                    <a:pt x="10591190" y="2603500"/>
                  </a:lnTo>
                  <a:lnTo>
                    <a:pt x="10591190" y="2413000"/>
                  </a:lnTo>
                  <a:lnTo>
                    <a:pt x="10852163" y="2413000"/>
                  </a:lnTo>
                  <a:lnTo>
                    <a:pt x="10852163" y="2387600"/>
                  </a:lnTo>
                  <a:lnTo>
                    <a:pt x="10836148" y="2387600"/>
                  </a:lnTo>
                  <a:lnTo>
                    <a:pt x="10836148" y="2108200"/>
                  </a:lnTo>
                  <a:lnTo>
                    <a:pt x="10818381" y="2108200"/>
                  </a:lnTo>
                  <a:lnTo>
                    <a:pt x="10818381" y="2387600"/>
                  </a:lnTo>
                  <a:lnTo>
                    <a:pt x="10787393" y="2374900"/>
                  </a:lnTo>
                  <a:lnTo>
                    <a:pt x="10787393" y="2400300"/>
                  </a:lnTo>
                  <a:lnTo>
                    <a:pt x="10573398" y="2400300"/>
                  </a:lnTo>
                  <a:lnTo>
                    <a:pt x="10573398" y="2603500"/>
                  </a:lnTo>
                  <a:lnTo>
                    <a:pt x="10434968" y="2590800"/>
                  </a:lnTo>
                  <a:lnTo>
                    <a:pt x="10434968" y="2400300"/>
                  </a:lnTo>
                  <a:lnTo>
                    <a:pt x="10573398" y="2400300"/>
                  </a:lnTo>
                  <a:lnTo>
                    <a:pt x="10497337" y="2387600"/>
                  </a:lnTo>
                  <a:lnTo>
                    <a:pt x="10693044" y="2387600"/>
                  </a:lnTo>
                  <a:lnTo>
                    <a:pt x="10787393" y="2400300"/>
                  </a:lnTo>
                  <a:lnTo>
                    <a:pt x="10787393" y="2374900"/>
                  </a:lnTo>
                  <a:lnTo>
                    <a:pt x="10768609" y="2374900"/>
                  </a:lnTo>
                  <a:lnTo>
                    <a:pt x="10768609" y="2082800"/>
                  </a:lnTo>
                  <a:lnTo>
                    <a:pt x="11316589" y="2095500"/>
                  </a:lnTo>
                  <a:lnTo>
                    <a:pt x="11316589" y="2082800"/>
                  </a:lnTo>
                  <a:lnTo>
                    <a:pt x="11292091" y="2082800"/>
                  </a:lnTo>
                  <a:lnTo>
                    <a:pt x="11292091" y="1955800"/>
                  </a:lnTo>
                  <a:lnTo>
                    <a:pt x="11536045" y="1955800"/>
                  </a:lnTo>
                  <a:lnTo>
                    <a:pt x="11536045" y="1930400"/>
                  </a:lnTo>
                  <a:lnTo>
                    <a:pt x="11471529" y="1930400"/>
                  </a:lnTo>
                  <a:lnTo>
                    <a:pt x="11471529" y="1193800"/>
                  </a:lnTo>
                  <a:lnTo>
                    <a:pt x="11586134" y="1168400"/>
                  </a:lnTo>
                  <a:lnTo>
                    <a:pt x="11700751" y="1143000"/>
                  </a:lnTo>
                  <a:lnTo>
                    <a:pt x="11700751" y="1130300"/>
                  </a:lnTo>
                  <a:lnTo>
                    <a:pt x="11471529" y="1168400"/>
                  </a:lnTo>
                  <a:lnTo>
                    <a:pt x="11471529" y="1028700"/>
                  </a:lnTo>
                  <a:lnTo>
                    <a:pt x="11547932" y="1016000"/>
                  </a:lnTo>
                  <a:lnTo>
                    <a:pt x="11700751" y="990600"/>
                  </a:lnTo>
                  <a:lnTo>
                    <a:pt x="11700751" y="977900"/>
                  </a:lnTo>
                  <a:lnTo>
                    <a:pt x="11471529" y="1016000"/>
                  </a:lnTo>
                  <a:lnTo>
                    <a:pt x="11471529" y="876300"/>
                  </a:lnTo>
                  <a:lnTo>
                    <a:pt x="11547932" y="863600"/>
                  </a:lnTo>
                  <a:lnTo>
                    <a:pt x="11700751" y="838200"/>
                  </a:lnTo>
                  <a:lnTo>
                    <a:pt x="11700751" y="825500"/>
                  </a:lnTo>
                  <a:lnTo>
                    <a:pt x="11471529" y="863600"/>
                  </a:lnTo>
                  <a:lnTo>
                    <a:pt x="11471529" y="736600"/>
                  </a:lnTo>
                  <a:lnTo>
                    <a:pt x="11528920" y="723900"/>
                  </a:lnTo>
                  <a:lnTo>
                    <a:pt x="11700751" y="685800"/>
                  </a:lnTo>
                  <a:lnTo>
                    <a:pt x="11700751" y="660400"/>
                  </a:lnTo>
                  <a:lnTo>
                    <a:pt x="11471529" y="723900"/>
                  </a:lnTo>
                  <a:lnTo>
                    <a:pt x="11471529" y="647700"/>
                  </a:lnTo>
                  <a:lnTo>
                    <a:pt x="11700751" y="596900"/>
                  </a:lnTo>
                  <a:lnTo>
                    <a:pt x="11700751" y="584200"/>
                  </a:lnTo>
                  <a:lnTo>
                    <a:pt x="11453749" y="647700"/>
                  </a:lnTo>
                  <a:lnTo>
                    <a:pt x="11453749" y="723900"/>
                  </a:lnTo>
                  <a:lnTo>
                    <a:pt x="11453749" y="736600"/>
                  </a:lnTo>
                  <a:lnTo>
                    <a:pt x="11453749" y="1828800"/>
                  </a:lnTo>
                  <a:lnTo>
                    <a:pt x="11441176" y="1828800"/>
                  </a:lnTo>
                  <a:lnTo>
                    <a:pt x="11441176" y="1841500"/>
                  </a:lnTo>
                  <a:lnTo>
                    <a:pt x="11441176" y="1930400"/>
                  </a:lnTo>
                  <a:lnTo>
                    <a:pt x="11274298" y="1930400"/>
                  </a:lnTo>
                  <a:lnTo>
                    <a:pt x="11274298" y="1955800"/>
                  </a:lnTo>
                  <a:lnTo>
                    <a:pt x="11274298" y="2082800"/>
                  </a:lnTo>
                  <a:lnTo>
                    <a:pt x="10869943" y="2082800"/>
                  </a:lnTo>
                  <a:lnTo>
                    <a:pt x="10869943" y="1955800"/>
                  </a:lnTo>
                  <a:lnTo>
                    <a:pt x="11274298" y="1955800"/>
                  </a:lnTo>
                  <a:lnTo>
                    <a:pt x="11274298" y="1930400"/>
                  </a:lnTo>
                  <a:lnTo>
                    <a:pt x="11218164" y="1930400"/>
                  </a:lnTo>
                  <a:lnTo>
                    <a:pt x="11218164" y="1841500"/>
                  </a:lnTo>
                  <a:lnTo>
                    <a:pt x="11441176" y="1841500"/>
                  </a:lnTo>
                  <a:lnTo>
                    <a:pt x="11441176" y="1828800"/>
                  </a:lnTo>
                  <a:lnTo>
                    <a:pt x="11249914" y="1828800"/>
                  </a:lnTo>
                  <a:lnTo>
                    <a:pt x="11249914" y="1219200"/>
                  </a:lnTo>
                  <a:lnTo>
                    <a:pt x="11351832" y="1206500"/>
                  </a:lnTo>
                  <a:lnTo>
                    <a:pt x="11453749" y="1193800"/>
                  </a:lnTo>
                  <a:lnTo>
                    <a:pt x="11453749" y="1168400"/>
                  </a:lnTo>
                  <a:lnTo>
                    <a:pt x="11249914" y="1206500"/>
                  </a:lnTo>
                  <a:lnTo>
                    <a:pt x="11249914" y="1079500"/>
                  </a:lnTo>
                  <a:lnTo>
                    <a:pt x="11300866" y="1066800"/>
                  </a:lnTo>
                  <a:lnTo>
                    <a:pt x="11453749" y="1028700"/>
                  </a:lnTo>
                  <a:lnTo>
                    <a:pt x="11453749" y="1016000"/>
                  </a:lnTo>
                  <a:lnTo>
                    <a:pt x="11249914" y="1066800"/>
                  </a:lnTo>
                  <a:lnTo>
                    <a:pt x="11249914" y="914400"/>
                  </a:lnTo>
                  <a:lnTo>
                    <a:pt x="11351832" y="901700"/>
                  </a:lnTo>
                  <a:lnTo>
                    <a:pt x="11453749" y="889000"/>
                  </a:lnTo>
                  <a:lnTo>
                    <a:pt x="11453749" y="863600"/>
                  </a:lnTo>
                  <a:lnTo>
                    <a:pt x="11249914" y="901700"/>
                  </a:lnTo>
                  <a:lnTo>
                    <a:pt x="11249914" y="774700"/>
                  </a:lnTo>
                  <a:lnTo>
                    <a:pt x="11317859" y="762000"/>
                  </a:lnTo>
                  <a:lnTo>
                    <a:pt x="11453749" y="736600"/>
                  </a:lnTo>
                  <a:lnTo>
                    <a:pt x="11453749" y="723900"/>
                  </a:lnTo>
                  <a:lnTo>
                    <a:pt x="11249914" y="762000"/>
                  </a:lnTo>
                  <a:lnTo>
                    <a:pt x="11249914" y="698500"/>
                  </a:lnTo>
                  <a:lnTo>
                    <a:pt x="11453749" y="647700"/>
                  </a:lnTo>
                  <a:lnTo>
                    <a:pt x="11357610" y="660400"/>
                  </a:lnTo>
                  <a:lnTo>
                    <a:pt x="11357610" y="533400"/>
                  </a:lnTo>
                  <a:lnTo>
                    <a:pt x="12144096" y="342900"/>
                  </a:lnTo>
                  <a:lnTo>
                    <a:pt x="12144096" y="330200"/>
                  </a:lnTo>
                  <a:lnTo>
                    <a:pt x="11339830" y="520700"/>
                  </a:lnTo>
                  <a:lnTo>
                    <a:pt x="11339830" y="660400"/>
                  </a:lnTo>
                  <a:lnTo>
                    <a:pt x="11350371" y="660400"/>
                  </a:lnTo>
                  <a:lnTo>
                    <a:pt x="11232134" y="698500"/>
                  </a:lnTo>
                  <a:lnTo>
                    <a:pt x="11232134" y="1828800"/>
                  </a:lnTo>
                  <a:lnTo>
                    <a:pt x="11200384" y="1828800"/>
                  </a:lnTo>
                  <a:lnTo>
                    <a:pt x="11200384" y="1841500"/>
                  </a:lnTo>
                  <a:lnTo>
                    <a:pt x="11200384" y="1930400"/>
                  </a:lnTo>
                  <a:lnTo>
                    <a:pt x="10955414" y="1930400"/>
                  </a:lnTo>
                  <a:lnTo>
                    <a:pt x="10955414" y="1841500"/>
                  </a:lnTo>
                  <a:lnTo>
                    <a:pt x="11200384" y="1841500"/>
                  </a:lnTo>
                  <a:lnTo>
                    <a:pt x="11200384" y="1828800"/>
                  </a:lnTo>
                  <a:lnTo>
                    <a:pt x="10937634" y="1828800"/>
                  </a:lnTo>
                  <a:lnTo>
                    <a:pt x="10937634" y="1930400"/>
                  </a:lnTo>
                  <a:lnTo>
                    <a:pt x="10852163" y="1930400"/>
                  </a:lnTo>
                  <a:lnTo>
                    <a:pt x="10852163" y="2082800"/>
                  </a:lnTo>
                  <a:lnTo>
                    <a:pt x="10750817" y="2057400"/>
                  </a:lnTo>
                  <a:lnTo>
                    <a:pt x="10750817" y="2374900"/>
                  </a:lnTo>
                  <a:lnTo>
                    <a:pt x="10513073" y="2374900"/>
                  </a:lnTo>
                  <a:lnTo>
                    <a:pt x="10513073" y="1257300"/>
                  </a:lnTo>
                  <a:lnTo>
                    <a:pt x="10495305" y="1257300"/>
                  </a:lnTo>
                  <a:lnTo>
                    <a:pt x="10495305" y="2362200"/>
                  </a:lnTo>
                  <a:lnTo>
                    <a:pt x="10417200" y="2362200"/>
                  </a:lnTo>
                  <a:lnTo>
                    <a:pt x="10417200" y="2400300"/>
                  </a:lnTo>
                  <a:lnTo>
                    <a:pt x="10417200" y="2590800"/>
                  </a:lnTo>
                  <a:lnTo>
                    <a:pt x="10306202" y="2565400"/>
                  </a:lnTo>
                  <a:lnTo>
                    <a:pt x="10306202" y="2387600"/>
                  </a:lnTo>
                  <a:lnTo>
                    <a:pt x="10417200" y="2400300"/>
                  </a:lnTo>
                  <a:lnTo>
                    <a:pt x="10417200" y="2362200"/>
                  </a:lnTo>
                  <a:lnTo>
                    <a:pt x="10288422" y="2362200"/>
                  </a:lnTo>
                  <a:lnTo>
                    <a:pt x="10288422" y="2374900"/>
                  </a:lnTo>
                  <a:lnTo>
                    <a:pt x="10288422" y="2565400"/>
                  </a:lnTo>
                  <a:lnTo>
                    <a:pt x="10242829" y="2565400"/>
                  </a:lnTo>
                  <a:lnTo>
                    <a:pt x="10242829" y="2374900"/>
                  </a:lnTo>
                  <a:lnTo>
                    <a:pt x="10288422" y="2374900"/>
                  </a:lnTo>
                  <a:lnTo>
                    <a:pt x="10288422" y="2362200"/>
                  </a:lnTo>
                  <a:lnTo>
                    <a:pt x="10242829" y="2362200"/>
                  </a:lnTo>
                  <a:lnTo>
                    <a:pt x="10242829" y="2171700"/>
                  </a:lnTo>
                  <a:lnTo>
                    <a:pt x="10495305" y="2171700"/>
                  </a:lnTo>
                  <a:lnTo>
                    <a:pt x="10495305" y="2159000"/>
                  </a:lnTo>
                  <a:lnTo>
                    <a:pt x="10242829" y="2159000"/>
                  </a:lnTo>
                  <a:lnTo>
                    <a:pt x="10242829" y="2019300"/>
                  </a:lnTo>
                  <a:lnTo>
                    <a:pt x="10495305" y="2019300"/>
                  </a:lnTo>
                  <a:lnTo>
                    <a:pt x="10495305" y="2006600"/>
                  </a:lnTo>
                  <a:lnTo>
                    <a:pt x="10242829" y="2006600"/>
                  </a:lnTo>
                  <a:lnTo>
                    <a:pt x="10242829" y="1841500"/>
                  </a:lnTo>
                  <a:lnTo>
                    <a:pt x="10495305" y="1841500"/>
                  </a:lnTo>
                  <a:lnTo>
                    <a:pt x="10495305" y="1828800"/>
                  </a:lnTo>
                  <a:lnTo>
                    <a:pt x="10242829" y="1828800"/>
                  </a:lnTo>
                  <a:lnTo>
                    <a:pt x="10242829" y="1651000"/>
                  </a:lnTo>
                  <a:lnTo>
                    <a:pt x="10495305" y="1651000"/>
                  </a:lnTo>
                  <a:lnTo>
                    <a:pt x="10495305" y="1638300"/>
                  </a:lnTo>
                  <a:lnTo>
                    <a:pt x="10242829" y="1638300"/>
                  </a:lnTo>
                  <a:lnTo>
                    <a:pt x="10242829" y="1473200"/>
                  </a:lnTo>
                  <a:lnTo>
                    <a:pt x="10495305" y="1473200"/>
                  </a:lnTo>
                  <a:lnTo>
                    <a:pt x="10495305" y="1460500"/>
                  </a:lnTo>
                  <a:lnTo>
                    <a:pt x="10242829" y="1460500"/>
                  </a:lnTo>
                  <a:lnTo>
                    <a:pt x="10242829" y="1270000"/>
                  </a:lnTo>
                  <a:lnTo>
                    <a:pt x="10495305" y="1270000"/>
                  </a:lnTo>
                  <a:lnTo>
                    <a:pt x="10495305" y="1257300"/>
                  </a:lnTo>
                  <a:lnTo>
                    <a:pt x="10287152" y="1257300"/>
                  </a:lnTo>
                  <a:lnTo>
                    <a:pt x="10287152" y="939800"/>
                  </a:lnTo>
                  <a:lnTo>
                    <a:pt x="10269372" y="939800"/>
                  </a:lnTo>
                  <a:lnTo>
                    <a:pt x="10269372" y="952500"/>
                  </a:lnTo>
                  <a:lnTo>
                    <a:pt x="10269372" y="1092200"/>
                  </a:lnTo>
                  <a:lnTo>
                    <a:pt x="10269372" y="1104900"/>
                  </a:lnTo>
                  <a:lnTo>
                    <a:pt x="10269372" y="1257300"/>
                  </a:lnTo>
                  <a:lnTo>
                    <a:pt x="10225176" y="1257300"/>
                  </a:lnTo>
                  <a:lnTo>
                    <a:pt x="10225176" y="2565400"/>
                  </a:lnTo>
                  <a:lnTo>
                    <a:pt x="9981082" y="2565400"/>
                  </a:lnTo>
                  <a:lnTo>
                    <a:pt x="9981082" y="2374900"/>
                  </a:lnTo>
                  <a:lnTo>
                    <a:pt x="10225176" y="2374900"/>
                  </a:lnTo>
                  <a:lnTo>
                    <a:pt x="10225176" y="2362200"/>
                  </a:lnTo>
                  <a:lnTo>
                    <a:pt x="9981082" y="2362200"/>
                  </a:lnTo>
                  <a:lnTo>
                    <a:pt x="9981082" y="2171700"/>
                  </a:lnTo>
                  <a:lnTo>
                    <a:pt x="10225049" y="2171700"/>
                  </a:lnTo>
                  <a:lnTo>
                    <a:pt x="10225049" y="2159000"/>
                  </a:lnTo>
                  <a:lnTo>
                    <a:pt x="9981082" y="2159000"/>
                  </a:lnTo>
                  <a:lnTo>
                    <a:pt x="9981082" y="2019300"/>
                  </a:lnTo>
                  <a:lnTo>
                    <a:pt x="10225049" y="2019300"/>
                  </a:lnTo>
                  <a:lnTo>
                    <a:pt x="10225049" y="2006600"/>
                  </a:lnTo>
                  <a:lnTo>
                    <a:pt x="9981082" y="2006600"/>
                  </a:lnTo>
                  <a:lnTo>
                    <a:pt x="9981082" y="1841500"/>
                  </a:lnTo>
                  <a:lnTo>
                    <a:pt x="10225176" y="1841500"/>
                  </a:lnTo>
                  <a:lnTo>
                    <a:pt x="10225176" y="1828800"/>
                  </a:lnTo>
                  <a:lnTo>
                    <a:pt x="9981082" y="1828800"/>
                  </a:lnTo>
                  <a:lnTo>
                    <a:pt x="9981082" y="1651000"/>
                  </a:lnTo>
                  <a:lnTo>
                    <a:pt x="10225176" y="1651000"/>
                  </a:lnTo>
                  <a:lnTo>
                    <a:pt x="10225176" y="1638300"/>
                  </a:lnTo>
                  <a:lnTo>
                    <a:pt x="9981082" y="1638300"/>
                  </a:lnTo>
                  <a:lnTo>
                    <a:pt x="9981082" y="1473200"/>
                  </a:lnTo>
                  <a:lnTo>
                    <a:pt x="10225049" y="1473200"/>
                  </a:lnTo>
                  <a:lnTo>
                    <a:pt x="10225049" y="1460500"/>
                  </a:lnTo>
                  <a:lnTo>
                    <a:pt x="9981082" y="1460500"/>
                  </a:lnTo>
                  <a:lnTo>
                    <a:pt x="9981082" y="1282700"/>
                  </a:lnTo>
                  <a:lnTo>
                    <a:pt x="9963315" y="1282700"/>
                  </a:lnTo>
                  <a:lnTo>
                    <a:pt x="9963315" y="2565400"/>
                  </a:lnTo>
                  <a:lnTo>
                    <a:pt x="9876447" y="2565400"/>
                  </a:lnTo>
                  <a:lnTo>
                    <a:pt x="9771164" y="2565400"/>
                  </a:lnTo>
                  <a:lnTo>
                    <a:pt x="9771164" y="2781300"/>
                  </a:lnTo>
                  <a:lnTo>
                    <a:pt x="9771164" y="3009900"/>
                  </a:lnTo>
                  <a:lnTo>
                    <a:pt x="9704489" y="2984500"/>
                  </a:lnTo>
                  <a:lnTo>
                    <a:pt x="9704489" y="2781300"/>
                  </a:lnTo>
                  <a:lnTo>
                    <a:pt x="9770021" y="2794000"/>
                  </a:lnTo>
                  <a:lnTo>
                    <a:pt x="9771164" y="2781300"/>
                  </a:lnTo>
                  <a:lnTo>
                    <a:pt x="9704489" y="2768600"/>
                  </a:lnTo>
                  <a:lnTo>
                    <a:pt x="9704489" y="2552700"/>
                  </a:lnTo>
                  <a:lnTo>
                    <a:pt x="9876447" y="2565400"/>
                  </a:lnTo>
                  <a:lnTo>
                    <a:pt x="9833902" y="2552700"/>
                  </a:lnTo>
                  <a:lnTo>
                    <a:pt x="9704489" y="2540000"/>
                  </a:lnTo>
                  <a:lnTo>
                    <a:pt x="9704489" y="2362200"/>
                  </a:lnTo>
                  <a:lnTo>
                    <a:pt x="9963315" y="2374900"/>
                  </a:lnTo>
                  <a:lnTo>
                    <a:pt x="9963315" y="2362200"/>
                  </a:lnTo>
                  <a:lnTo>
                    <a:pt x="9704489" y="2349500"/>
                  </a:lnTo>
                  <a:lnTo>
                    <a:pt x="9704489" y="2159000"/>
                  </a:lnTo>
                  <a:lnTo>
                    <a:pt x="9963315" y="2171700"/>
                  </a:lnTo>
                  <a:lnTo>
                    <a:pt x="9963315" y="2159000"/>
                  </a:lnTo>
                  <a:lnTo>
                    <a:pt x="9704489" y="2146300"/>
                  </a:lnTo>
                  <a:lnTo>
                    <a:pt x="9704489" y="2019300"/>
                  </a:lnTo>
                  <a:lnTo>
                    <a:pt x="9963315" y="2019300"/>
                  </a:lnTo>
                  <a:lnTo>
                    <a:pt x="9963315" y="2006600"/>
                  </a:lnTo>
                  <a:lnTo>
                    <a:pt x="9755162" y="2006600"/>
                  </a:lnTo>
                  <a:lnTo>
                    <a:pt x="9755162" y="1841500"/>
                  </a:lnTo>
                  <a:lnTo>
                    <a:pt x="9963315" y="1841500"/>
                  </a:lnTo>
                  <a:lnTo>
                    <a:pt x="9963315" y="1828800"/>
                  </a:lnTo>
                  <a:lnTo>
                    <a:pt x="9755162" y="1828800"/>
                  </a:lnTo>
                  <a:lnTo>
                    <a:pt x="9755162" y="1651000"/>
                  </a:lnTo>
                  <a:lnTo>
                    <a:pt x="9963315" y="1651000"/>
                  </a:lnTo>
                  <a:lnTo>
                    <a:pt x="9963315" y="1638300"/>
                  </a:lnTo>
                  <a:lnTo>
                    <a:pt x="9737382" y="1638300"/>
                  </a:lnTo>
                  <a:lnTo>
                    <a:pt x="9737382" y="1651000"/>
                  </a:lnTo>
                  <a:lnTo>
                    <a:pt x="9737382" y="1828800"/>
                  </a:lnTo>
                  <a:lnTo>
                    <a:pt x="9737382" y="1841500"/>
                  </a:lnTo>
                  <a:lnTo>
                    <a:pt x="9737382" y="2006600"/>
                  </a:lnTo>
                  <a:lnTo>
                    <a:pt x="9686709" y="2006600"/>
                  </a:lnTo>
                  <a:lnTo>
                    <a:pt x="9686709" y="2984500"/>
                  </a:lnTo>
                  <a:lnTo>
                    <a:pt x="9615843" y="2971800"/>
                  </a:lnTo>
                  <a:lnTo>
                    <a:pt x="9615843" y="2870200"/>
                  </a:lnTo>
                  <a:lnTo>
                    <a:pt x="9598063" y="2870200"/>
                  </a:lnTo>
                  <a:lnTo>
                    <a:pt x="9598063" y="2882900"/>
                  </a:lnTo>
                  <a:lnTo>
                    <a:pt x="9598063" y="3048000"/>
                  </a:lnTo>
                  <a:lnTo>
                    <a:pt x="9153703" y="3048000"/>
                  </a:lnTo>
                  <a:lnTo>
                    <a:pt x="9153703" y="2882900"/>
                  </a:lnTo>
                  <a:lnTo>
                    <a:pt x="9598063" y="2882900"/>
                  </a:lnTo>
                  <a:lnTo>
                    <a:pt x="9598063" y="2870200"/>
                  </a:lnTo>
                  <a:lnTo>
                    <a:pt x="9538881" y="2857500"/>
                  </a:lnTo>
                  <a:lnTo>
                    <a:pt x="9538881" y="2870200"/>
                  </a:lnTo>
                  <a:lnTo>
                    <a:pt x="9135923" y="2870200"/>
                  </a:lnTo>
                  <a:lnTo>
                    <a:pt x="9135923" y="2882900"/>
                  </a:lnTo>
                  <a:lnTo>
                    <a:pt x="9135923" y="3048000"/>
                  </a:lnTo>
                  <a:lnTo>
                    <a:pt x="8319592" y="2806700"/>
                  </a:lnTo>
                  <a:lnTo>
                    <a:pt x="8319592" y="2794000"/>
                  </a:lnTo>
                  <a:lnTo>
                    <a:pt x="8319592" y="2679700"/>
                  </a:lnTo>
                  <a:lnTo>
                    <a:pt x="9135923" y="2882900"/>
                  </a:lnTo>
                  <a:lnTo>
                    <a:pt x="9135923" y="2870200"/>
                  </a:lnTo>
                  <a:lnTo>
                    <a:pt x="8360842" y="2679700"/>
                  </a:lnTo>
                  <a:lnTo>
                    <a:pt x="8309178" y="2667000"/>
                  </a:lnTo>
                  <a:lnTo>
                    <a:pt x="8301799" y="2667000"/>
                  </a:lnTo>
                  <a:lnTo>
                    <a:pt x="8301799" y="2679700"/>
                  </a:lnTo>
                  <a:lnTo>
                    <a:pt x="8301799" y="2794000"/>
                  </a:lnTo>
                  <a:lnTo>
                    <a:pt x="7299934" y="2794000"/>
                  </a:lnTo>
                  <a:lnTo>
                    <a:pt x="7299934" y="2679700"/>
                  </a:lnTo>
                  <a:lnTo>
                    <a:pt x="8301799" y="2679700"/>
                  </a:lnTo>
                  <a:lnTo>
                    <a:pt x="8301799" y="2667000"/>
                  </a:lnTo>
                  <a:lnTo>
                    <a:pt x="7299934" y="2667000"/>
                  </a:lnTo>
                  <a:lnTo>
                    <a:pt x="7299934" y="2654300"/>
                  </a:lnTo>
                  <a:lnTo>
                    <a:pt x="7282142" y="2654300"/>
                  </a:lnTo>
                  <a:lnTo>
                    <a:pt x="7282142" y="2667000"/>
                  </a:lnTo>
                  <a:lnTo>
                    <a:pt x="7282142" y="2794000"/>
                  </a:lnTo>
                  <a:lnTo>
                    <a:pt x="7148411" y="2743200"/>
                  </a:lnTo>
                  <a:lnTo>
                    <a:pt x="7148411" y="2717800"/>
                  </a:lnTo>
                  <a:lnTo>
                    <a:pt x="7149554" y="2717800"/>
                  </a:lnTo>
                  <a:lnTo>
                    <a:pt x="7149554" y="2692400"/>
                  </a:lnTo>
                  <a:lnTo>
                    <a:pt x="7148411" y="2692400"/>
                  </a:lnTo>
                  <a:lnTo>
                    <a:pt x="7148411" y="2616200"/>
                  </a:lnTo>
                  <a:lnTo>
                    <a:pt x="7282142" y="2667000"/>
                  </a:lnTo>
                  <a:lnTo>
                    <a:pt x="7282142" y="2654300"/>
                  </a:lnTo>
                  <a:lnTo>
                    <a:pt x="7198982" y="2616200"/>
                  </a:lnTo>
                  <a:lnTo>
                    <a:pt x="7171271" y="2603500"/>
                  </a:lnTo>
                  <a:lnTo>
                    <a:pt x="8289747" y="2603500"/>
                  </a:lnTo>
                  <a:lnTo>
                    <a:pt x="9538881" y="2870200"/>
                  </a:lnTo>
                  <a:lnTo>
                    <a:pt x="9538881" y="2857500"/>
                  </a:lnTo>
                  <a:lnTo>
                    <a:pt x="9482747" y="2844800"/>
                  </a:lnTo>
                  <a:lnTo>
                    <a:pt x="9482874" y="2743200"/>
                  </a:lnTo>
                  <a:lnTo>
                    <a:pt x="9686709" y="2781300"/>
                  </a:lnTo>
                  <a:lnTo>
                    <a:pt x="9686709" y="2768600"/>
                  </a:lnTo>
                  <a:lnTo>
                    <a:pt x="9550819" y="2743200"/>
                  </a:lnTo>
                  <a:lnTo>
                    <a:pt x="9482874" y="2730500"/>
                  </a:lnTo>
                  <a:lnTo>
                    <a:pt x="9482874" y="2527300"/>
                  </a:lnTo>
                  <a:lnTo>
                    <a:pt x="9686709" y="2540000"/>
                  </a:lnTo>
                  <a:lnTo>
                    <a:pt x="9686709" y="2527300"/>
                  </a:lnTo>
                  <a:lnTo>
                    <a:pt x="9482874" y="2514600"/>
                  </a:lnTo>
                  <a:lnTo>
                    <a:pt x="9482874" y="2349500"/>
                  </a:lnTo>
                  <a:lnTo>
                    <a:pt x="9686709" y="2362200"/>
                  </a:lnTo>
                  <a:lnTo>
                    <a:pt x="9686709" y="2349500"/>
                  </a:lnTo>
                  <a:lnTo>
                    <a:pt x="9482874" y="2336800"/>
                  </a:lnTo>
                  <a:lnTo>
                    <a:pt x="9482874" y="2146300"/>
                  </a:lnTo>
                  <a:lnTo>
                    <a:pt x="9686709" y="2159000"/>
                  </a:lnTo>
                  <a:lnTo>
                    <a:pt x="9686709" y="2146300"/>
                  </a:lnTo>
                  <a:lnTo>
                    <a:pt x="9482874" y="2133600"/>
                  </a:lnTo>
                  <a:lnTo>
                    <a:pt x="9482874" y="2019300"/>
                  </a:lnTo>
                  <a:lnTo>
                    <a:pt x="9686709" y="2019300"/>
                  </a:lnTo>
                  <a:lnTo>
                    <a:pt x="9686709" y="2006600"/>
                  </a:lnTo>
                  <a:lnTo>
                    <a:pt x="9514497" y="2006600"/>
                  </a:lnTo>
                  <a:lnTo>
                    <a:pt x="9514497" y="1841500"/>
                  </a:lnTo>
                  <a:lnTo>
                    <a:pt x="9737382" y="1841500"/>
                  </a:lnTo>
                  <a:lnTo>
                    <a:pt x="9737382" y="1828800"/>
                  </a:lnTo>
                  <a:lnTo>
                    <a:pt x="9514497" y="1828800"/>
                  </a:lnTo>
                  <a:lnTo>
                    <a:pt x="9514497" y="1651000"/>
                  </a:lnTo>
                  <a:lnTo>
                    <a:pt x="9737382" y="1651000"/>
                  </a:lnTo>
                  <a:lnTo>
                    <a:pt x="9737382" y="1638300"/>
                  </a:lnTo>
                  <a:lnTo>
                    <a:pt x="9704489" y="1638300"/>
                  </a:lnTo>
                  <a:lnTo>
                    <a:pt x="9704489" y="1511300"/>
                  </a:lnTo>
                  <a:lnTo>
                    <a:pt x="9790760" y="1498600"/>
                  </a:lnTo>
                  <a:lnTo>
                    <a:pt x="9963315" y="1473200"/>
                  </a:lnTo>
                  <a:lnTo>
                    <a:pt x="9963315" y="1460500"/>
                  </a:lnTo>
                  <a:lnTo>
                    <a:pt x="9704489" y="1498600"/>
                  </a:lnTo>
                  <a:lnTo>
                    <a:pt x="9704489" y="1333500"/>
                  </a:lnTo>
                  <a:lnTo>
                    <a:pt x="9865716" y="1295400"/>
                  </a:lnTo>
                  <a:lnTo>
                    <a:pt x="9919462" y="1282700"/>
                  </a:lnTo>
                  <a:lnTo>
                    <a:pt x="9973208" y="1270000"/>
                  </a:lnTo>
                  <a:lnTo>
                    <a:pt x="10225049" y="1270000"/>
                  </a:lnTo>
                  <a:lnTo>
                    <a:pt x="10225049" y="1257300"/>
                  </a:lnTo>
                  <a:lnTo>
                    <a:pt x="10080282" y="1257300"/>
                  </a:lnTo>
                  <a:lnTo>
                    <a:pt x="10080282" y="1104900"/>
                  </a:lnTo>
                  <a:lnTo>
                    <a:pt x="10269372" y="1104900"/>
                  </a:lnTo>
                  <a:lnTo>
                    <a:pt x="10269372" y="1092200"/>
                  </a:lnTo>
                  <a:lnTo>
                    <a:pt x="10080282" y="1092200"/>
                  </a:lnTo>
                  <a:lnTo>
                    <a:pt x="10080282" y="952500"/>
                  </a:lnTo>
                  <a:lnTo>
                    <a:pt x="10269372" y="952500"/>
                  </a:lnTo>
                  <a:lnTo>
                    <a:pt x="10269372" y="939800"/>
                  </a:lnTo>
                  <a:lnTo>
                    <a:pt x="10062489" y="939800"/>
                  </a:lnTo>
                  <a:lnTo>
                    <a:pt x="10062489" y="952500"/>
                  </a:lnTo>
                  <a:lnTo>
                    <a:pt x="10062489" y="1092200"/>
                  </a:lnTo>
                  <a:lnTo>
                    <a:pt x="10062489" y="1104900"/>
                  </a:lnTo>
                  <a:lnTo>
                    <a:pt x="10062489" y="1257300"/>
                  </a:lnTo>
                  <a:lnTo>
                    <a:pt x="9972192" y="1257300"/>
                  </a:lnTo>
                  <a:lnTo>
                    <a:pt x="9881895" y="1282700"/>
                  </a:lnTo>
                  <a:lnTo>
                    <a:pt x="9881895" y="1104900"/>
                  </a:lnTo>
                  <a:lnTo>
                    <a:pt x="10062489" y="1104900"/>
                  </a:lnTo>
                  <a:lnTo>
                    <a:pt x="10062489" y="1092200"/>
                  </a:lnTo>
                  <a:lnTo>
                    <a:pt x="9881895" y="1092200"/>
                  </a:lnTo>
                  <a:lnTo>
                    <a:pt x="9881895" y="952500"/>
                  </a:lnTo>
                  <a:lnTo>
                    <a:pt x="10062489" y="952500"/>
                  </a:lnTo>
                  <a:lnTo>
                    <a:pt x="10062489" y="939800"/>
                  </a:lnTo>
                  <a:lnTo>
                    <a:pt x="9864128" y="939800"/>
                  </a:lnTo>
                  <a:lnTo>
                    <a:pt x="9864128" y="952500"/>
                  </a:lnTo>
                  <a:lnTo>
                    <a:pt x="9864128" y="1092200"/>
                  </a:lnTo>
                  <a:lnTo>
                    <a:pt x="9864128" y="1104900"/>
                  </a:lnTo>
                  <a:lnTo>
                    <a:pt x="9864128" y="1282700"/>
                  </a:lnTo>
                  <a:lnTo>
                    <a:pt x="9742589" y="1295400"/>
                  </a:lnTo>
                  <a:lnTo>
                    <a:pt x="9742589" y="1117600"/>
                  </a:lnTo>
                  <a:lnTo>
                    <a:pt x="9864128" y="1104900"/>
                  </a:lnTo>
                  <a:lnTo>
                    <a:pt x="9864128" y="1092200"/>
                  </a:lnTo>
                  <a:lnTo>
                    <a:pt x="9742589" y="1104900"/>
                  </a:lnTo>
                  <a:lnTo>
                    <a:pt x="9742589" y="977900"/>
                  </a:lnTo>
                  <a:lnTo>
                    <a:pt x="9864128" y="952500"/>
                  </a:lnTo>
                  <a:lnTo>
                    <a:pt x="9864128" y="939800"/>
                  </a:lnTo>
                  <a:lnTo>
                    <a:pt x="9724809" y="965200"/>
                  </a:lnTo>
                  <a:lnTo>
                    <a:pt x="9724809" y="977900"/>
                  </a:lnTo>
                  <a:lnTo>
                    <a:pt x="9724809" y="1117600"/>
                  </a:lnTo>
                  <a:lnTo>
                    <a:pt x="9724809" y="1130300"/>
                  </a:lnTo>
                  <a:lnTo>
                    <a:pt x="9724809" y="1320800"/>
                  </a:lnTo>
                  <a:lnTo>
                    <a:pt x="9686709" y="1320800"/>
                  </a:lnTo>
                  <a:lnTo>
                    <a:pt x="9686709" y="1333500"/>
                  </a:lnTo>
                  <a:lnTo>
                    <a:pt x="9686709" y="1498600"/>
                  </a:lnTo>
                  <a:lnTo>
                    <a:pt x="9686709" y="1511300"/>
                  </a:lnTo>
                  <a:lnTo>
                    <a:pt x="9686709" y="1638300"/>
                  </a:lnTo>
                  <a:lnTo>
                    <a:pt x="9496717" y="1638300"/>
                  </a:lnTo>
                  <a:lnTo>
                    <a:pt x="9496717" y="1651000"/>
                  </a:lnTo>
                  <a:lnTo>
                    <a:pt x="9496717" y="1828800"/>
                  </a:lnTo>
                  <a:lnTo>
                    <a:pt x="9496717" y="1841500"/>
                  </a:lnTo>
                  <a:lnTo>
                    <a:pt x="9496717" y="2006600"/>
                  </a:lnTo>
                  <a:lnTo>
                    <a:pt x="9465107" y="2006600"/>
                  </a:lnTo>
                  <a:lnTo>
                    <a:pt x="9465107" y="2019300"/>
                  </a:lnTo>
                  <a:lnTo>
                    <a:pt x="9465107" y="2844800"/>
                  </a:lnTo>
                  <a:lnTo>
                    <a:pt x="9265450" y="2794000"/>
                  </a:lnTo>
                  <a:lnTo>
                    <a:pt x="9265450" y="2019300"/>
                  </a:lnTo>
                  <a:lnTo>
                    <a:pt x="9465107" y="2019300"/>
                  </a:lnTo>
                  <a:lnTo>
                    <a:pt x="9465107" y="2006600"/>
                  </a:lnTo>
                  <a:lnTo>
                    <a:pt x="9265450" y="2006600"/>
                  </a:lnTo>
                  <a:lnTo>
                    <a:pt x="9265450" y="1841500"/>
                  </a:lnTo>
                  <a:lnTo>
                    <a:pt x="9496717" y="1841500"/>
                  </a:lnTo>
                  <a:lnTo>
                    <a:pt x="9496717" y="1828800"/>
                  </a:lnTo>
                  <a:lnTo>
                    <a:pt x="9265450" y="1828800"/>
                  </a:lnTo>
                  <a:lnTo>
                    <a:pt x="9265450" y="1651000"/>
                  </a:lnTo>
                  <a:lnTo>
                    <a:pt x="9496717" y="1651000"/>
                  </a:lnTo>
                  <a:lnTo>
                    <a:pt x="9496717" y="1638300"/>
                  </a:lnTo>
                  <a:lnTo>
                    <a:pt x="9482874" y="1638300"/>
                  </a:lnTo>
                  <a:lnTo>
                    <a:pt x="9482874" y="1536700"/>
                  </a:lnTo>
                  <a:lnTo>
                    <a:pt x="9584792" y="1524000"/>
                  </a:lnTo>
                  <a:lnTo>
                    <a:pt x="9686709" y="1511300"/>
                  </a:lnTo>
                  <a:lnTo>
                    <a:pt x="9686709" y="1498600"/>
                  </a:lnTo>
                  <a:lnTo>
                    <a:pt x="9482874" y="1524000"/>
                  </a:lnTo>
                  <a:lnTo>
                    <a:pt x="9482874" y="1371600"/>
                  </a:lnTo>
                  <a:lnTo>
                    <a:pt x="9686709" y="1333500"/>
                  </a:lnTo>
                  <a:lnTo>
                    <a:pt x="9686709" y="1320800"/>
                  </a:lnTo>
                  <a:lnTo>
                    <a:pt x="9630702" y="1333500"/>
                  </a:lnTo>
                  <a:lnTo>
                    <a:pt x="9630702" y="1143000"/>
                  </a:lnTo>
                  <a:lnTo>
                    <a:pt x="9724809" y="1130300"/>
                  </a:lnTo>
                  <a:lnTo>
                    <a:pt x="9724809" y="1117600"/>
                  </a:lnTo>
                  <a:lnTo>
                    <a:pt x="9630702" y="1130300"/>
                  </a:lnTo>
                  <a:lnTo>
                    <a:pt x="9630702" y="1003300"/>
                  </a:lnTo>
                  <a:lnTo>
                    <a:pt x="9724809" y="977900"/>
                  </a:lnTo>
                  <a:lnTo>
                    <a:pt x="9724809" y="965200"/>
                  </a:lnTo>
                  <a:lnTo>
                    <a:pt x="9612922" y="990600"/>
                  </a:lnTo>
                  <a:lnTo>
                    <a:pt x="9612922" y="1333500"/>
                  </a:lnTo>
                  <a:lnTo>
                    <a:pt x="9465107" y="1358900"/>
                  </a:lnTo>
                  <a:lnTo>
                    <a:pt x="9465107" y="1638300"/>
                  </a:lnTo>
                  <a:lnTo>
                    <a:pt x="9265450" y="1638300"/>
                  </a:lnTo>
                  <a:lnTo>
                    <a:pt x="9265450" y="1257300"/>
                  </a:lnTo>
                  <a:lnTo>
                    <a:pt x="9247683" y="1257300"/>
                  </a:lnTo>
                  <a:lnTo>
                    <a:pt x="9247683" y="2794000"/>
                  </a:lnTo>
                  <a:lnTo>
                    <a:pt x="9055532" y="2755900"/>
                  </a:lnTo>
                  <a:lnTo>
                    <a:pt x="9247683" y="2755900"/>
                  </a:lnTo>
                  <a:lnTo>
                    <a:pt x="9247683" y="2743200"/>
                  </a:lnTo>
                  <a:lnTo>
                    <a:pt x="9007919" y="2743200"/>
                  </a:lnTo>
                  <a:lnTo>
                    <a:pt x="9007919" y="2590800"/>
                  </a:lnTo>
                  <a:lnTo>
                    <a:pt x="9247683" y="2590800"/>
                  </a:lnTo>
                  <a:lnTo>
                    <a:pt x="9247683" y="2565400"/>
                  </a:lnTo>
                  <a:lnTo>
                    <a:pt x="9007919" y="2565400"/>
                  </a:lnTo>
                  <a:lnTo>
                    <a:pt x="9007919" y="2400300"/>
                  </a:lnTo>
                  <a:lnTo>
                    <a:pt x="9247683" y="2400300"/>
                  </a:lnTo>
                  <a:lnTo>
                    <a:pt x="9247683" y="2387600"/>
                  </a:lnTo>
                  <a:lnTo>
                    <a:pt x="9007919" y="2387600"/>
                  </a:lnTo>
                  <a:lnTo>
                    <a:pt x="9007919" y="2209800"/>
                  </a:lnTo>
                  <a:lnTo>
                    <a:pt x="9247683" y="2209800"/>
                  </a:lnTo>
                  <a:lnTo>
                    <a:pt x="9247683" y="2184400"/>
                  </a:lnTo>
                  <a:lnTo>
                    <a:pt x="9007919" y="2184400"/>
                  </a:lnTo>
                  <a:lnTo>
                    <a:pt x="9007919" y="2019300"/>
                  </a:lnTo>
                  <a:lnTo>
                    <a:pt x="9247683" y="2019300"/>
                  </a:lnTo>
                  <a:lnTo>
                    <a:pt x="9247683" y="2006600"/>
                  </a:lnTo>
                  <a:lnTo>
                    <a:pt x="9007919" y="2006600"/>
                  </a:lnTo>
                  <a:lnTo>
                    <a:pt x="9007919" y="1841500"/>
                  </a:lnTo>
                  <a:lnTo>
                    <a:pt x="9247683" y="1841500"/>
                  </a:lnTo>
                  <a:lnTo>
                    <a:pt x="9247683" y="1828800"/>
                  </a:lnTo>
                  <a:lnTo>
                    <a:pt x="9007919" y="1828800"/>
                  </a:lnTo>
                  <a:lnTo>
                    <a:pt x="9007919" y="1651000"/>
                  </a:lnTo>
                  <a:lnTo>
                    <a:pt x="9247683" y="1651000"/>
                  </a:lnTo>
                  <a:lnTo>
                    <a:pt x="9247683" y="1638300"/>
                  </a:lnTo>
                  <a:lnTo>
                    <a:pt x="9007919" y="1638300"/>
                  </a:lnTo>
                  <a:lnTo>
                    <a:pt x="9007919" y="1473200"/>
                  </a:lnTo>
                  <a:lnTo>
                    <a:pt x="9247683" y="1473200"/>
                  </a:lnTo>
                  <a:lnTo>
                    <a:pt x="9247683" y="1460500"/>
                  </a:lnTo>
                  <a:lnTo>
                    <a:pt x="9007919" y="1460500"/>
                  </a:lnTo>
                  <a:lnTo>
                    <a:pt x="9007919" y="1270000"/>
                  </a:lnTo>
                  <a:lnTo>
                    <a:pt x="9247683" y="1270000"/>
                  </a:lnTo>
                  <a:lnTo>
                    <a:pt x="9247683" y="1257300"/>
                  </a:lnTo>
                  <a:lnTo>
                    <a:pt x="9050071" y="1257300"/>
                  </a:lnTo>
                  <a:lnTo>
                    <a:pt x="9050071" y="939800"/>
                  </a:lnTo>
                  <a:lnTo>
                    <a:pt x="9032291" y="939800"/>
                  </a:lnTo>
                  <a:lnTo>
                    <a:pt x="9032291" y="952500"/>
                  </a:lnTo>
                  <a:lnTo>
                    <a:pt x="9032291" y="1104900"/>
                  </a:lnTo>
                  <a:lnTo>
                    <a:pt x="9032291" y="1117600"/>
                  </a:lnTo>
                  <a:lnTo>
                    <a:pt x="9032291" y="1257300"/>
                  </a:lnTo>
                  <a:lnTo>
                    <a:pt x="8990127" y="1257300"/>
                  </a:lnTo>
                  <a:lnTo>
                    <a:pt x="8990127" y="2743200"/>
                  </a:lnTo>
                  <a:lnTo>
                    <a:pt x="8733472" y="2679700"/>
                  </a:lnTo>
                  <a:lnTo>
                    <a:pt x="8733472" y="2590800"/>
                  </a:lnTo>
                  <a:lnTo>
                    <a:pt x="8990127" y="2590800"/>
                  </a:lnTo>
                  <a:lnTo>
                    <a:pt x="8990127" y="2565400"/>
                  </a:lnTo>
                  <a:lnTo>
                    <a:pt x="8733472" y="2565400"/>
                  </a:lnTo>
                  <a:lnTo>
                    <a:pt x="8733472" y="2400300"/>
                  </a:lnTo>
                  <a:lnTo>
                    <a:pt x="8990127" y="2400300"/>
                  </a:lnTo>
                  <a:lnTo>
                    <a:pt x="8990127" y="2387600"/>
                  </a:lnTo>
                  <a:lnTo>
                    <a:pt x="8733472" y="2387600"/>
                  </a:lnTo>
                  <a:lnTo>
                    <a:pt x="8733472" y="2209800"/>
                  </a:lnTo>
                  <a:lnTo>
                    <a:pt x="8990127" y="2209800"/>
                  </a:lnTo>
                  <a:lnTo>
                    <a:pt x="8990127" y="2184400"/>
                  </a:lnTo>
                  <a:lnTo>
                    <a:pt x="8733472" y="2184400"/>
                  </a:lnTo>
                  <a:lnTo>
                    <a:pt x="8733472" y="2019300"/>
                  </a:lnTo>
                  <a:lnTo>
                    <a:pt x="8990127" y="2019300"/>
                  </a:lnTo>
                  <a:lnTo>
                    <a:pt x="8990127" y="2006600"/>
                  </a:lnTo>
                  <a:lnTo>
                    <a:pt x="8733472" y="2006600"/>
                  </a:lnTo>
                  <a:lnTo>
                    <a:pt x="8733472" y="1841500"/>
                  </a:lnTo>
                  <a:lnTo>
                    <a:pt x="8990127" y="1841500"/>
                  </a:lnTo>
                  <a:lnTo>
                    <a:pt x="8990127" y="1828800"/>
                  </a:lnTo>
                  <a:lnTo>
                    <a:pt x="8733472" y="1828800"/>
                  </a:lnTo>
                  <a:lnTo>
                    <a:pt x="8733472" y="1651000"/>
                  </a:lnTo>
                  <a:lnTo>
                    <a:pt x="8990127" y="1651000"/>
                  </a:lnTo>
                  <a:lnTo>
                    <a:pt x="8990127" y="1638300"/>
                  </a:lnTo>
                  <a:lnTo>
                    <a:pt x="8733472" y="1638300"/>
                  </a:lnTo>
                  <a:lnTo>
                    <a:pt x="8733472" y="1473200"/>
                  </a:lnTo>
                  <a:lnTo>
                    <a:pt x="8990127" y="1473200"/>
                  </a:lnTo>
                  <a:lnTo>
                    <a:pt x="8990127" y="1460500"/>
                  </a:lnTo>
                  <a:lnTo>
                    <a:pt x="8733472" y="1460500"/>
                  </a:lnTo>
                  <a:lnTo>
                    <a:pt x="8733472" y="1270000"/>
                  </a:lnTo>
                  <a:lnTo>
                    <a:pt x="8990127" y="1270000"/>
                  </a:lnTo>
                  <a:lnTo>
                    <a:pt x="8990127" y="1257300"/>
                  </a:lnTo>
                  <a:lnTo>
                    <a:pt x="8843200" y="1257300"/>
                  </a:lnTo>
                  <a:lnTo>
                    <a:pt x="8843200" y="1117600"/>
                  </a:lnTo>
                  <a:lnTo>
                    <a:pt x="9032291" y="1117600"/>
                  </a:lnTo>
                  <a:lnTo>
                    <a:pt x="9032291" y="1104900"/>
                  </a:lnTo>
                  <a:lnTo>
                    <a:pt x="8843200" y="1104900"/>
                  </a:lnTo>
                  <a:lnTo>
                    <a:pt x="8843200" y="952500"/>
                  </a:lnTo>
                  <a:lnTo>
                    <a:pt x="9032291" y="952500"/>
                  </a:lnTo>
                  <a:lnTo>
                    <a:pt x="9032291" y="939800"/>
                  </a:lnTo>
                  <a:lnTo>
                    <a:pt x="8825408" y="939800"/>
                  </a:lnTo>
                  <a:lnTo>
                    <a:pt x="8825408" y="952500"/>
                  </a:lnTo>
                  <a:lnTo>
                    <a:pt x="8825408" y="1104900"/>
                  </a:lnTo>
                  <a:lnTo>
                    <a:pt x="8825408" y="1117600"/>
                  </a:lnTo>
                  <a:lnTo>
                    <a:pt x="8825408" y="1257300"/>
                  </a:lnTo>
                  <a:lnTo>
                    <a:pt x="8724570" y="1257300"/>
                  </a:lnTo>
                  <a:lnTo>
                    <a:pt x="8717216" y="1270000"/>
                  </a:lnTo>
                  <a:lnTo>
                    <a:pt x="8715680" y="1270000"/>
                  </a:lnTo>
                  <a:lnTo>
                    <a:pt x="8715680" y="1282700"/>
                  </a:lnTo>
                  <a:lnTo>
                    <a:pt x="8715680" y="2679700"/>
                  </a:lnTo>
                  <a:lnTo>
                    <a:pt x="8353526" y="2603500"/>
                  </a:lnTo>
                  <a:lnTo>
                    <a:pt x="8293176" y="2590800"/>
                  </a:lnTo>
                  <a:lnTo>
                    <a:pt x="8235137" y="2590800"/>
                  </a:lnTo>
                  <a:lnTo>
                    <a:pt x="8235137" y="2501900"/>
                  </a:lnTo>
                  <a:lnTo>
                    <a:pt x="8439086" y="2540000"/>
                  </a:lnTo>
                  <a:lnTo>
                    <a:pt x="8439086" y="2616200"/>
                  </a:lnTo>
                  <a:lnTo>
                    <a:pt x="8456866" y="2616200"/>
                  </a:lnTo>
                  <a:lnTo>
                    <a:pt x="8456866" y="2540000"/>
                  </a:lnTo>
                  <a:lnTo>
                    <a:pt x="8715680" y="2590800"/>
                  </a:lnTo>
                  <a:lnTo>
                    <a:pt x="8715680" y="2565400"/>
                  </a:lnTo>
                  <a:lnTo>
                    <a:pt x="8543138" y="2540000"/>
                  </a:lnTo>
                  <a:lnTo>
                    <a:pt x="8456866" y="2527300"/>
                  </a:lnTo>
                  <a:lnTo>
                    <a:pt x="8456866" y="2374900"/>
                  </a:lnTo>
                  <a:lnTo>
                    <a:pt x="8715680" y="2400300"/>
                  </a:lnTo>
                  <a:lnTo>
                    <a:pt x="8715680" y="2387600"/>
                  </a:lnTo>
                  <a:lnTo>
                    <a:pt x="8586267" y="2374900"/>
                  </a:lnTo>
                  <a:lnTo>
                    <a:pt x="8456866" y="2362200"/>
                  </a:lnTo>
                  <a:lnTo>
                    <a:pt x="8456866" y="2184400"/>
                  </a:lnTo>
                  <a:lnTo>
                    <a:pt x="8715680" y="2209800"/>
                  </a:lnTo>
                  <a:lnTo>
                    <a:pt x="8715680" y="2184400"/>
                  </a:lnTo>
                  <a:lnTo>
                    <a:pt x="8456866" y="2171700"/>
                  </a:lnTo>
                  <a:lnTo>
                    <a:pt x="8456866" y="2019300"/>
                  </a:lnTo>
                  <a:lnTo>
                    <a:pt x="8715680" y="2019300"/>
                  </a:lnTo>
                  <a:lnTo>
                    <a:pt x="8715680" y="2006600"/>
                  </a:lnTo>
                  <a:lnTo>
                    <a:pt x="8456866" y="2006600"/>
                  </a:lnTo>
                  <a:lnTo>
                    <a:pt x="8456866" y="1854200"/>
                  </a:lnTo>
                  <a:lnTo>
                    <a:pt x="8715680" y="1841500"/>
                  </a:lnTo>
                  <a:lnTo>
                    <a:pt x="8715680" y="1828800"/>
                  </a:lnTo>
                  <a:lnTo>
                    <a:pt x="8456866" y="1841500"/>
                  </a:lnTo>
                  <a:lnTo>
                    <a:pt x="8456866" y="1676400"/>
                  </a:lnTo>
                  <a:lnTo>
                    <a:pt x="8586267" y="1663700"/>
                  </a:lnTo>
                  <a:lnTo>
                    <a:pt x="8715680" y="1651000"/>
                  </a:lnTo>
                  <a:lnTo>
                    <a:pt x="8715680" y="1638300"/>
                  </a:lnTo>
                  <a:lnTo>
                    <a:pt x="8456866" y="1663700"/>
                  </a:lnTo>
                  <a:lnTo>
                    <a:pt x="8456866" y="1511300"/>
                  </a:lnTo>
                  <a:lnTo>
                    <a:pt x="8543138" y="1498600"/>
                  </a:lnTo>
                  <a:lnTo>
                    <a:pt x="8715680" y="1473200"/>
                  </a:lnTo>
                  <a:lnTo>
                    <a:pt x="8715680" y="1460500"/>
                  </a:lnTo>
                  <a:lnTo>
                    <a:pt x="8456866" y="1498600"/>
                  </a:lnTo>
                  <a:lnTo>
                    <a:pt x="8456866" y="1346200"/>
                  </a:lnTo>
                  <a:lnTo>
                    <a:pt x="8586267" y="1320800"/>
                  </a:lnTo>
                  <a:lnTo>
                    <a:pt x="8715680" y="1282700"/>
                  </a:lnTo>
                  <a:lnTo>
                    <a:pt x="8715680" y="1270000"/>
                  </a:lnTo>
                  <a:lnTo>
                    <a:pt x="8644687" y="1282700"/>
                  </a:lnTo>
                  <a:lnTo>
                    <a:pt x="8644687" y="1117600"/>
                  </a:lnTo>
                  <a:lnTo>
                    <a:pt x="8825408" y="1117600"/>
                  </a:lnTo>
                  <a:lnTo>
                    <a:pt x="8825408" y="1104900"/>
                  </a:lnTo>
                  <a:lnTo>
                    <a:pt x="8644687" y="1104900"/>
                  </a:lnTo>
                  <a:lnTo>
                    <a:pt x="8644687" y="952500"/>
                  </a:lnTo>
                  <a:lnTo>
                    <a:pt x="8825408" y="952500"/>
                  </a:lnTo>
                  <a:lnTo>
                    <a:pt x="8825408" y="939800"/>
                  </a:lnTo>
                  <a:lnTo>
                    <a:pt x="8626919" y="939800"/>
                  </a:lnTo>
                  <a:lnTo>
                    <a:pt x="8626919" y="952500"/>
                  </a:lnTo>
                  <a:lnTo>
                    <a:pt x="8626919" y="1104900"/>
                  </a:lnTo>
                  <a:lnTo>
                    <a:pt x="8626919" y="1117600"/>
                  </a:lnTo>
                  <a:lnTo>
                    <a:pt x="8626919" y="1282700"/>
                  </a:lnTo>
                  <a:lnTo>
                    <a:pt x="8505380" y="1320800"/>
                  </a:lnTo>
                  <a:lnTo>
                    <a:pt x="8505380" y="1155700"/>
                  </a:lnTo>
                  <a:lnTo>
                    <a:pt x="8545893" y="1143000"/>
                  </a:lnTo>
                  <a:lnTo>
                    <a:pt x="8626919" y="1117600"/>
                  </a:lnTo>
                  <a:lnTo>
                    <a:pt x="8626919" y="1104900"/>
                  </a:lnTo>
                  <a:lnTo>
                    <a:pt x="8505380" y="1143000"/>
                  </a:lnTo>
                  <a:lnTo>
                    <a:pt x="8505380" y="990600"/>
                  </a:lnTo>
                  <a:lnTo>
                    <a:pt x="8626919" y="952500"/>
                  </a:lnTo>
                  <a:lnTo>
                    <a:pt x="8626919" y="939800"/>
                  </a:lnTo>
                  <a:lnTo>
                    <a:pt x="8487600" y="977900"/>
                  </a:lnTo>
                  <a:lnTo>
                    <a:pt x="8487600" y="990600"/>
                  </a:lnTo>
                  <a:lnTo>
                    <a:pt x="8487600" y="1143000"/>
                  </a:lnTo>
                  <a:lnTo>
                    <a:pt x="8487600" y="1155700"/>
                  </a:lnTo>
                  <a:lnTo>
                    <a:pt x="8487600" y="1320800"/>
                  </a:lnTo>
                  <a:lnTo>
                    <a:pt x="8439086" y="1333500"/>
                  </a:lnTo>
                  <a:lnTo>
                    <a:pt x="8439086" y="2527300"/>
                  </a:lnTo>
                  <a:lnTo>
                    <a:pt x="8303120" y="2501900"/>
                  </a:lnTo>
                  <a:lnTo>
                    <a:pt x="8235137" y="2489200"/>
                  </a:lnTo>
                  <a:lnTo>
                    <a:pt x="8235137" y="2349500"/>
                  </a:lnTo>
                  <a:lnTo>
                    <a:pt x="8439086" y="2374900"/>
                  </a:lnTo>
                  <a:lnTo>
                    <a:pt x="8439086" y="2362200"/>
                  </a:lnTo>
                  <a:lnTo>
                    <a:pt x="8337105" y="2349500"/>
                  </a:lnTo>
                  <a:lnTo>
                    <a:pt x="8235137" y="2336800"/>
                  </a:lnTo>
                  <a:lnTo>
                    <a:pt x="8235137" y="2184400"/>
                  </a:lnTo>
                  <a:lnTo>
                    <a:pt x="8439086" y="2184400"/>
                  </a:lnTo>
                  <a:lnTo>
                    <a:pt x="8439086" y="2171700"/>
                  </a:lnTo>
                  <a:lnTo>
                    <a:pt x="8235137" y="2171700"/>
                  </a:lnTo>
                  <a:lnTo>
                    <a:pt x="8235137" y="2019300"/>
                  </a:lnTo>
                  <a:lnTo>
                    <a:pt x="8439086" y="2019300"/>
                  </a:lnTo>
                  <a:lnTo>
                    <a:pt x="8439086" y="2006600"/>
                  </a:lnTo>
                  <a:lnTo>
                    <a:pt x="8235137" y="2006600"/>
                  </a:lnTo>
                  <a:lnTo>
                    <a:pt x="8235137" y="1866900"/>
                  </a:lnTo>
                  <a:lnTo>
                    <a:pt x="8439086" y="1854200"/>
                  </a:lnTo>
                  <a:lnTo>
                    <a:pt x="8439086" y="1841500"/>
                  </a:lnTo>
                  <a:lnTo>
                    <a:pt x="8235137" y="1854200"/>
                  </a:lnTo>
                  <a:lnTo>
                    <a:pt x="8235137" y="1714500"/>
                  </a:lnTo>
                  <a:lnTo>
                    <a:pt x="8303120" y="1701800"/>
                  </a:lnTo>
                  <a:lnTo>
                    <a:pt x="8439086" y="1676400"/>
                  </a:lnTo>
                  <a:lnTo>
                    <a:pt x="8439086" y="1663700"/>
                  </a:lnTo>
                  <a:lnTo>
                    <a:pt x="8235137" y="1701800"/>
                  </a:lnTo>
                  <a:lnTo>
                    <a:pt x="8235137" y="1549400"/>
                  </a:lnTo>
                  <a:lnTo>
                    <a:pt x="8303120" y="1536700"/>
                  </a:lnTo>
                  <a:lnTo>
                    <a:pt x="8439086" y="1511300"/>
                  </a:lnTo>
                  <a:lnTo>
                    <a:pt x="8439086" y="1498600"/>
                  </a:lnTo>
                  <a:lnTo>
                    <a:pt x="8235137" y="1536700"/>
                  </a:lnTo>
                  <a:lnTo>
                    <a:pt x="8235137" y="1384300"/>
                  </a:lnTo>
                  <a:lnTo>
                    <a:pt x="8439086" y="1346200"/>
                  </a:lnTo>
                  <a:lnTo>
                    <a:pt x="8439086" y="1333500"/>
                  </a:lnTo>
                  <a:lnTo>
                    <a:pt x="8393493" y="1346200"/>
                  </a:lnTo>
                  <a:lnTo>
                    <a:pt x="8393493" y="1193800"/>
                  </a:lnTo>
                  <a:lnTo>
                    <a:pt x="8440610" y="1168400"/>
                  </a:lnTo>
                  <a:lnTo>
                    <a:pt x="8487600" y="1155700"/>
                  </a:lnTo>
                  <a:lnTo>
                    <a:pt x="8487600" y="1143000"/>
                  </a:lnTo>
                  <a:lnTo>
                    <a:pt x="8393493" y="1168400"/>
                  </a:lnTo>
                  <a:lnTo>
                    <a:pt x="8393493" y="1016000"/>
                  </a:lnTo>
                  <a:lnTo>
                    <a:pt x="8487600" y="990600"/>
                  </a:lnTo>
                  <a:lnTo>
                    <a:pt x="8487600" y="977900"/>
                  </a:lnTo>
                  <a:lnTo>
                    <a:pt x="8375726" y="1016000"/>
                  </a:lnTo>
                  <a:lnTo>
                    <a:pt x="8375726" y="1346200"/>
                  </a:lnTo>
                  <a:lnTo>
                    <a:pt x="8217344" y="1384300"/>
                  </a:lnTo>
                  <a:lnTo>
                    <a:pt x="8217344" y="2590800"/>
                  </a:lnTo>
                  <a:lnTo>
                    <a:pt x="8024063" y="2590800"/>
                  </a:lnTo>
                  <a:lnTo>
                    <a:pt x="8024063" y="1993900"/>
                  </a:lnTo>
                  <a:lnTo>
                    <a:pt x="8006283" y="1993900"/>
                  </a:lnTo>
                  <a:lnTo>
                    <a:pt x="8006283" y="2006600"/>
                  </a:lnTo>
                  <a:lnTo>
                    <a:pt x="8006283" y="2590800"/>
                  </a:lnTo>
                  <a:lnTo>
                    <a:pt x="7960690" y="2590800"/>
                  </a:lnTo>
                  <a:lnTo>
                    <a:pt x="7960690" y="2044700"/>
                  </a:lnTo>
                  <a:lnTo>
                    <a:pt x="7956753" y="2032000"/>
                  </a:lnTo>
                  <a:lnTo>
                    <a:pt x="7946847" y="2032000"/>
                  </a:lnTo>
                  <a:lnTo>
                    <a:pt x="7942910" y="2044700"/>
                  </a:lnTo>
                  <a:lnTo>
                    <a:pt x="7942910" y="2590800"/>
                  </a:lnTo>
                  <a:lnTo>
                    <a:pt x="7901635" y="2590800"/>
                  </a:lnTo>
                  <a:lnTo>
                    <a:pt x="7901635" y="2044700"/>
                  </a:lnTo>
                  <a:lnTo>
                    <a:pt x="7897698" y="2032000"/>
                  </a:lnTo>
                  <a:lnTo>
                    <a:pt x="7887792" y="2032000"/>
                  </a:lnTo>
                  <a:lnTo>
                    <a:pt x="7883855" y="2044700"/>
                  </a:lnTo>
                  <a:lnTo>
                    <a:pt x="7883855" y="2590800"/>
                  </a:lnTo>
                  <a:lnTo>
                    <a:pt x="7842453" y="2590800"/>
                  </a:lnTo>
                  <a:lnTo>
                    <a:pt x="7842453" y="2044700"/>
                  </a:lnTo>
                  <a:lnTo>
                    <a:pt x="7838516" y="2032000"/>
                  </a:lnTo>
                  <a:lnTo>
                    <a:pt x="7828737" y="2032000"/>
                  </a:lnTo>
                  <a:lnTo>
                    <a:pt x="7824686" y="2044700"/>
                  </a:lnTo>
                  <a:lnTo>
                    <a:pt x="7824686" y="2590800"/>
                  </a:lnTo>
                  <a:lnTo>
                    <a:pt x="7783411" y="2590800"/>
                  </a:lnTo>
                  <a:lnTo>
                    <a:pt x="7783411" y="2044700"/>
                  </a:lnTo>
                  <a:lnTo>
                    <a:pt x="7779461" y="2032000"/>
                  </a:lnTo>
                  <a:lnTo>
                    <a:pt x="7769568" y="2032000"/>
                  </a:lnTo>
                  <a:lnTo>
                    <a:pt x="7765618" y="2044700"/>
                  </a:lnTo>
                  <a:lnTo>
                    <a:pt x="7765618" y="2590800"/>
                  </a:lnTo>
                  <a:lnTo>
                    <a:pt x="7724343" y="2590800"/>
                  </a:lnTo>
                  <a:lnTo>
                    <a:pt x="7724343" y="2044700"/>
                  </a:lnTo>
                  <a:lnTo>
                    <a:pt x="7720279" y="2032000"/>
                  </a:lnTo>
                  <a:lnTo>
                    <a:pt x="7710500" y="2032000"/>
                  </a:lnTo>
                  <a:lnTo>
                    <a:pt x="7706576" y="2044700"/>
                  </a:lnTo>
                  <a:lnTo>
                    <a:pt x="7706576" y="2590800"/>
                  </a:lnTo>
                  <a:lnTo>
                    <a:pt x="7665161" y="2590800"/>
                  </a:lnTo>
                  <a:lnTo>
                    <a:pt x="7665161" y="2044700"/>
                  </a:lnTo>
                  <a:lnTo>
                    <a:pt x="7661237" y="2032000"/>
                  </a:lnTo>
                  <a:lnTo>
                    <a:pt x="7651318" y="2032000"/>
                  </a:lnTo>
                  <a:lnTo>
                    <a:pt x="7647394" y="2044700"/>
                  </a:lnTo>
                  <a:lnTo>
                    <a:pt x="7647394" y="2590800"/>
                  </a:lnTo>
                  <a:lnTo>
                    <a:pt x="7606119" y="2590800"/>
                  </a:lnTo>
                  <a:lnTo>
                    <a:pt x="7606119" y="2044700"/>
                  </a:lnTo>
                  <a:lnTo>
                    <a:pt x="7602042" y="2032000"/>
                  </a:lnTo>
                  <a:lnTo>
                    <a:pt x="7592276" y="2032000"/>
                  </a:lnTo>
                  <a:lnTo>
                    <a:pt x="7588326" y="2044700"/>
                  </a:lnTo>
                  <a:lnTo>
                    <a:pt x="7588326" y="2590800"/>
                  </a:lnTo>
                  <a:lnTo>
                    <a:pt x="7546937" y="2590800"/>
                  </a:lnTo>
                  <a:lnTo>
                    <a:pt x="7546937" y="2044700"/>
                  </a:lnTo>
                  <a:lnTo>
                    <a:pt x="7543000" y="2032000"/>
                  </a:lnTo>
                  <a:lnTo>
                    <a:pt x="7533094" y="2032000"/>
                  </a:lnTo>
                  <a:lnTo>
                    <a:pt x="7529157" y="2044700"/>
                  </a:lnTo>
                  <a:lnTo>
                    <a:pt x="7529157" y="2590800"/>
                  </a:lnTo>
                  <a:lnTo>
                    <a:pt x="7487882" y="2590800"/>
                  </a:lnTo>
                  <a:lnTo>
                    <a:pt x="7487882" y="2044700"/>
                  </a:lnTo>
                  <a:lnTo>
                    <a:pt x="7483818" y="2032000"/>
                  </a:lnTo>
                  <a:lnTo>
                    <a:pt x="7474026" y="2032000"/>
                  </a:lnTo>
                  <a:lnTo>
                    <a:pt x="7470102" y="2044700"/>
                  </a:lnTo>
                  <a:lnTo>
                    <a:pt x="7470102" y="2590800"/>
                  </a:lnTo>
                  <a:lnTo>
                    <a:pt x="7416000" y="2590800"/>
                  </a:lnTo>
                  <a:lnTo>
                    <a:pt x="7416000" y="2006600"/>
                  </a:lnTo>
                  <a:lnTo>
                    <a:pt x="8006283" y="2006600"/>
                  </a:lnTo>
                  <a:lnTo>
                    <a:pt x="8006283" y="1993900"/>
                  </a:lnTo>
                  <a:lnTo>
                    <a:pt x="7398220" y="1993900"/>
                  </a:lnTo>
                  <a:lnTo>
                    <a:pt x="7398220" y="2006600"/>
                  </a:lnTo>
                  <a:lnTo>
                    <a:pt x="7398220" y="2590800"/>
                  </a:lnTo>
                  <a:lnTo>
                    <a:pt x="7347420" y="2590800"/>
                  </a:lnTo>
                  <a:lnTo>
                    <a:pt x="7347420" y="2044700"/>
                  </a:lnTo>
                  <a:lnTo>
                    <a:pt x="7343483" y="2032000"/>
                  </a:lnTo>
                  <a:lnTo>
                    <a:pt x="7333577" y="2032000"/>
                  </a:lnTo>
                  <a:lnTo>
                    <a:pt x="7329640" y="2044700"/>
                  </a:lnTo>
                  <a:lnTo>
                    <a:pt x="7329640" y="2590800"/>
                  </a:lnTo>
                  <a:lnTo>
                    <a:pt x="7314654" y="2590800"/>
                  </a:lnTo>
                  <a:lnTo>
                    <a:pt x="7314654" y="2489200"/>
                  </a:lnTo>
                  <a:lnTo>
                    <a:pt x="7306272" y="2489200"/>
                  </a:lnTo>
                  <a:lnTo>
                    <a:pt x="7306272" y="2044700"/>
                  </a:lnTo>
                  <a:lnTo>
                    <a:pt x="7302335" y="2032000"/>
                  </a:lnTo>
                  <a:lnTo>
                    <a:pt x="7296874" y="2032000"/>
                  </a:lnTo>
                  <a:lnTo>
                    <a:pt x="7296874" y="2501900"/>
                  </a:lnTo>
                  <a:lnTo>
                    <a:pt x="7296874" y="2590800"/>
                  </a:lnTo>
                  <a:lnTo>
                    <a:pt x="7130643" y="2590800"/>
                  </a:lnTo>
                  <a:lnTo>
                    <a:pt x="7130643" y="2692400"/>
                  </a:lnTo>
                  <a:lnTo>
                    <a:pt x="6888073" y="2692400"/>
                  </a:lnTo>
                  <a:lnTo>
                    <a:pt x="6888073" y="3302000"/>
                  </a:lnTo>
                  <a:lnTo>
                    <a:pt x="6888073" y="3314700"/>
                  </a:lnTo>
                  <a:lnTo>
                    <a:pt x="6888073" y="3403600"/>
                  </a:lnTo>
                  <a:lnTo>
                    <a:pt x="6677253" y="3873500"/>
                  </a:lnTo>
                  <a:lnTo>
                    <a:pt x="6659613" y="3797300"/>
                  </a:lnTo>
                  <a:lnTo>
                    <a:pt x="6659613" y="3873500"/>
                  </a:lnTo>
                  <a:lnTo>
                    <a:pt x="6657949" y="3873500"/>
                  </a:lnTo>
                  <a:lnTo>
                    <a:pt x="6657949" y="3898900"/>
                  </a:lnTo>
                  <a:lnTo>
                    <a:pt x="6349733" y="4381500"/>
                  </a:lnTo>
                  <a:lnTo>
                    <a:pt x="5892546" y="4305300"/>
                  </a:lnTo>
                  <a:lnTo>
                    <a:pt x="5801106" y="4292600"/>
                  </a:lnTo>
                  <a:lnTo>
                    <a:pt x="5802490" y="4292600"/>
                  </a:lnTo>
                  <a:lnTo>
                    <a:pt x="5803506" y="4279976"/>
                  </a:lnTo>
                  <a:lnTo>
                    <a:pt x="5799074" y="4267200"/>
                  </a:lnTo>
                  <a:lnTo>
                    <a:pt x="5787009" y="4254500"/>
                  </a:lnTo>
                  <a:lnTo>
                    <a:pt x="5768975" y="4241800"/>
                  </a:lnTo>
                  <a:lnTo>
                    <a:pt x="5724779" y="4241800"/>
                  </a:lnTo>
                  <a:lnTo>
                    <a:pt x="5706872" y="4254500"/>
                  </a:lnTo>
                  <a:lnTo>
                    <a:pt x="5694680" y="4267200"/>
                  </a:lnTo>
                  <a:lnTo>
                    <a:pt x="5690235" y="4279976"/>
                  </a:lnTo>
                  <a:lnTo>
                    <a:pt x="5690235" y="4292600"/>
                  </a:lnTo>
                  <a:lnTo>
                    <a:pt x="5693410" y="4292600"/>
                  </a:lnTo>
                  <a:lnTo>
                    <a:pt x="5698490" y="4305300"/>
                  </a:lnTo>
                  <a:lnTo>
                    <a:pt x="5646293" y="4343400"/>
                  </a:lnTo>
                  <a:lnTo>
                    <a:pt x="5629402" y="4343400"/>
                  </a:lnTo>
                  <a:lnTo>
                    <a:pt x="5046865" y="4800600"/>
                  </a:lnTo>
                  <a:lnTo>
                    <a:pt x="5028196" y="4787900"/>
                  </a:lnTo>
                  <a:lnTo>
                    <a:pt x="5028196" y="4800600"/>
                  </a:lnTo>
                  <a:lnTo>
                    <a:pt x="5021084" y="4800600"/>
                  </a:lnTo>
                  <a:lnTo>
                    <a:pt x="5021084" y="4813300"/>
                  </a:lnTo>
                  <a:lnTo>
                    <a:pt x="4311929" y="5410200"/>
                  </a:lnTo>
                  <a:lnTo>
                    <a:pt x="4281589" y="5397500"/>
                  </a:lnTo>
                  <a:lnTo>
                    <a:pt x="4225582" y="5372100"/>
                  </a:lnTo>
                  <a:lnTo>
                    <a:pt x="4225582" y="5397500"/>
                  </a:lnTo>
                  <a:lnTo>
                    <a:pt x="3199942" y="5092700"/>
                  </a:lnTo>
                  <a:lnTo>
                    <a:pt x="3270389" y="5080000"/>
                  </a:lnTo>
                  <a:lnTo>
                    <a:pt x="3481755" y="5041900"/>
                  </a:lnTo>
                  <a:lnTo>
                    <a:pt x="4225582" y="5397500"/>
                  </a:lnTo>
                  <a:lnTo>
                    <a:pt x="4225582" y="5372100"/>
                  </a:lnTo>
                  <a:lnTo>
                    <a:pt x="3523919" y="5041900"/>
                  </a:lnTo>
                  <a:lnTo>
                    <a:pt x="3493693" y="5029200"/>
                  </a:lnTo>
                  <a:lnTo>
                    <a:pt x="3583432" y="5016500"/>
                  </a:lnTo>
                  <a:lnTo>
                    <a:pt x="5019306" y="4813300"/>
                  </a:lnTo>
                  <a:lnTo>
                    <a:pt x="5021084" y="4813300"/>
                  </a:lnTo>
                  <a:lnTo>
                    <a:pt x="5021084" y="4800600"/>
                  </a:lnTo>
                  <a:lnTo>
                    <a:pt x="3491153" y="5016500"/>
                  </a:lnTo>
                  <a:lnTo>
                    <a:pt x="4289869" y="4279976"/>
                  </a:lnTo>
                  <a:lnTo>
                    <a:pt x="4354563" y="4279976"/>
                  </a:lnTo>
                  <a:lnTo>
                    <a:pt x="5028196" y="4800600"/>
                  </a:lnTo>
                  <a:lnTo>
                    <a:pt x="5028196" y="4787900"/>
                  </a:lnTo>
                  <a:lnTo>
                    <a:pt x="4369422" y="4279976"/>
                  </a:lnTo>
                  <a:lnTo>
                    <a:pt x="4369282" y="4279976"/>
                  </a:lnTo>
                  <a:lnTo>
                    <a:pt x="4376585" y="4267200"/>
                  </a:lnTo>
                  <a:lnTo>
                    <a:pt x="4381779" y="4267200"/>
                  </a:lnTo>
                  <a:lnTo>
                    <a:pt x="4384446" y="4254500"/>
                  </a:lnTo>
                  <a:lnTo>
                    <a:pt x="5629402" y="4343400"/>
                  </a:lnTo>
                  <a:lnTo>
                    <a:pt x="4543958" y="4254500"/>
                  </a:lnTo>
                  <a:lnTo>
                    <a:pt x="4386478" y="4241800"/>
                  </a:lnTo>
                  <a:lnTo>
                    <a:pt x="4605375" y="4216400"/>
                  </a:lnTo>
                  <a:lnTo>
                    <a:pt x="5698515" y="4089565"/>
                  </a:lnTo>
                  <a:lnTo>
                    <a:pt x="5716740" y="4089565"/>
                  </a:lnTo>
                  <a:lnTo>
                    <a:pt x="5718048" y="4076700"/>
                  </a:lnTo>
                  <a:lnTo>
                    <a:pt x="5790438" y="4064000"/>
                  </a:lnTo>
                  <a:lnTo>
                    <a:pt x="6657949" y="3898900"/>
                  </a:lnTo>
                  <a:lnTo>
                    <a:pt x="6657949" y="3873500"/>
                  </a:lnTo>
                  <a:lnTo>
                    <a:pt x="6654381" y="3860800"/>
                  </a:lnTo>
                  <a:lnTo>
                    <a:pt x="6654381" y="3886200"/>
                  </a:lnTo>
                  <a:lnTo>
                    <a:pt x="6609562" y="3886200"/>
                  </a:lnTo>
                  <a:lnTo>
                    <a:pt x="6609562" y="3898900"/>
                  </a:lnTo>
                  <a:lnTo>
                    <a:pt x="5745607" y="4064000"/>
                  </a:lnTo>
                  <a:lnTo>
                    <a:pt x="5765038" y="4051300"/>
                  </a:lnTo>
                  <a:lnTo>
                    <a:pt x="5998845" y="3886200"/>
                  </a:lnTo>
                  <a:lnTo>
                    <a:pt x="6609562" y="3898900"/>
                  </a:lnTo>
                  <a:lnTo>
                    <a:pt x="6609562" y="3886200"/>
                  </a:lnTo>
                  <a:lnTo>
                    <a:pt x="6012167" y="3873500"/>
                  </a:lnTo>
                  <a:lnTo>
                    <a:pt x="6024486" y="3860800"/>
                  </a:lnTo>
                  <a:lnTo>
                    <a:pt x="6222479" y="3632200"/>
                  </a:lnTo>
                  <a:lnTo>
                    <a:pt x="6272009" y="3568700"/>
                  </a:lnTo>
                  <a:lnTo>
                    <a:pt x="6302489" y="3568700"/>
                  </a:lnTo>
                  <a:lnTo>
                    <a:pt x="6654381" y="3886200"/>
                  </a:lnTo>
                  <a:lnTo>
                    <a:pt x="6654381" y="3860800"/>
                  </a:lnTo>
                  <a:lnTo>
                    <a:pt x="6316078" y="3568700"/>
                  </a:lnTo>
                  <a:lnTo>
                    <a:pt x="6319380" y="3556000"/>
                  </a:lnTo>
                  <a:lnTo>
                    <a:pt x="6321285" y="3556000"/>
                  </a:lnTo>
                  <a:lnTo>
                    <a:pt x="6318745" y="3543300"/>
                  </a:lnTo>
                  <a:lnTo>
                    <a:pt x="6312014" y="3530600"/>
                  </a:lnTo>
                  <a:lnTo>
                    <a:pt x="6267183" y="3530600"/>
                  </a:lnTo>
                  <a:lnTo>
                    <a:pt x="6260452" y="3543300"/>
                  </a:lnTo>
                  <a:lnTo>
                    <a:pt x="6257912" y="3556000"/>
                  </a:lnTo>
                  <a:lnTo>
                    <a:pt x="6260325" y="3556000"/>
                  </a:lnTo>
                  <a:lnTo>
                    <a:pt x="6202413" y="3632200"/>
                  </a:lnTo>
                  <a:lnTo>
                    <a:pt x="6192761" y="3632200"/>
                  </a:lnTo>
                  <a:lnTo>
                    <a:pt x="6192748" y="3644912"/>
                  </a:lnTo>
                  <a:lnTo>
                    <a:pt x="5999340" y="3860800"/>
                  </a:lnTo>
                  <a:lnTo>
                    <a:pt x="5981827" y="3797300"/>
                  </a:lnTo>
                  <a:lnTo>
                    <a:pt x="5981827" y="3873500"/>
                  </a:lnTo>
                  <a:lnTo>
                    <a:pt x="5980303" y="3873500"/>
                  </a:lnTo>
                  <a:lnTo>
                    <a:pt x="5980303" y="3886200"/>
                  </a:lnTo>
                  <a:lnTo>
                    <a:pt x="5735828" y="4051300"/>
                  </a:lnTo>
                  <a:lnTo>
                    <a:pt x="5850890" y="3822700"/>
                  </a:lnTo>
                  <a:lnTo>
                    <a:pt x="5980303" y="3886200"/>
                  </a:lnTo>
                  <a:lnTo>
                    <a:pt x="5980303" y="3873500"/>
                  </a:lnTo>
                  <a:lnTo>
                    <a:pt x="5878182" y="3822700"/>
                  </a:lnTo>
                  <a:lnTo>
                    <a:pt x="5852668" y="3810000"/>
                  </a:lnTo>
                  <a:lnTo>
                    <a:pt x="5836412" y="3797300"/>
                  </a:lnTo>
                  <a:lnTo>
                    <a:pt x="5836412" y="3810000"/>
                  </a:lnTo>
                  <a:lnTo>
                    <a:pt x="5719064" y="4051300"/>
                  </a:lnTo>
                  <a:lnTo>
                    <a:pt x="5703824" y="3924300"/>
                  </a:lnTo>
                  <a:lnTo>
                    <a:pt x="5703824" y="4064000"/>
                  </a:lnTo>
                  <a:lnTo>
                    <a:pt x="5646940" y="4064000"/>
                  </a:lnTo>
                  <a:lnTo>
                    <a:pt x="5646940" y="4076700"/>
                  </a:lnTo>
                  <a:lnTo>
                    <a:pt x="4382795" y="4216400"/>
                  </a:lnTo>
                  <a:lnTo>
                    <a:pt x="4374540" y="4203700"/>
                  </a:lnTo>
                  <a:lnTo>
                    <a:pt x="4362475" y="4203700"/>
                  </a:lnTo>
                  <a:lnTo>
                    <a:pt x="4347362" y="4191000"/>
                  </a:lnTo>
                  <a:lnTo>
                    <a:pt x="4313847" y="4191000"/>
                  </a:lnTo>
                  <a:lnTo>
                    <a:pt x="4299356" y="4203700"/>
                  </a:lnTo>
                  <a:lnTo>
                    <a:pt x="4287558" y="4203700"/>
                  </a:lnTo>
                  <a:lnTo>
                    <a:pt x="4279430" y="4216400"/>
                  </a:lnTo>
                  <a:lnTo>
                    <a:pt x="4279430" y="4267200"/>
                  </a:lnTo>
                  <a:lnTo>
                    <a:pt x="3467912" y="5016500"/>
                  </a:lnTo>
                  <a:lnTo>
                    <a:pt x="3460546" y="5003800"/>
                  </a:lnTo>
                  <a:lnTo>
                    <a:pt x="3460546" y="5029200"/>
                  </a:lnTo>
                  <a:lnTo>
                    <a:pt x="3169221" y="5080000"/>
                  </a:lnTo>
                  <a:lnTo>
                    <a:pt x="2906217" y="5016500"/>
                  </a:lnTo>
                  <a:lnTo>
                    <a:pt x="2853626" y="5003800"/>
                  </a:lnTo>
                  <a:lnTo>
                    <a:pt x="2848546" y="4978400"/>
                  </a:lnTo>
                  <a:lnTo>
                    <a:pt x="2836354" y="4965700"/>
                  </a:lnTo>
                  <a:lnTo>
                    <a:pt x="2818701" y="4953000"/>
                  </a:lnTo>
                  <a:lnTo>
                    <a:pt x="2775153" y="4953000"/>
                  </a:lnTo>
                  <a:lnTo>
                    <a:pt x="2757233" y="4965700"/>
                  </a:lnTo>
                  <a:lnTo>
                    <a:pt x="2745041" y="4978400"/>
                  </a:lnTo>
                  <a:lnTo>
                    <a:pt x="2740596" y="5003800"/>
                  </a:lnTo>
                  <a:lnTo>
                    <a:pt x="2741358" y="5003800"/>
                  </a:lnTo>
                  <a:lnTo>
                    <a:pt x="2481148" y="5143500"/>
                  </a:lnTo>
                  <a:lnTo>
                    <a:pt x="2692844" y="4457700"/>
                  </a:lnTo>
                  <a:lnTo>
                    <a:pt x="2724213" y="4457700"/>
                  </a:lnTo>
                  <a:lnTo>
                    <a:pt x="2731719" y="4445000"/>
                  </a:lnTo>
                  <a:lnTo>
                    <a:pt x="3460546" y="5029200"/>
                  </a:lnTo>
                  <a:lnTo>
                    <a:pt x="3460546" y="5003800"/>
                  </a:lnTo>
                  <a:lnTo>
                    <a:pt x="3052635" y="4686300"/>
                  </a:lnTo>
                  <a:lnTo>
                    <a:pt x="4278782" y="4267200"/>
                  </a:lnTo>
                  <a:lnTo>
                    <a:pt x="4279430" y="4267200"/>
                  </a:lnTo>
                  <a:lnTo>
                    <a:pt x="4279430" y="4216400"/>
                  </a:lnTo>
                  <a:lnTo>
                    <a:pt x="4278909" y="4216400"/>
                  </a:lnTo>
                  <a:lnTo>
                    <a:pt x="4235221" y="4203700"/>
                  </a:lnTo>
                  <a:lnTo>
                    <a:pt x="4235221" y="4241800"/>
                  </a:lnTo>
                  <a:lnTo>
                    <a:pt x="3120428" y="4279912"/>
                  </a:lnTo>
                  <a:lnTo>
                    <a:pt x="3245535" y="4127500"/>
                  </a:lnTo>
                  <a:lnTo>
                    <a:pt x="3294811" y="4127500"/>
                  </a:lnTo>
                  <a:lnTo>
                    <a:pt x="3303435" y="4114800"/>
                  </a:lnTo>
                  <a:lnTo>
                    <a:pt x="3308235" y="4089565"/>
                  </a:lnTo>
                  <a:lnTo>
                    <a:pt x="3308794" y="4089565"/>
                  </a:lnTo>
                  <a:lnTo>
                    <a:pt x="3392182" y="4114800"/>
                  </a:lnTo>
                  <a:lnTo>
                    <a:pt x="3362426" y="4089565"/>
                  </a:lnTo>
                  <a:lnTo>
                    <a:pt x="3362922" y="4089565"/>
                  </a:lnTo>
                  <a:lnTo>
                    <a:pt x="3307257" y="4076700"/>
                  </a:lnTo>
                  <a:lnTo>
                    <a:pt x="3301923" y="4076700"/>
                  </a:lnTo>
                  <a:lnTo>
                    <a:pt x="3293287" y="4064000"/>
                  </a:lnTo>
                  <a:lnTo>
                    <a:pt x="3241598" y="4064000"/>
                  </a:lnTo>
                  <a:lnTo>
                    <a:pt x="3233089" y="4076700"/>
                  </a:lnTo>
                  <a:lnTo>
                    <a:pt x="3230054" y="4089565"/>
                  </a:lnTo>
                  <a:lnTo>
                    <a:pt x="3231438" y="4114800"/>
                  </a:lnTo>
                  <a:lnTo>
                    <a:pt x="3233851" y="4114800"/>
                  </a:lnTo>
                  <a:lnTo>
                    <a:pt x="3226993" y="4127500"/>
                  </a:lnTo>
                  <a:lnTo>
                    <a:pt x="3226739" y="4114800"/>
                  </a:lnTo>
                  <a:lnTo>
                    <a:pt x="3216338" y="4114800"/>
                  </a:lnTo>
                  <a:lnTo>
                    <a:pt x="3216338" y="4140200"/>
                  </a:lnTo>
                  <a:lnTo>
                    <a:pt x="3098660" y="4279976"/>
                  </a:lnTo>
                  <a:lnTo>
                    <a:pt x="3097288" y="4279976"/>
                  </a:lnTo>
                  <a:lnTo>
                    <a:pt x="2122627" y="4330700"/>
                  </a:lnTo>
                  <a:lnTo>
                    <a:pt x="2858706" y="4152900"/>
                  </a:lnTo>
                  <a:lnTo>
                    <a:pt x="2862643" y="4152900"/>
                  </a:lnTo>
                  <a:lnTo>
                    <a:pt x="3216338" y="4140200"/>
                  </a:lnTo>
                  <a:lnTo>
                    <a:pt x="3216338" y="4114800"/>
                  </a:lnTo>
                  <a:lnTo>
                    <a:pt x="2891091" y="4140200"/>
                  </a:lnTo>
                  <a:lnTo>
                    <a:pt x="3073704" y="4038600"/>
                  </a:lnTo>
                  <a:lnTo>
                    <a:pt x="3964724" y="4038600"/>
                  </a:lnTo>
                  <a:lnTo>
                    <a:pt x="3789972" y="4076700"/>
                  </a:lnTo>
                  <a:lnTo>
                    <a:pt x="3412604" y="4089565"/>
                  </a:lnTo>
                  <a:lnTo>
                    <a:pt x="3417239" y="4089565"/>
                  </a:lnTo>
                  <a:lnTo>
                    <a:pt x="3417328" y="4114800"/>
                  </a:lnTo>
                  <a:lnTo>
                    <a:pt x="4235221" y="4241800"/>
                  </a:lnTo>
                  <a:lnTo>
                    <a:pt x="4235221" y="4203700"/>
                  </a:lnTo>
                  <a:lnTo>
                    <a:pt x="4220756" y="4203700"/>
                  </a:lnTo>
                  <a:lnTo>
                    <a:pt x="4220756" y="4216400"/>
                  </a:lnTo>
                  <a:lnTo>
                    <a:pt x="3476929" y="4114800"/>
                  </a:lnTo>
                  <a:lnTo>
                    <a:pt x="3788283" y="4089565"/>
                  </a:lnTo>
                  <a:lnTo>
                    <a:pt x="3790772" y="4089565"/>
                  </a:lnTo>
                  <a:lnTo>
                    <a:pt x="4220756" y="4216400"/>
                  </a:lnTo>
                  <a:lnTo>
                    <a:pt x="4220756" y="4203700"/>
                  </a:lnTo>
                  <a:lnTo>
                    <a:pt x="3879469" y="4089565"/>
                  </a:lnTo>
                  <a:lnTo>
                    <a:pt x="3834549" y="4076700"/>
                  </a:lnTo>
                  <a:lnTo>
                    <a:pt x="4288650" y="4064000"/>
                  </a:lnTo>
                  <a:lnTo>
                    <a:pt x="5196852" y="4038600"/>
                  </a:lnTo>
                  <a:lnTo>
                    <a:pt x="5646940" y="4076700"/>
                  </a:lnTo>
                  <a:lnTo>
                    <a:pt x="5646940" y="4064000"/>
                  </a:lnTo>
                  <a:lnTo>
                    <a:pt x="5361521" y="4038600"/>
                  </a:lnTo>
                  <a:lnTo>
                    <a:pt x="5218823" y="4025900"/>
                  </a:lnTo>
                  <a:lnTo>
                    <a:pt x="5230850" y="4013200"/>
                  </a:lnTo>
                  <a:lnTo>
                    <a:pt x="5351145" y="3886200"/>
                  </a:lnTo>
                  <a:lnTo>
                    <a:pt x="5351145" y="3810000"/>
                  </a:lnTo>
                  <a:lnTo>
                    <a:pt x="5417439" y="3810000"/>
                  </a:lnTo>
                  <a:lnTo>
                    <a:pt x="5431663" y="3797300"/>
                  </a:lnTo>
                  <a:lnTo>
                    <a:pt x="5445887" y="3784600"/>
                  </a:lnTo>
                  <a:lnTo>
                    <a:pt x="5488559" y="3746500"/>
                  </a:lnTo>
                  <a:lnTo>
                    <a:pt x="5531104" y="3695700"/>
                  </a:lnTo>
                  <a:lnTo>
                    <a:pt x="5545328" y="3683000"/>
                  </a:lnTo>
                  <a:lnTo>
                    <a:pt x="5545582" y="3683000"/>
                  </a:lnTo>
                  <a:lnTo>
                    <a:pt x="5570715" y="3657612"/>
                  </a:lnTo>
                  <a:lnTo>
                    <a:pt x="5596001" y="3632200"/>
                  </a:lnTo>
                  <a:lnTo>
                    <a:pt x="5621274" y="3606800"/>
                  </a:lnTo>
                  <a:lnTo>
                    <a:pt x="5621528" y="3606800"/>
                  </a:lnTo>
                  <a:lnTo>
                    <a:pt x="5644896" y="3581400"/>
                  </a:lnTo>
                  <a:lnTo>
                    <a:pt x="5703824" y="4064000"/>
                  </a:lnTo>
                  <a:lnTo>
                    <a:pt x="5703824" y="3924300"/>
                  </a:lnTo>
                  <a:lnTo>
                    <a:pt x="5664073" y="3581400"/>
                  </a:lnTo>
                  <a:lnTo>
                    <a:pt x="5836412" y="3810000"/>
                  </a:lnTo>
                  <a:lnTo>
                    <a:pt x="5836412" y="3797300"/>
                  </a:lnTo>
                  <a:lnTo>
                    <a:pt x="5672709" y="3568700"/>
                  </a:lnTo>
                  <a:lnTo>
                    <a:pt x="5908802" y="3644912"/>
                  </a:lnTo>
                  <a:lnTo>
                    <a:pt x="5914009" y="3644912"/>
                  </a:lnTo>
                  <a:lnTo>
                    <a:pt x="5981827" y="3873500"/>
                  </a:lnTo>
                  <a:lnTo>
                    <a:pt x="5981827" y="3797300"/>
                  </a:lnTo>
                  <a:lnTo>
                    <a:pt x="5933567" y="3657612"/>
                  </a:lnTo>
                  <a:lnTo>
                    <a:pt x="5942838" y="3657612"/>
                  </a:lnTo>
                  <a:lnTo>
                    <a:pt x="5936869" y="3644912"/>
                  </a:lnTo>
                  <a:lnTo>
                    <a:pt x="6192748" y="3644912"/>
                  </a:lnTo>
                  <a:lnTo>
                    <a:pt x="6192748" y="3632200"/>
                  </a:lnTo>
                  <a:lnTo>
                    <a:pt x="5956795" y="3632200"/>
                  </a:lnTo>
                  <a:lnTo>
                    <a:pt x="6310871" y="3479800"/>
                  </a:lnTo>
                  <a:lnTo>
                    <a:pt x="6321158" y="3479800"/>
                  </a:lnTo>
                  <a:lnTo>
                    <a:pt x="6340716" y="3492500"/>
                  </a:lnTo>
                  <a:lnTo>
                    <a:pt x="6337770" y="3479800"/>
                  </a:lnTo>
                  <a:lnTo>
                    <a:pt x="6331940" y="3454400"/>
                  </a:lnTo>
                  <a:lnTo>
                    <a:pt x="6402489" y="3441712"/>
                  </a:lnTo>
                  <a:lnTo>
                    <a:pt x="6543776" y="3416300"/>
                  </a:lnTo>
                  <a:lnTo>
                    <a:pt x="6659613" y="3873500"/>
                  </a:lnTo>
                  <a:lnTo>
                    <a:pt x="6659613" y="3797300"/>
                  </a:lnTo>
                  <a:lnTo>
                    <a:pt x="6560909" y="3416300"/>
                  </a:lnTo>
                  <a:lnTo>
                    <a:pt x="6562699" y="3416300"/>
                  </a:lnTo>
                  <a:lnTo>
                    <a:pt x="6597358" y="3403600"/>
                  </a:lnTo>
                  <a:lnTo>
                    <a:pt x="6770471" y="3327400"/>
                  </a:lnTo>
                  <a:lnTo>
                    <a:pt x="6805142" y="3314700"/>
                  </a:lnTo>
                  <a:lnTo>
                    <a:pt x="6888073" y="3314700"/>
                  </a:lnTo>
                  <a:lnTo>
                    <a:pt x="6888073" y="3302000"/>
                  </a:lnTo>
                  <a:lnTo>
                    <a:pt x="6812000" y="3302000"/>
                  </a:lnTo>
                  <a:lnTo>
                    <a:pt x="6812000" y="2501900"/>
                  </a:lnTo>
                  <a:lnTo>
                    <a:pt x="7296874" y="2501900"/>
                  </a:lnTo>
                  <a:lnTo>
                    <a:pt x="7296874" y="2032000"/>
                  </a:lnTo>
                  <a:lnTo>
                    <a:pt x="7292429" y="2032000"/>
                  </a:lnTo>
                  <a:lnTo>
                    <a:pt x="7288504" y="2044700"/>
                  </a:lnTo>
                  <a:lnTo>
                    <a:pt x="7288504" y="2489200"/>
                  </a:lnTo>
                  <a:lnTo>
                    <a:pt x="7264997" y="2476500"/>
                  </a:lnTo>
                  <a:lnTo>
                    <a:pt x="7265124" y="2044700"/>
                  </a:lnTo>
                  <a:lnTo>
                    <a:pt x="7261187" y="2032000"/>
                  </a:lnTo>
                  <a:lnTo>
                    <a:pt x="7251281" y="2032000"/>
                  </a:lnTo>
                  <a:lnTo>
                    <a:pt x="7250392" y="2044700"/>
                  </a:lnTo>
                  <a:lnTo>
                    <a:pt x="7250392" y="2489200"/>
                  </a:lnTo>
                  <a:lnTo>
                    <a:pt x="6794220" y="2489200"/>
                  </a:lnTo>
                  <a:lnTo>
                    <a:pt x="6794220" y="3289300"/>
                  </a:lnTo>
                  <a:lnTo>
                    <a:pt x="6789521" y="3289300"/>
                  </a:lnTo>
                  <a:lnTo>
                    <a:pt x="6789521" y="3302000"/>
                  </a:lnTo>
                  <a:lnTo>
                    <a:pt x="6755612" y="3314700"/>
                  </a:lnTo>
                  <a:lnTo>
                    <a:pt x="6730606" y="3314700"/>
                  </a:lnTo>
                  <a:lnTo>
                    <a:pt x="6730606" y="3327400"/>
                  </a:lnTo>
                  <a:lnTo>
                    <a:pt x="6554584" y="3403600"/>
                  </a:lnTo>
                  <a:lnTo>
                    <a:pt x="6537668" y="3378200"/>
                  </a:lnTo>
                  <a:lnTo>
                    <a:pt x="6537668" y="3403600"/>
                  </a:lnTo>
                  <a:lnTo>
                    <a:pt x="6333464" y="3441712"/>
                  </a:lnTo>
                  <a:lnTo>
                    <a:pt x="6338544" y="3429012"/>
                  </a:lnTo>
                  <a:lnTo>
                    <a:pt x="6413868" y="3225800"/>
                  </a:lnTo>
                  <a:lnTo>
                    <a:pt x="6420853" y="3225800"/>
                  </a:lnTo>
                  <a:lnTo>
                    <a:pt x="6463512" y="3289300"/>
                  </a:lnTo>
                  <a:lnTo>
                    <a:pt x="6465303" y="3289300"/>
                  </a:lnTo>
                  <a:lnTo>
                    <a:pt x="6537668" y="3403600"/>
                  </a:lnTo>
                  <a:lnTo>
                    <a:pt x="6537668" y="3378200"/>
                  </a:lnTo>
                  <a:lnTo>
                    <a:pt x="6510744" y="3327400"/>
                  </a:lnTo>
                  <a:lnTo>
                    <a:pt x="6730606" y="3327400"/>
                  </a:lnTo>
                  <a:lnTo>
                    <a:pt x="6730606" y="3314700"/>
                  </a:lnTo>
                  <a:lnTo>
                    <a:pt x="6501498" y="3314700"/>
                  </a:lnTo>
                  <a:lnTo>
                    <a:pt x="6484213" y="3289300"/>
                  </a:lnTo>
                  <a:lnTo>
                    <a:pt x="6496532" y="3276600"/>
                  </a:lnTo>
                  <a:lnTo>
                    <a:pt x="6620103" y="3136900"/>
                  </a:lnTo>
                  <a:lnTo>
                    <a:pt x="6789521" y="3302000"/>
                  </a:lnTo>
                  <a:lnTo>
                    <a:pt x="6789521" y="3289300"/>
                  </a:lnTo>
                  <a:lnTo>
                    <a:pt x="6642328" y="3136900"/>
                  </a:lnTo>
                  <a:lnTo>
                    <a:pt x="6628485" y="3124200"/>
                  </a:lnTo>
                  <a:lnTo>
                    <a:pt x="6628485" y="3073400"/>
                  </a:lnTo>
                  <a:lnTo>
                    <a:pt x="6792315" y="3238500"/>
                  </a:lnTo>
                  <a:lnTo>
                    <a:pt x="6794220" y="3238500"/>
                  </a:lnTo>
                  <a:lnTo>
                    <a:pt x="6794220" y="3225800"/>
                  </a:lnTo>
                  <a:lnTo>
                    <a:pt x="6656184" y="3073400"/>
                  </a:lnTo>
                  <a:lnTo>
                    <a:pt x="6628485" y="3048000"/>
                  </a:lnTo>
                  <a:lnTo>
                    <a:pt x="6628485" y="3009900"/>
                  </a:lnTo>
                  <a:lnTo>
                    <a:pt x="6792455" y="3162300"/>
                  </a:lnTo>
                  <a:lnTo>
                    <a:pt x="6794220" y="3162300"/>
                  </a:lnTo>
                  <a:lnTo>
                    <a:pt x="6794220" y="3136900"/>
                  </a:lnTo>
                  <a:lnTo>
                    <a:pt x="6645122" y="3009900"/>
                  </a:lnTo>
                  <a:lnTo>
                    <a:pt x="6628485" y="2997200"/>
                  </a:lnTo>
                  <a:lnTo>
                    <a:pt x="6628485" y="2946400"/>
                  </a:lnTo>
                  <a:lnTo>
                    <a:pt x="6792696" y="3073400"/>
                  </a:lnTo>
                  <a:lnTo>
                    <a:pt x="6794220" y="3073400"/>
                  </a:lnTo>
                  <a:lnTo>
                    <a:pt x="6794220" y="3060700"/>
                  </a:lnTo>
                  <a:lnTo>
                    <a:pt x="6661632" y="2946400"/>
                  </a:lnTo>
                  <a:lnTo>
                    <a:pt x="6628485" y="2921000"/>
                  </a:lnTo>
                  <a:lnTo>
                    <a:pt x="6628485" y="2882900"/>
                  </a:lnTo>
                  <a:lnTo>
                    <a:pt x="6629006" y="2882900"/>
                  </a:lnTo>
                  <a:lnTo>
                    <a:pt x="6792950" y="3009900"/>
                  </a:lnTo>
                  <a:lnTo>
                    <a:pt x="6794220" y="3009900"/>
                  </a:lnTo>
                  <a:lnTo>
                    <a:pt x="6794220" y="2997200"/>
                  </a:lnTo>
                  <a:lnTo>
                    <a:pt x="6654254" y="2882900"/>
                  </a:lnTo>
                  <a:lnTo>
                    <a:pt x="6628485" y="2870200"/>
                  </a:lnTo>
                  <a:lnTo>
                    <a:pt x="6628485" y="2806700"/>
                  </a:lnTo>
                  <a:lnTo>
                    <a:pt x="6793204" y="2933700"/>
                  </a:lnTo>
                  <a:lnTo>
                    <a:pt x="6794220" y="2933700"/>
                  </a:lnTo>
                  <a:lnTo>
                    <a:pt x="6794220" y="2921000"/>
                  </a:lnTo>
                  <a:lnTo>
                    <a:pt x="6746341" y="2882900"/>
                  </a:lnTo>
                  <a:lnTo>
                    <a:pt x="6648183" y="2806700"/>
                  </a:lnTo>
                  <a:lnTo>
                    <a:pt x="6628485" y="2794000"/>
                  </a:lnTo>
                  <a:lnTo>
                    <a:pt x="6628485" y="2755900"/>
                  </a:lnTo>
                  <a:lnTo>
                    <a:pt x="6793458" y="2857500"/>
                  </a:lnTo>
                  <a:lnTo>
                    <a:pt x="6794220" y="2857500"/>
                  </a:lnTo>
                  <a:lnTo>
                    <a:pt x="6794220" y="2844800"/>
                  </a:lnTo>
                  <a:lnTo>
                    <a:pt x="6652222" y="2755900"/>
                  </a:lnTo>
                  <a:lnTo>
                    <a:pt x="6628485" y="2743200"/>
                  </a:lnTo>
                  <a:lnTo>
                    <a:pt x="6628485" y="2679700"/>
                  </a:lnTo>
                  <a:lnTo>
                    <a:pt x="6793839" y="2781300"/>
                  </a:lnTo>
                  <a:lnTo>
                    <a:pt x="6794220" y="2781300"/>
                  </a:lnTo>
                  <a:lnTo>
                    <a:pt x="6794220" y="2768600"/>
                  </a:lnTo>
                  <a:lnTo>
                    <a:pt x="6652222" y="2679700"/>
                  </a:lnTo>
                  <a:lnTo>
                    <a:pt x="6628485" y="2667000"/>
                  </a:lnTo>
                  <a:lnTo>
                    <a:pt x="6628485" y="2628900"/>
                  </a:lnTo>
                  <a:lnTo>
                    <a:pt x="6794220" y="2717800"/>
                  </a:lnTo>
                  <a:lnTo>
                    <a:pt x="6794220" y="2692400"/>
                  </a:lnTo>
                  <a:lnTo>
                    <a:pt x="6675831" y="2628900"/>
                  </a:lnTo>
                  <a:lnTo>
                    <a:pt x="6628485" y="2603500"/>
                  </a:lnTo>
                  <a:lnTo>
                    <a:pt x="6628485" y="2552700"/>
                  </a:lnTo>
                  <a:lnTo>
                    <a:pt x="6794220" y="2628900"/>
                  </a:lnTo>
                  <a:lnTo>
                    <a:pt x="6794220" y="2616200"/>
                  </a:lnTo>
                  <a:lnTo>
                    <a:pt x="6661632" y="2552700"/>
                  </a:lnTo>
                  <a:lnTo>
                    <a:pt x="6628485" y="2540000"/>
                  </a:lnTo>
                  <a:lnTo>
                    <a:pt x="6628485" y="2489200"/>
                  </a:lnTo>
                  <a:lnTo>
                    <a:pt x="6794220" y="2552700"/>
                  </a:lnTo>
                  <a:lnTo>
                    <a:pt x="6794220" y="2540000"/>
                  </a:lnTo>
                  <a:lnTo>
                    <a:pt x="6661632" y="2489200"/>
                  </a:lnTo>
                  <a:lnTo>
                    <a:pt x="6628485" y="2476500"/>
                  </a:lnTo>
                  <a:lnTo>
                    <a:pt x="6628485" y="2438400"/>
                  </a:lnTo>
                  <a:lnTo>
                    <a:pt x="6794220" y="2501900"/>
                  </a:lnTo>
                  <a:lnTo>
                    <a:pt x="6794220" y="2489200"/>
                  </a:lnTo>
                  <a:lnTo>
                    <a:pt x="6661251" y="2438400"/>
                  </a:lnTo>
                  <a:lnTo>
                    <a:pt x="7054951" y="2438400"/>
                  </a:lnTo>
                  <a:lnTo>
                    <a:pt x="7125424" y="2463800"/>
                  </a:lnTo>
                  <a:lnTo>
                    <a:pt x="7135965" y="2463800"/>
                  </a:lnTo>
                  <a:lnTo>
                    <a:pt x="7250392" y="2489200"/>
                  </a:lnTo>
                  <a:lnTo>
                    <a:pt x="7250392" y="2044700"/>
                  </a:lnTo>
                  <a:lnTo>
                    <a:pt x="7247356" y="2044700"/>
                  </a:lnTo>
                  <a:lnTo>
                    <a:pt x="7247356" y="2476500"/>
                  </a:lnTo>
                  <a:lnTo>
                    <a:pt x="7223976" y="2476500"/>
                  </a:lnTo>
                  <a:lnTo>
                    <a:pt x="7223976" y="2044700"/>
                  </a:lnTo>
                  <a:lnTo>
                    <a:pt x="7219924" y="2032000"/>
                  </a:lnTo>
                  <a:lnTo>
                    <a:pt x="7210133" y="2032000"/>
                  </a:lnTo>
                  <a:lnTo>
                    <a:pt x="7206208" y="2044700"/>
                  </a:lnTo>
                  <a:lnTo>
                    <a:pt x="7206208" y="2463800"/>
                  </a:lnTo>
                  <a:lnTo>
                    <a:pt x="7182701" y="2463800"/>
                  </a:lnTo>
                  <a:lnTo>
                    <a:pt x="7182701" y="2044700"/>
                  </a:lnTo>
                  <a:lnTo>
                    <a:pt x="7178776" y="2032000"/>
                  </a:lnTo>
                  <a:lnTo>
                    <a:pt x="7168985" y="2032000"/>
                  </a:lnTo>
                  <a:lnTo>
                    <a:pt x="7164933" y="2044700"/>
                  </a:lnTo>
                  <a:lnTo>
                    <a:pt x="7164933" y="2463800"/>
                  </a:lnTo>
                  <a:lnTo>
                    <a:pt x="7141553" y="2438400"/>
                  </a:lnTo>
                  <a:lnTo>
                    <a:pt x="7141553" y="2044700"/>
                  </a:lnTo>
                  <a:lnTo>
                    <a:pt x="7137628" y="2032000"/>
                  </a:lnTo>
                  <a:lnTo>
                    <a:pt x="7127837" y="2032000"/>
                  </a:lnTo>
                  <a:lnTo>
                    <a:pt x="7123785" y="2044700"/>
                  </a:lnTo>
                  <a:lnTo>
                    <a:pt x="7123785" y="2438400"/>
                  </a:lnTo>
                  <a:lnTo>
                    <a:pt x="7099262" y="2425700"/>
                  </a:lnTo>
                  <a:lnTo>
                    <a:pt x="7099262" y="2006600"/>
                  </a:lnTo>
                  <a:lnTo>
                    <a:pt x="7398220" y="2006600"/>
                  </a:lnTo>
                  <a:lnTo>
                    <a:pt x="7398220" y="1993900"/>
                  </a:lnTo>
                  <a:lnTo>
                    <a:pt x="7081621" y="1993900"/>
                  </a:lnTo>
                  <a:lnTo>
                    <a:pt x="7081621" y="2425700"/>
                  </a:lnTo>
                  <a:lnTo>
                    <a:pt x="6610705" y="2425700"/>
                  </a:lnTo>
                  <a:lnTo>
                    <a:pt x="6610705" y="3124200"/>
                  </a:lnTo>
                  <a:lnTo>
                    <a:pt x="6474942" y="3276600"/>
                  </a:lnTo>
                  <a:lnTo>
                    <a:pt x="6437490" y="3225800"/>
                  </a:lnTo>
                  <a:lnTo>
                    <a:pt x="6444856" y="3225800"/>
                  </a:lnTo>
                  <a:lnTo>
                    <a:pt x="6449669" y="3200400"/>
                  </a:lnTo>
                  <a:lnTo>
                    <a:pt x="6447142" y="3187700"/>
                  </a:lnTo>
                  <a:lnTo>
                    <a:pt x="6440398" y="3175000"/>
                  </a:lnTo>
                  <a:lnTo>
                    <a:pt x="6399263" y="3175000"/>
                  </a:lnTo>
                  <a:lnTo>
                    <a:pt x="6397358" y="3187700"/>
                  </a:lnTo>
                  <a:lnTo>
                    <a:pt x="6397358" y="3225800"/>
                  </a:lnTo>
                  <a:lnTo>
                    <a:pt x="6320256" y="3429000"/>
                  </a:lnTo>
                  <a:lnTo>
                    <a:pt x="6300584" y="3378200"/>
                  </a:lnTo>
                  <a:lnTo>
                    <a:pt x="6300584" y="3429012"/>
                  </a:lnTo>
                  <a:lnTo>
                    <a:pt x="6297028" y="3429012"/>
                  </a:lnTo>
                  <a:lnTo>
                    <a:pt x="6297028" y="3454400"/>
                  </a:lnTo>
                  <a:lnTo>
                    <a:pt x="6269596" y="3467100"/>
                  </a:lnTo>
                  <a:lnTo>
                    <a:pt x="6269596" y="3479800"/>
                  </a:lnTo>
                  <a:lnTo>
                    <a:pt x="5940552" y="3632200"/>
                  </a:lnTo>
                  <a:lnTo>
                    <a:pt x="6017882" y="3492500"/>
                  </a:lnTo>
                  <a:lnTo>
                    <a:pt x="6269596" y="3479800"/>
                  </a:lnTo>
                  <a:lnTo>
                    <a:pt x="6269596" y="3467100"/>
                  </a:lnTo>
                  <a:lnTo>
                    <a:pt x="6017260" y="3479800"/>
                  </a:lnTo>
                  <a:lnTo>
                    <a:pt x="6002147" y="3454400"/>
                  </a:lnTo>
                  <a:lnTo>
                    <a:pt x="6002147" y="3492500"/>
                  </a:lnTo>
                  <a:lnTo>
                    <a:pt x="5919597" y="3632200"/>
                  </a:lnTo>
                  <a:lnTo>
                    <a:pt x="5899023" y="3606800"/>
                  </a:lnTo>
                  <a:lnTo>
                    <a:pt x="5899023" y="3632200"/>
                  </a:lnTo>
                  <a:lnTo>
                    <a:pt x="5700268" y="3568700"/>
                  </a:lnTo>
                  <a:lnTo>
                    <a:pt x="5660517" y="3556000"/>
                  </a:lnTo>
                  <a:lnTo>
                    <a:pt x="5660517" y="3454400"/>
                  </a:lnTo>
                  <a:lnTo>
                    <a:pt x="5757672" y="3454400"/>
                  </a:lnTo>
                  <a:lnTo>
                    <a:pt x="5899023" y="3632200"/>
                  </a:lnTo>
                  <a:lnTo>
                    <a:pt x="5899023" y="3606800"/>
                  </a:lnTo>
                  <a:lnTo>
                    <a:pt x="5784723" y="3454400"/>
                  </a:lnTo>
                  <a:lnTo>
                    <a:pt x="5773420" y="3441712"/>
                  </a:lnTo>
                  <a:lnTo>
                    <a:pt x="5787123" y="3429012"/>
                  </a:lnTo>
                  <a:lnTo>
                    <a:pt x="5897245" y="3314700"/>
                  </a:lnTo>
                  <a:lnTo>
                    <a:pt x="6002147" y="3492500"/>
                  </a:lnTo>
                  <a:lnTo>
                    <a:pt x="6002147" y="3454400"/>
                  </a:lnTo>
                  <a:lnTo>
                    <a:pt x="5918314" y="3314700"/>
                  </a:lnTo>
                  <a:lnTo>
                    <a:pt x="6297028" y="3454400"/>
                  </a:lnTo>
                  <a:lnTo>
                    <a:pt x="6297028" y="3429012"/>
                  </a:lnTo>
                  <a:lnTo>
                    <a:pt x="6282677" y="3416300"/>
                  </a:lnTo>
                  <a:lnTo>
                    <a:pt x="6282677" y="3429012"/>
                  </a:lnTo>
                  <a:lnTo>
                    <a:pt x="5945136" y="3314700"/>
                  </a:lnTo>
                  <a:lnTo>
                    <a:pt x="5907646" y="3302000"/>
                  </a:lnTo>
                  <a:lnTo>
                    <a:pt x="5907646" y="3263900"/>
                  </a:lnTo>
                  <a:lnTo>
                    <a:pt x="5939650" y="3263900"/>
                  </a:lnTo>
                  <a:lnTo>
                    <a:pt x="5954255" y="3251200"/>
                  </a:lnTo>
                  <a:lnTo>
                    <a:pt x="5968860" y="3238500"/>
                  </a:lnTo>
                  <a:lnTo>
                    <a:pt x="5983465" y="3225800"/>
                  </a:lnTo>
                  <a:lnTo>
                    <a:pt x="6021832" y="3225800"/>
                  </a:lnTo>
                  <a:lnTo>
                    <a:pt x="6282677" y="3429012"/>
                  </a:lnTo>
                  <a:lnTo>
                    <a:pt x="6282677" y="3416300"/>
                  </a:lnTo>
                  <a:lnTo>
                    <a:pt x="6038723" y="3225800"/>
                  </a:lnTo>
                  <a:lnTo>
                    <a:pt x="6228702" y="3251200"/>
                  </a:lnTo>
                  <a:lnTo>
                    <a:pt x="6300584" y="3429012"/>
                  </a:lnTo>
                  <a:lnTo>
                    <a:pt x="6300584" y="3378200"/>
                  </a:lnTo>
                  <a:lnTo>
                    <a:pt x="6246736" y="3251200"/>
                  </a:lnTo>
                  <a:lnTo>
                    <a:pt x="6293853" y="3238500"/>
                  </a:lnTo>
                  <a:lnTo>
                    <a:pt x="6387947" y="3200400"/>
                  </a:lnTo>
                  <a:lnTo>
                    <a:pt x="6389738" y="3200400"/>
                  </a:lnTo>
                  <a:lnTo>
                    <a:pt x="6393040" y="3225800"/>
                  </a:lnTo>
                  <a:lnTo>
                    <a:pt x="6397358" y="3225800"/>
                  </a:lnTo>
                  <a:lnTo>
                    <a:pt x="6397358" y="3187700"/>
                  </a:lnTo>
                  <a:lnTo>
                    <a:pt x="6388087" y="3187700"/>
                  </a:lnTo>
                  <a:lnTo>
                    <a:pt x="6235179" y="3238500"/>
                  </a:lnTo>
                  <a:lnTo>
                    <a:pt x="6168504" y="3225800"/>
                  </a:lnTo>
                  <a:lnTo>
                    <a:pt x="6035294" y="3187700"/>
                  </a:lnTo>
                  <a:lnTo>
                    <a:pt x="6032868" y="3187700"/>
                  </a:lnTo>
                  <a:lnTo>
                    <a:pt x="6027026" y="3175000"/>
                  </a:lnTo>
                  <a:lnTo>
                    <a:pt x="6007989" y="3175000"/>
                  </a:lnTo>
                  <a:lnTo>
                    <a:pt x="6007989" y="2273300"/>
                  </a:lnTo>
                  <a:lnTo>
                    <a:pt x="5990196" y="2273300"/>
                  </a:lnTo>
                  <a:lnTo>
                    <a:pt x="5990196" y="2286000"/>
                  </a:lnTo>
                  <a:lnTo>
                    <a:pt x="5990196" y="3175000"/>
                  </a:lnTo>
                  <a:lnTo>
                    <a:pt x="5979541" y="3175000"/>
                  </a:lnTo>
                  <a:lnTo>
                    <a:pt x="5972035" y="3187700"/>
                  </a:lnTo>
                  <a:lnTo>
                    <a:pt x="5972035" y="3200400"/>
                  </a:lnTo>
                  <a:lnTo>
                    <a:pt x="5973305" y="3200400"/>
                  </a:lnTo>
                  <a:lnTo>
                    <a:pt x="5939650" y="3238500"/>
                  </a:lnTo>
                  <a:lnTo>
                    <a:pt x="5939650" y="2298700"/>
                  </a:lnTo>
                  <a:lnTo>
                    <a:pt x="5990196" y="2286000"/>
                  </a:lnTo>
                  <a:lnTo>
                    <a:pt x="5990196" y="2273300"/>
                  </a:lnTo>
                  <a:lnTo>
                    <a:pt x="5921883" y="2273300"/>
                  </a:lnTo>
                  <a:lnTo>
                    <a:pt x="5921883" y="2298700"/>
                  </a:lnTo>
                  <a:lnTo>
                    <a:pt x="5921883" y="3251200"/>
                  </a:lnTo>
                  <a:lnTo>
                    <a:pt x="5907646" y="3251200"/>
                  </a:lnTo>
                  <a:lnTo>
                    <a:pt x="5907646" y="2540000"/>
                  </a:lnTo>
                  <a:lnTo>
                    <a:pt x="5891771" y="2540000"/>
                  </a:lnTo>
                  <a:lnTo>
                    <a:pt x="5891771" y="2489200"/>
                  </a:lnTo>
                  <a:lnTo>
                    <a:pt x="5889879" y="2489200"/>
                  </a:lnTo>
                  <a:lnTo>
                    <a:pt x="5889879" y="2552700"/>
                  </a:lnTo>
                  <a:lnTo>
                    <a:pt x="5889879" y="3289300"/>
                  </a:lnTo>
                  <a:lnTo>
                    <a:pt x="5879198" y="3289300"/>
                  </a:lnTo>
                  <a:lnTo>
                    <a:pt x="5888215" y="3302000"/>
                  </a:lnTo>
                  <a:lnTo>
                    <a:pt x="5769356" y="3429000"/>
                  </a:lnTo>
                  <a:lnTo>
                    <a:pt x="5769356" y="2616200"/>
                  </a:lnTo>
                  <a:lnTo>
                    <a:pt x="5799455" y="2603500"/>
                  </a:lnTo>
                  <a:lnTo>
                    <a:pt x="5889879" y="2552700"/>
                  </a:lnTo>
                  <a:lnTo>
                    <a:pt x="5889879" y="2489200"/>
                  </a:lnTo>
                  <a:lnTo>
                    <a:pt x="5874004" y="2489200"/>
                  </a:lnTo>
                  <a:lnTo>
                    <a:pt x="5874004" y="2501900"/>
                  </a:lnTo>
                  <a:lnTo>
                    <a:pt x="5874004" y="2540000"/>
                  </a:lnTo>
                  <a:lnTo>
                    <a:pt x="5857748" y="2540000"/>
                  </a:lnTo>
                  <a:lnTo>
                    <a:pt x="5857748" y="2552700"/>
                  </a:lnTo>
                  <a:lnTo>
                    <a:pt x="5758307" y="2603500"/>
                  </a:lnTo>
                  <a:lnTo>
                    <a:pt x="5751576" y="2603500"/>
                  </a:lnTo>
                  <a:lnTo>
                    <a:pt x="5751576" y="2616200"/>
                  </a:lnTo>
                  <a:lnTo>
                    <a:pt x="5751576" y="3441712"/>
                  </a:lnTo>
                  <a:lnTo>
                    <a:pt x="5660517" y="3441712"/>
                  </a:lnTo>
                  <a:lnTo>
                    <a:pt x="5660517" y="2616200"/>
                  </a:lnTo>
                  <a:lnTo>
                    <a:pt x="5751576" y="2616200"/>
                  </a:lnTo>
                  <a:lnTo>
                    <a:pt x="5751576" y="2603500"/>
                  </a:lnTo>
                  <a:lnTo>
                    <a:pt x="5660517" y="2603500"/>
                  </a:lnTo>
                  <a:lnTo>
                    <a:pt x="5660517" y="2552700"/>
                  </a:lnTo>
                  <a:lnTo>
                    <a:pt x="5857748" y="2552700"/>
                  </a:lnTo>
                  <a:lnTo>
                    <a:pt x="5857748" y="2540000"/>
                  </a:lnTo>
                  <a:lnTo>
                    <a:pt x="5660517" y="2540000"/>
                  </a:lnTo>
                  <a:lnTo>
                    <a:pt x="5660517" y="2501900"/>
                  </a:lnTo>
                  <a:lnTo>
                    <a:pt x="5874004" y="2501900"/>
                  </a:lnTo>
                  <a:lnTo>
                    <a:pt x="5874004" y="2489200"/>
                  </a:lnTo>
                  <a:lnTo>
                    <a:pt x="5660517" y="2489200"/>
                  </a:lnTo>
                  <a:lnTo>
                    <a:pt x="5660517" y="2476500"/>
                  </a:lnTo>
                  <a:lnTo>
                    <a:pt x="5891771" y="2476500"/>
                  </a:lnTo>
                  <a:lnTo>
                    <a:pt x="5891771" y="2463800"/>
                  </a:lnTo>
                  <a:lnTo>
                    <a:pt x="5891771" y="2413000"/>
                  </a:lnTo>
                  <a:lnTo>
                    <a:pt x="5874004" y="2413000"/>
                  </a:lnTo>
                  <a:lnTo>
                    <a:pt x="5874004" y="2425700"/>
                  </a:lnTo>
                  <a:lnTo>
                    <a:pt x="5874004" y="2463800"/>
                  </a:lnTo>
                  <a:lnTo>
                    <a:pt x="5660517" y="2463800"/>
                  </a:lnTo>
                  <a:lnTo>
                    <a:pt x="5660517" y="2425700"/>
                  </a:lnTo>
                  <a:lnTo>
                    <a:pt x="5874004" y="2425700"/>
                  </a:lnTo>
                  <a:lnTo>
                    <a:pt x="5874004" y="2413000"/>
                  </a:lnTo>
                  <a:lnTo>
                    <a:pt x="5660517" y="2413000"/>
                  </a:lnTo>
                  <a:lnTo>
                    <a:pt x="5660517" y="2400300"/>
                  </a:lnTo>
                  <a:lnTo>
                    <a:pt x="5891771" y="2400300"/>
                  </a:lnTo>
                  <a:lnTo>
                    <a:pt x="5891771" y="2387600"/>
                  </a:lnTo>
                  <a:lnTo>
                    <a:pt x="5891771" y="2336800"/>
                  </a:lnTo>
                  <a:lnTo>
                    <a:pt x="5874004" y="2336800"/>
                  </a:lnTo>
                  <a:lnTo>
                    <a:pt x="5874004" y="2349500"/>
                  </a:lnTo>
                  <a:lnTo>
                    <a:pt x="5874004" y="2387600"/>
                  </a:lnTo>
                  <a:lnTo>
                    <a:pt x="5660517" y="2387600"/>
                  </a:lnTo>
                  <a:lnTo>
                    <a:pt x="5660517" y="2349500"/>
                  </a:lnTo>
                  <a:lnTo>
                    <a:pt x="5874004" y="2349500"/>
                  </a:lnTo>
                  <a:lnTo>
                    <a:pt x="5874004" y="2336800"/>
                  </a:lnTo>
                  <a:lnTo>
                    <a:pt x="5660517" y="2336800"/>
                  </a:lnTo>
                  <a:lnTo>
                    <a:pt x="5660517" y="2298700"/>
                  </a:lnTo>
                  <a:lnTo>
                    <a:pt x="5921883" y="2298700"/>
                  </a:lnTo>
                  <a:lnTo>
                    <a:pt x="5921883" y="2273300"/>
                  </a:lnTo>
                  <a:lnTo>
                    <a:pt x="5660517" y="2273300"/>
                  </a:lnTo>
                  <a:lnTo>
                    <a:pt x="5660517" y="2108200"/>
                  </a:lnTo>
                  <a:lnTo>
                    <a:pt x="5655945" y="2108200"/>
                  </a:lnTo>
                  <a:lnTo>
                    <a:pt x="5642737" y="2095500"/>
                  </a:lnTo>
                  <a:lnTo>
                    <a:pt x="5642737" y="2120900"/>
                  </a:lnTo>
                  <a:lnTo>
                    <a:pt x="5642737" y="3556000"/>
                  </a:lnTo>
                  <a:lnTo>
                    <a:pt x="5642483" y="3556000"/>
                  </a:lnTo>
                  <a:lnTo>
                    <a:pt x="5621528" y="3581400"/>
                  </a:lnTo>
                  <a:lnTo>
                    <a:pt x="5621528" y="2120900"/>
                  </a:lnTo>
                  <a:lnTo>
                    <a:pt x="5642737" y="2120900"/>
                  </a:lnTo>
                  <a:lnTo>
                    <a:pt x="5642737" y="2095500"/>
                  </a:lnTo>
                  <a:lnTo>
                    <a:pt x="5635244" y="2082800"/>
                  </a:lnTo>
                  <a:lnTo>
                    <a:pt x="5635244" y="2108200"/>
                  </a:lnTo>
                  <a:lnTo>
                    <a:pt x="5603748" y="2108200"/>
                  </a:lnTo>
                  <a:lnTo>
                    <a:pt x="5603748" y="2120900"/>
                  </a:lnTo>
                  <a:lnTo>
                    <a:pt x="5603748" y="3606800"/>
                  </a:lnTo>
                  <a:lnTo>
                    <a:pt x="5583555" y="3632200"/>
                  </a:lnTo>
                  <a:lnTo>
                    <a:pt x="5583555" y="2120900"/>
                  </a:lnTo>
                  <a:lnTo>
                    <a:pt x="5603748" y="2120900"/>
                  </a:lnTo>
                  <a:lnTo>
                    <a:pt x="5603748" y="2108200"/>
                  </a:lnTo>
                  <a:lnTo>
                    <a:pt x="5565775" y="2108200"/>
                  </a:lnTo>
                  <a:lnTo>
                    <a:pt x="5565762" y="2120900"/>
                  </a:lnTo>
                  <a:lnTo>
                    <a:pt x="5565762" y="3644912"/>
                  </a:lnTo>
                  <a:lnTo>
                    <a:pt x="5545582" y="3657612"/>
                  </a:lnTo>
                  <a:lnTo>
                    <a:pt x="5545582" y="2120900"/>
                  </a:lnTo>
                  <a:lnTo>
                    <a:pt x="5565762" y="2120900"/>
                  </a:lnTo>
                  <a:lnTo>
                    <a:pt x="5565762" y="2108200"/>
                  </a:lnTo>
                  <a:lnTo>
                    <a:pt x="5527814" y="2108200"/>
                  </a:lnTo>
                  <a:lnTo>
                    <a:pt x="5527814" y="2120900"/>
                  </a:lnTo>
                  <a:lnTo>
                    <a:pt x="5527814" y="3683000"/>
                  </a:lnTo>
                  <a:lnTo>
                    <a:pt x="5507609" y="3695700"/>
                  </a:lnTo>
                  <a:lnTo>
                    <a:pt x="5507609" y="2120900"/>
                  </a:lnTo>
                  <a:lnTo>
                    <a:pt x="5527814" y="2120900"/>
                  </a:lnTo>
                  <a:lnTo>
                    <a:pt x="5527814" y="2108200"/>
                  </a:lnTo>
                  <a:lnTo>
                    <a:pt x="5489829" y="2120900"/>
                  </a:lnTo>
                  <a:lnTo>
                    <a:pt x="5489829" y="2133600"/>
                  </a:lnTo>
                  <a:lnTo>
                    <a:pt x="5489829" y="3708400"/>
                  </a:lnTo>
                  <a:lnTo>
                    <a:pt x="5469521" y="3746500"/>
                  </a:lnTo>
                  <a:lnTo>
                    <a:pt x="5469521" y="2133600"/>
                  </a:lnTo>
                  <a:lnTo>
                    <a:pt x="5489829" y="2133600"/>
                  </a:lnTo>
                  <a:lnTo>
                    <a:pt x="5489829" y="2120900"/>
                  </a:lnTo>
                  <a:lnTo>
                    <a:pt x="5451729" y="2120900"/>
                  </a:lnTo>
                  <a:lnTo>
                    <a:pt x="5451729" y="2133600"/>
                  </a:lnTo>
                  <a:lnTo>
                    <a:pt x="5451729" y="3759200"/>
                  </a:lnTo>
                  <a:lnTo>
                    <a:pt x="5422011" y="3784600"/>
                  </a:lnTo>
                  <a:lnTo>
                    <a:pt x="5422011" y="2133600"/>
                  </a:lnTo>
                  <a:lnTo>
                    <a:pt x="5451729" y="2133600"/>
                  </a:lnTo>
                  <a:lnTo>
                    <a:pt x="5451729" y="2120900"/>
                  </a:lnTo>
                  <a:lnTo>
                    <a:pt x="5418836" y="2120900"/>
                  </a:lnTo>
                  <a:lnTo>
                    <a:pt x="5404243" y="2095500"/>
                  </a:lnTo>
                  <a:lnTo>
                    <a:pt x="5404243" y="2133600"/>
                  </a:lnTo>
                  <a:lnTo>
                    <a:pt x="5404243" y="3797300"/>
                  </a:lnTo>
                  <a:lnTo>
                    <a:pt x="5359793" y="3797300"/>
                  </a:lnTo>
                  <a:lnTo>
                    <a:pt x="5359793" y="2133600"/>
                  </a:lnTo>
                  <a:lnTo>
                    <a:pt x="5404243" y="2133600"/>
                  </a:lnTo>
                  <a:lnTo>
                    <a:pt x="5404243" y="2095500"/>
                  </a:lnTo>
                  <a:lnTo>
                    <a:pt x="5399798" y="2082800"/>
                  </a:lnTo>
                  <a:lnTo>
                    <a:pt x="5399798" y="2120900"/>
                  </a:lnTo>
                  <a:lnTo>
                    <a:pt x="5342001" y="2120900"/>
                  </a:lnTo>
                  <a:lnTo>
                    <a:pt x="5342001" y="2133600"/>
                  </a:lnTo>
                  <a:lnTo>
                    <a:pt x="5342001" y="2768600"/>
                  </a:lnTo>
                  <a:lnTo>
                    <a:pt x="5333377" y="2768600"/>
                  </a:lnTo>
                  <a:lnTo>
                    <a:pt x="5333377" y="3886200"/>
                  </a:lnTo>
                  <a:lnTo>
                    <a:pt x="5205996" y="4013200"/>
                  </a:lnTo>
                  <a:lnTo>
                    <a:pt x="5205996" y="3797300"/>
                  </a:lnTo>
                  <a:lnTo>
                    <a:pt x="5221998" y="3784600"/>
                  </a:lnTo>
                  <a:lnTo>
                    <a:pt x="5235918" y="3771900"/>
                  </a:lnTo>
                  <a:lnTo>
                    <a:pt x="5333377" y="3683000"/>
                  </a:lnTo>
                  <a:lnTo>
                    <a:pt x="5333377" y="3657612"/>
                  </a:lnTo>
                  <a:lnTo>
                    <a:pt x="5205996" y="3771900"/>
                  </a:lnTo>
                  <a:lnTo>
                    <a:pt x="5205996" y="3556000"/>
                  </a:lnTo>
                  <a:lnTo>
                    <a:pt x="5224284" y="3543300"/>
                  </a:lnTo>
                  <a:lnTo>
                    <a:pt x="5239867" y="3530600"/>
                  </a:lnTo>
                  <a:lnTo>
                    <a:pt x="5333377" y="3454400"/>
                  </a:lnTo>
                  <a:lnTo>
                    <a:pt x="5333377" y="3429012"/>
                  </a:lnTo>
                  <a:lnTo>
                    <a:pt x="5205996" y="3530600"/>
                  </a:lnTo>
                  <a:lnTo>
                    <a:pt x="5205996" y="3314700"/>
                  </a:lnTo>
                  <a:lnTo>
                    <a:pt x="5227218" y="3302000"/>
                  </a:lnTo>
                  <a:lnTo>
                    <a:pt x="5333377" y="3238500"/>
                  </a:lnTo>
                  <a:lnTo>
                    <a:pt x="5333377" y="3225800"/>
                  </a:lnTo>
                  <a:lnTo>
                    <a:pt x="5205996" y="3302000"/>
                  </a:lnTo>
                  <a:lnTo>
                    <a:pt x="5205996" y="3073400"/>
                  </a:lnTo>
                  <a:lnTo>
                    <a:pt x="5231523" y="3060700"/>
                  </a:lnTo>
                  <a:lnTo>
                    <a:pt x="5333377" y="3009900"/>
                  </a:lnTo>
                  <a:lnTo>
                    <a:pt x="5333377" y="2997200"/>
                  </a:lnTo>
                  <a:lnTo>
                    <a:pt x="5205996" y="3060700"/>
                  </a:lnTo>
                  <a:lnTo>
                    <a:pt x="5205996" y="2844800"/>
                  </a:lnTo>
                  <a:lnTo>
                    <a:pt x="5248541" y="2819400"/>
                  </a:lnTo>
                  <a:lnTo>
                    <a:pt x="5333377" y="2794000"/>
                  </a:lnTo>
                  <a:lnTo>
                    <a:pt x="5333377" y="2768600"/>
                  </a:lnTo>
                  <a:lnTo>
                    <a:pt x="5305691" y="2768600"/>
                  </a:lnTo>
                  <a:lnTo>
                    <a:pt x="5305691" y="2781300"/>
                  </a:lnTo>
                  <a:lnTo>
                    <a:pt x="5194947" y="2819400"/>
                  </a:lnTo>
                  <a:lnTo>
                    <a:pt x="5188216" y="2819400"/>
                  </a:lnTo>
                  <a:lnTo>
                    <a:pt x="5188216" y="2844800"/>
                  </a:lnTo>
                  <a:lnTo>
                    <a:pt x="5188216" y="3060700"/>
                  </a:lnTo>
                  <a:lnTo>
                    <a:pt x="5188216" y="4025900"/>
                  </a:lnTo>
                  <a:lnTo>
                    <a:pt x="5130304" y="4013200"/>
                  </a:lnTo>
                  <a:lnTo>
                    <a:pt x="5130304" y="4025900"/>
                  </a:lnTo>
                  <a:lnTo>
                    <a:pt x="4815217" y="4025900"/>
                  </a:lnTo>
                  <a:lnTo>
                    <a:pt x="4815217" y="4038600"/>
                  </a:lnTo>
                  <a:lnTo>
                    <a:pt x="3871633" y="4064000"/>
                  </a:lnTo>
                  <a:lnTo>
                    <a:pt x="4016464" y="4038600"/>
                  </a:lnTo>
                  <a:lnTo>
                    <a:pt x="4088879" y="4025900"/>
                  </a:lnTo>
                  <a:lnTo>
                    <a:pt x="4233710" y="4000500"/>
                  </a:lnTo>
                  <a:lnTo>
                    <a:pt x="4233710" y="4038600"/>
                  </a:lnTo>
                  <a:lnTo>
                    <a:pt x="4815217" y="4038600"/>
                  </a:lnTo>
                  <a:lnTo>
                    <a:pt x="4815217" y="4025900"/>
                  </a:lnTo>
                  <a:lnTo>
                    <a:pt x="4251477" y="4025900"/>
                  </a:lnTo>
                  <a:lnTo>
                    <a:pt x="4251477" y="4000500"/>
                  </a:lnTo>
                  <a:lnTo>
                    <a:pt x="4251477" y="3987800"/>
                  </a:lnTo>
                  <a:lnTo>
                    <a:pt x="4365409" y="3962412"/>
                  </a:lnTo>
                  <a:lnTo>
                    <a:pt x="4593361" y="3911600"/>
                  </a:lnTo>
                  <a:lnTo>
                    <a:pt x="4600346" y="3924300"/>
                  </a:lnTo>
                  <a:lnTo>
                    <a:pt x="4636287" y="3924300"/>
                  </a:lnTo>
                  <a:lnTo>
                    <a:pt x="4642764" y="3911600"/>
                  </a:lnTo>
                  <a:lnTo>
                    <a:pt x="5130304" y="4025900"/>
                  </a:lnTo>
                  <a:lnTo>
                    <a:pt x="5130304" y="4013200"/>
                  </a:lnTo>
                  <a:lnTo>
                    <a:pt x="4655464" y="3911600"/>
                  </a:lnTo>
                  <a:lnTo>
                    <a:pt x="4658004" y="3898900"/>
                  </a:lnTo>
                  <a:lnTo>
                    <a:pt x="4659528" y="3898900"/>
                  </a:lnTo>
                  <a:lnTo>
                    <a:pt x="4656480" y="3886200"/>
                  </a:lnTo>
                  <a:lnTo>
                    <a:pt x="4647958" y="3873500"/>
                  </a:lnTo>
                  <a:lnTo>
                    <a:pt x="4635385" y="3873500"/>
                  </a:lnTo>
                  <a:lnTo>
                    <a:pt x="4620031" y="3860800"/>
                  </a:lnTo>
                  <a:lnTo>
                    <a:pt x="4604664" y="3873500"/>
                  </a:lnTo>
                  <a:lnTo>
                    <a:pt x="4592091" y="3873500"/>
                  </a:lnTo>
                  <a:lnTo>
                    <a:pt x="4583709" y="3886200"/>
                  </a:lnTo>
                  <a:lnTo>
                    <a:pt x="4580534" y="3898900"/>
                  </a:lnTo>
                  <a:lnTo>
                    <a:pt x="4583074" y="3898900"/>
                  </a:lnTo>
                  <a:lnTo>
                    <a:pt x="4251477" y="3962412"/>
                  </a:lnTo>
                  <a:lnTo>
                    <a:pt x="4251477" y="3797300"/>
                  </a:lnTo>
                  <a:lnTo>
                    <a:pt x="5188216" y="3797300"/>
                  </a:lnTo>
                  <a:lnTo>
                    <a:pt x="5188216" y="3784600"/>
                  </a:lnTo>
                  <a:lnTo>
                    <a:pt x="4251477" y="3784600"/>
                  </a:lnTo>
                  <a:lnTo>
                    <a:pt x="4251477" y="3556000"/>
                  </a:lnTo>
                  <a:lnTo>
                    <a:pt x="5188216" y="3556000"/>
                  </a:lnTo>
                  <a:lnTo>
                    <a:pt x="5188216" y="3543300"/>
                  </a:lnTo>
                  <a:lnTo>
                    <a:pt x="4251477" y="3543300"/>
                  </a:lnTo>
                  <a:lnTo>
                    <a:pt x="4251477" y="3314700"/>
                  </a:lnTo>
                  <a:lnTo>
                    <a:pt x="5188216" y="3314700"/>
                  </a:lnTo>
                  <a:lnTo>
                    <a:pt x="5188216" y="3302000"/>
                  </a:lnTo>
                  <a:lnTo>
                    <a:pt x="4251477" y="3302000"/>
                  </a:lnTo>
                  <a:lnTo>
                    <a:pt x="4251477" y="3073400"/>
                  </a:lnTo>
                  <a:lnTo>
                    <a:pt x="5188216" y="3073400"/>
                  </a:lnTo>
                  <a:lnTo>
                    <a:pt x="5188216" y="3060700"/>
                  </a:lnTo>
                  <a:lnTo>
                    <a:pt x="4251477" y="3060700"/>
                  </a:lnTo>
                  <a:lnTo>
                    <a:pt x="4251477" y="2844800"/>
                  </a:lnTo>
                  <a:lnTo>
                    <a:pt x="5188216" y="2844800"/>
                  </a:lnTo>
                  <a:lnTo>
                    <a:pt x="5188216" y="2819400"/>
                  </a:lnTo>
                  <a:lnTo>
                    <a:pt x="4293387" y="2819400"/>
                  </a:lnTo>
                  <a:lnTo>
                    <a:pt x="4398962" y="2794000"/>
                  </a:lnTo>
                  <a:lnTo>
                    <a:pt x="4451756" y="2781300"/>
                  </a:lnTo>
                  <a:lnTo>
                    <a:pt x="5305691" y="2781300"/>
                  </a:lnTo>
                  <a:lnTo>
                    <a:pt x="5305691" y="2768600"/>
                  </a:lnTo>
                  <a:lnTo>
                    <a:pt x="5304929" y="2768600"/>
                  </a:lnTo>
                  <a:lnTo>
                    <a:pt x="5304929" y="2133600"/>
                  </a:lnTo>
                  <a:lnTo>
                    <a:pt x="5342001" y="2133600"/>
                  </a:lnTo>
                  <a:lnTo>
                    <a:pt x="5342001" y="2120900"/>
                  </a:lnTo>
                  <a:lnTo>
                    <a:pt x="5287137" y="2120900"/>
                  </a:lnTo>
                  <a:lnTo>
                    <a:pt x="5287137" y="2133600"/>
                  </a:lnTo>
                  <a:lnTo>
                    <a:pt x="5287137" y="2768600"/>
                  </a:lnTo>
                  <a:lnTo>
                    <a:pt x="5250065" y="2768600"/>
                  </a:lnTo>
                  <a:lnTo>
                    <a:pt x="5250065" y="2133600"/>
                  </a:lnTo>
                  <a:lnTo>
                    <a:pt x="5287137" y="2133600"/>
                  </a:lnTo>
                  <a:lnTo>
                    <a:pt x="5287137" y="2120900"/>
                  </a:lnTo>
                  <a:lnTo>
                    <a:pt x="5232285" y="2120900"/>
                  </a:lnTo>
                  <a:lnTo>
                    <a:pt x="5232285" y="2133600"/>
                  </a:lnTo>
                  <a:lnTo>
                    <a:pt x="5232285" y="2768600"/>
                  </a:lnTo>
                  <a:lnTo>
                    <a:pt x="5195074" y="2768600"/>
                  </a:lnTo>
                  <a:lnTo>
                    <a:pt x="5195074" y="2133600"/>
                  </a:lnTo>
                  <a:lnTo>
                    <a:pt x="5232285" y="2133600"/>
                  </a:lnTo>
                  <a:lnTo>
                    <a:pt x="5232285" y="2120900"/>
                  </a:lnTo>
                  <a:lnTo>
                    <a:pt x="5177294" y="2120900"/>
                  </a:lnTo>
                  <a:lnTo>
                    <a:pt x="5177294" y="2133600"/>
                  </a:lnTo>
                  <a:lnTo>
                    <a:pt x="5177294" y="2768600"/>
                  </a:lnTo>
                  <a:lnTo>
                    <a:pt x="5140210" y="2768600"/>
                  </a:lnTo>
                  <a:lnTo>
                    <a:pt x="5140210" y="2133600"/>
                  </a:lnTo>
                  <a:lnTo>
                    <a:pt x="5177294" y="2133600"/>
                  </a:lnTo>
                  <a:lnTo>
                    <a:pt x="5177294" y="2120900"/>
                  </a:lnTo>
                  <a:lnTo>
                    <a:pt x="5122430" y="2120900"/>
                  </a:lnTo>
                  <a:lnTo>
                    <a:pt x="5122430" y="2133600"/>
                  </a:lnTo>
                  <a:lnTo>
                    <a:pt x="5122430" y="2768600"/>
                  </a:lnTo>
                  <a:lnTo>
                    <a:pt x="5085346" y="2768600"/>
                  </a:lnTo>
                  <a:lnTo>
                    <a:pt x="5085346" y="2133600"/>
                  </a:lnTo>
                  <a:lnTo>
                    <a:pt x="5122430" y="2133600"/>
                  </a:lnTo>
                  <a:lnTo>
                    <a:pt x="5122430" y="2120900"/>
                  </a:lnTo>
                  <a:lnTo>
                    <a:pt x="5067566" y="2120900"/>
                  </a:lnTo>
                  <a:lnTo>
                    <a:pt x="5067566" y="2133600"/>
                  </a:lnTo>
                  <a:lnTo>
                    <a:pt x="5067566" y="2768600"/>
                  </a:lnTo>
                  <a:lnTo>
                    <a:pt x="5030482" y="2768600"/>
                  </a:lnTo>
                  <a:lnTo>
                    <a:pt x="5030482" y="2133600"/>
                  </a:lnTo>
                  <a:lnTo>
                    <a:pt x="5067566" y="2133600"/>
                  </a:lnTo>
                  <a:lnTo>
                    <a:pt x="5067566" y="2120900"/>
                  </a:lnTo>
                  <a:lnTo>
                    <a:pt x="5012702" y="2120900"/>
                  </a:lnTo>
                  <a:lnTo>
                    <a:pt x="5012702" y="2133600"/>
                  </a:lnTo>
                  <a:lnTo>
                    <a:pt x="5012702" y="2768600"/>
                  </a:lnTo>
                  <a:lnTo>
                    <a:pt x="4975491" y="2768600"/>
                  </a:lnTo>
                  <a:lnTo>
                    <a:pt x="4975491" y="2133600"/>
                  </a:lnTo>
                  <a:lnTo>
                    <a:pt x="5012702" y="2133600"/>
                  </a:lnTo>
                  <a:lnTo>
                    <a:pt x="5012702" y="2120900"/>
                  </a:lnTo>
                  <a:lnTo>
                    <a:pt x="4957711" y="2120900"/>
                  </a:lnTo>
                  <a:lnTo>
                    <a:pt x="4957711" y="2133600"/>
                  </a:lnTo>
                  <a:lnTo>
                    <a:pt x="4957711" y="2768600"/>
                  </a:lnTo>
                  <a:lnTo>
                    <a:pt x="4920627" y="2768600"/>
                  </a:lnTo>
                  <a:lnTo>
                    <a:pt x="4920627" y="2133600"/>
                  </a:lnTo>
                  <a:lnTo>
                    <a:pt x="4957711" y="2133600"/>
                  </a:lnTo>
                  <a:lnTo>
                    <a:pt x="4957711" y="2120900"/>
                  </a:lnTo>
                  <a:lnTo>
                    <a:pt x="4902847" y="2120900"/>
                  </a:lnTo>
                  <a:lnTo>
                    <a:pt x="4902847" y="2133600"/>
                  </a:lnTo>
                  <a:lnTo>
                    <a:pt x="4902847" y="2768600"/>
                  </a:lnTo>
                  <a:lnTo>
                    <a:pt x="4869954" y="2768600"/>
                  </a:lnTo>
                  <a:lnTo>
                    <a:pt x="4869954" y="2133600"/>
                  </a:lnTo>
                  <a:lnTo>
                    <a:pt x="4902847" y="2133600"/>
                  </a:lnTo>
                  <a:lnTo>
                    <a:pt x="4902847" y="2120900"/>
                  </a:lnTo>
                  <a:lnTo>
                    <a:pt x="4878476" y="2120900"/>
                  </a:lnTo>
                  <a:lnTo>
                    <a:pt x="4890363" y="2108200"/>
                  </a:lnTo>
                  <a:lnTo>
                    <a:pt x="5021211" y="1968500"/>
                  </a:lnTo>
                  <a:lnTo>
                    <a:pt x="5112016" y="1866900"/>
                  </a:lnTo>
                  <a:lnTo>
                    <a:pt x="5119128" y="1866900"/>
                  </a:lnTo>
                  <a:lnTo>
                    <a:pt x="5119128" y="1854200"/>
                  </a:lnTo>
                  <a:lnTo>
                    <a:pt x="5262638" y="1854200"/>
                  </a:lnTo>
                  <a:lnTo>
                    <a:pt x="5399798" y="2120900"/>
                  </a:lnTo>
                  <a:lnTo>
                    <a:pt x="5399798" y="2082800"/>
                  </a:lnTo>
                  <a:lnTo>
                    <a:pt x="5282565" y="1854200"/>
                  </a:lnTo>
                  <a:lnTo>
                    <a:pt x="5427103" y="1866900"/>
                  </a:lnTo>
                  <a:lnTo>
                    <a:pt x="5635244" y="2108200"/>
                  </a:lnTo>
                  <a:lnTo>
                    <a:pt x="5635244" y="2082800"/>
                  </a:lnTo>
                  <a:lnTo>
                    <a:pt x="5436997" y="1854200"/>
                  </a:lnTo>
                  <a:lnTo>
                    <a:pt x="5274703" y="1841500"/>
                  </a:lnTo>
                  <a:lnTo>
                    <a:pt x="5203583" y="1841500"/>
                  </a:lnTo>
                  <a:lnTo>
                    <a:pt x="5203583" y="1524000"/>
                  </a:lnTo>
                  <a:lnTo>
                    <a:pt x="5185803" y="1524000"/>
                  </a:lnTo>
                  <a:lnTo>
                    <a:pt x="5185803" y="1536700"/>
                  </a:lnTo>
                  <a:lnTo>
                    <a:pt x="5185803" y="1752600"/>
                  </a:lnTo>
                  <a:lnTo>
                    <a:pt x="5185803" y="1765300"/>
                  </a:lnTo>
                  <a:lnTo>
                    <a:pt x="5185803" y="1841500"/>
                  </a:lnTo>
                  <a:lnTo>
                    <a:pt x="5119128" y="1841500"/>
                  </a:lnTo>
                  <a:lnTo>
                    <a:pt x="5119128" y="1765300"/>
                  </a:lnTo>
                  <a:lnTo>
                    <a:pt x="5185803" y="1765300"/>
                  </a:lnTo>
                  <a:lnTo>
                    <a:pt x="5185803" y="1752600"/>
                  </a:lnTo>
                  <a:lnTo>
                    <a:pt x="5119128" y="1752600"/>
                  </a:lnTo>
                  <a:lnTo>
                    <a:pt x="5119128" y="1511300"/>
                  </a:lnTo>
                  <a:lnTo>
                    <a:pt x="5185803" y="1536700"/>
                  </a:lnTo>
                  <a:lnTo>
                    <a:pt x="5185803" y="1524000"/>
                  </a:lnTo>
                  <a:lnTo>
                    <a:pt x="5144782" y="1511300"/>
                  </a:lnTo>
                  <a:lnTo>
                    <a:pt x="5101348" y="1498600"/>
                  </a:lnTo>
                  <a:lnTo>
                    <a:pt x="5101348" y="1511300"/>
                  </a:lnTo>
                  <a:lnTo>
                    <a:pt x="5101348" y="1739900"/>
                  </a:lnTo>
                  <a:lnTo>
                    <a:pt x="5101348" y="1752600"/>
                  </a:lnTo>
                  <a:lnTo>
                    <a:pt x="5101348" y="1854200"/>
                  </a:lnTo>
                  <a:lnTo>
                    <a:pt x="5000904" y="1968500"/>
                  </a:lnTo>
                  <a:lnTo>
                    <a:pt x="5000904" y="1752600"/>
                  </a:lnTo>
                  <a:lnTo>
                    <a:pt x="5101348" y="1752600"/>
                  </a:lnTo>
                  <a:lnTo>
                    <a:pt x="5101348" y="1739900"/>
                  </a:lnTo>
                  <a:lnTo>
                    <a:pt x="5000904" y="1739900"/>
                  </a:lnTo>
                  <a:lnTo>
                    <a:pt x="5000904" y="1485900"/>
                  </a:lnTo>
                  <a:lnTo>
                    <a:pt x="5101348" y="1511300"/>
                  </a:lnTo>
                  <a:lnTo>
                    <a:pt x="5101348" y="1498600"/>
                  </a:lnTo>
                  <a:lnTo>
                    <a:pt x="5027320" y="1485900"/>
                  </a:lnTo>
                  <a:lnTo>
                    <a:pt x="4983111" y="1473200"/>
                  </a:lnTo>
                  <a:lnTo>
                    <a:pt x="4983111" y="1485900"/>
                  </a:lnTo>
                  <a:lnTo>
                    <a:pt x="4983111" y="1727200"/>
                  </a:lnTo>
                  <a:lnTo>
                    <a:pt x="4983111" y="1739900"/>
                  </a:lnTo>
                  <a:lnTo>
                    <a:pt x="4983111" y="1981200"/>
                  </a:lnTo>
                  <a:lnTo>
                    <a:pt x="4862842" y="2108200"/>
                  </a:lnTo>
                  <a:lnTo>
                    <a:pt x="4862842" y="1727200"/>
                  </a:lnTo>
                  <a:lnTo>
                    <a:pt x="4983111" y="1739900"/>
                  </a:lnTo>
                  <a:lnTo>
                    <a:pt x="4983111" y="1727200"/>
                  </a:lnTo>
                  <a:lnTo>
                    <a:pt x="4862842" y="1714500"/>
                  </a:lnTo>
                  <a:lnTo>
                    <a:pt x="4862842" y="1460500"/>
                  </a:lnTo>
                  <a:lnTo>
                    <a:pt x="4983111" y="1485900"/>
                  </a:lnTo>
                  <a:lnTo>
                    <a:pt x="4983111" y="1473200"/>
                  </a:lnTo>
                  <a:lnTo>
                    <a:pt x="4909705" y="1460500"/>
                  </a:lnTo>
                  <a:lnTo>
                    <a:pt x="4909705" y="1206500"/>
                  </a:lnTo>
                  <a:lnTo>
                    <a:pt x="4891925" y="1193800"/>
                  </a:lnTo>
                  <a:lnTo>
                    <a:pt x="4891925" y="1206500"/>
                  </a:lnTo>
                  <a:lnTo>
                    <a:pt x="4891925" y="1333500"/>
                  </a:lnTo>
                  <a:lnTo>
                    <a:pt x="4891925" y="1346200"/>
                  </a:lnTo>
                  <a:lnTo>
                    <a:pt x="4891925" y="1460500"/>
                  </a:lnTo>
                  <a:lnTo>
                    <a:pt x="4862842" y="1447800"/>
                  </a:lnTo>
                  <a:lnTo>
                    <a:pt x="4845075" y="1447800"/>
                  </a:lnTo>
                  <a:lnTo>
                    <a:pt x="4845075" y="1460500"/>
                  </a:lnTo>
                  <a:lnTo>
                    <a:pt x="4845075" y="2768600"/>
                  </a:lnTo>
                  <a:lnTo>
                    <a:pt x="4777117" y="2768600"/>
                  </a:lnTo>
                  <a:lnTo>
                    <a:pt x="4777117" y="1460500"/>
                  </a:lnTo>
                  <a:lnTo>
                    <a:pt x="4845075" y="1460500"/>
                  </a:lnTo>
                  <a:lnTo>
                    <a:pt x="4845075" y="1447800"/>
                  </a:lnTo>
                  <a:lnTo>
                    <a:pt x="4810912" y="1447800"/>
                  </a:lnTo>
                  <a:lnTo>
                    <a:pt x="4810912" y="1320800"/>
                  </a:lnTo>
                  <a:lnTo>
                    <a:pt x="4891925" y="1346200"/>
                  </a:lnTo>
                  <a:lnTo>
                    <a:pt x="4891925" y="1333500"/>
                  </a:lnTo>
                  <a:lnTo>
                    <a:pt x="4864913" y="1320800"/>
                  </a:lnTo>
                  <a:lnTo>
                    <a:pt x="4810912" y="1295400"/>
                  </a:lnTo>
                  <a:lnTo>
                    <a:pt x="4810912" y="1168400"/>
                  </a:lnTo>
                  <a:lnTo>
                    <a:pt x="4891925" y="1206500"/>
                  </a:lnTo>
                  <a:lnTo>
                    <a:pt x="4891925" y="1193800"/>
                  </a:lnTo>
                  <a:lnTo>
                    <a:pt x="4832756" y="1168400"/>
                  </a:lnTo>
                  <a:lnTo>
                    <a:pt x="4793119" y="1155700"/>
                  </a:lnTo>
                  <a:lnTo>
                    <a:pt x="4793119" y="1168400"/>
                  </a:lnTo>
                  <a:lnTo>
                    <a:pt x="4793119" y="1282700"/>
                  </a:lnTo>
                  <a:lnTo>
                    <a:pt x="4793119" y="1295400"/>
                  </a:lnTo>
                  <a:lnTo>
                    <a:pt x="4793119" y="1447800"/>
                  </a:lnTo>
                  <a:lnTo>
                    <a:pt x="4774463" y="1447800"/>
                  </a:lnTo>
                  <a:lnTo>
                    <a:pt x="4764798" y="1435100"/>
                  </a:lnTo>
                  <a:lnTo>
                    <a:pt x="4764798" y="1460500"/>
                  </a:lnTo>
                  <a:lnTo>
                    <a:pt x="4759350" y="1460500"/>
                  </a:lnTo>
                  <a:lnTo>
                    <a:pt x="4759350" y="2768600"/>
                  </a:lnTo>
                  <a:lnTo>
                    <a:pt x="4713757" y="2768600"/>
                  </a:lnTo>
                  <a:lnTo>
                    <a:pt x="4713757" y="1447800"/>
                  </a:lnTo>
                  <a:lnTo>
                    <a:pt x="4764798" y="1460500"/>
                  </a:lnTo>
                  <a:lnTo>
                    <a:pt x="4764798" y="1435100"/>
                  </a:lnTo>
                  <a:lnTo>
                    <a:pt x="4695964" y="1422400"/>
                  </a:lnTo>
                  <a:lnTo>
                    <a:pt x="4695964" y="1447800"/>
                  </a:lnTo>
                  <a:lnTo>
                    <a:pt x="4695964" y="1714500"/>
                  </a:lnTo>
                  <a:lnTo>
                    <a:pt x="4695964" y="1727200"/>
                  </a:lnTo>
                  <a:lnTo>
                    <a:pt x="4695964" y="2768600"/>
                  </a:lnTo>
                  <a:lnTo>
                    <a:pt x="4518812" y="2768600"/>
                  </a:lnTo>
                  <a:lnTo>
                    <a:pt x="4518812" y="2374900"/>
                  </a:lnTo>
                  <a:lnTo>
                    <a:pt x="4501032" y="2374900"/>
                  </a:lnTo>
                  <a:lnTo>
                    <a:pt x="4501032" y="2387600"/>
                  </a:lnTo>
                  <a:lnTo>
                    <a:pt x="4501032" y="2527300"/>
                  </a:lnTo>
                  <a:lnTo>
                    <a:pt x="4501032" y="2540000"/>
                  </a:lnTo>
                  <a:lnTo>
                    <a:pt x="4501032" y="2679700"/>
                  </a:lnTo>
                  <a:lnTo>
                    <a:pt x="4501032" y="2692400"/>
                  </a:lnTo>
                  <a:lnTo>
                    <a:pt x="4501032" y="2768600"/>
                  </a:lnTo>
                  <a:lnTo>
                    <a:pt x="4450105" y="2768600"/>
                  </a:lnTo>
                  <a:lnTo>
                    <a:pt x="4359046" y="2794000"/>
                  </a:lnTo>
                  <a:lnTo>
                    <a:pt x="4359046" y="2730500"/>
                  </a:lnTo>
                  <a:lnTo>
                    <a:pt x="4430039" y="2717800"/>
                  </a:lnTo>
                  <a:lnTo>
                    <a:pt x="4501032" y="2692400"/>
                  </a:lnTo>
                  <a:lnTo>
                    <a:pt x="4501032" y="2679700"/>
                  </a:lnTo>
                  <a:lnTo>
                    <a:pt x="4359046" y="2717800"/>
                  </a:lnTo>
                  <a:lnTo>
                    <a:pt x="4359046" y="2565400"/>
                  </a:lnTo>
                  <a:lnTo>
                    <a:pt x="4430039" y="2552700"/>
                  </a:lnTo>
                  <a:lnTo>
                    <a:pt x="4501032" y="2540000"/>
                  </a:lnTo>
                  <a:lnTo>
                    <a:pt x="4501032" y="2527300"/>
                  </a:lnTo>
                  <a:lnTo>
                    <a:pt x="4359046" y="2552700"/>
                  </a:lnTo>
                  <a:lnTo>
                    <a:pt x="4359046" y="2400300"/>
                  </a:lnTo>
                  <a:lnTo>
                    <a:pt x="4501032" y="2387600"/>
                  </a:lnTo>
                  <a:lnTo>
                    <a:pt x="4501032" y="2374900"/>
                  </a:lnTo>
                  <a:lnTo>
                    <a:pt x="4405528" y="2374900"/>
                  </a:lnTo>
                  <a:lnTo>
                    <a:pt x="4405528" y="1727200"/>
                  </a:lnTo>
                  <a:lnTo>
                    <a:pt x="4695964" y="1727200"/>
                  </a:lnTo>
                  <a:lnTo>
                    <a:pt x="4695964" y="1714500"/>
                  </a:lnTo>
                  <a:lnTo>
                    <a:pt x="4405528" y="1714500"/>
                  </a:lnTo>
                  <a:lnTo>
                    <a:pt x="4405528" y="1447800"/>
                  </a:lnTo>
                  <a:lnTo>
                    <a:pt x="4695964" y="1447800"/>
                  </a:lnTo>
                  <a:lnTo>
                    <a:pt x="4695964" y="1422400"/>
                  </a:lnTo>
                  <a:lnTo>
                    <a:pt x="4684166" y="1422400"/>
                  </a:lnTo>
                  <a:lnTo>
                    <a:pt x="4684166" y="1270000"/>
                  </a:lnTo>
                  <a:lnTo>
                    <a:pt x="4793119" y="1295400"/>
                  </a:lnTo>
                  <a:lnTo>
                    <a:pt x="4793119" y="1282700"/>
                  </a:lnTo>
                  <a:lnTo>
                    <a:pt x="4738636" y="1270000"/>
                  </a:lnTo>
                  <a:lnTo>
                    <a:pt x="4684166" y="1257300"/>
                  </a:lnTo>
                  <a:lnTo>
                    <a:pt x="4684166" y="1130300"/>
                  </a:lnTo>
                  <a:lnTo>
                    <a:pt x="4793119" y="1168400"/>
                  </a:lnTo>
                  <a:lnTo>
                    <a:pt x="4793119" y="1155700"/>
                  </a:lnTo>
                  <a:lnTo>
                    <a:pt x="4716919" y="1130300"/>
                  </a:lnTo>
                  <a:lnTo>
                    <a:pt x="4678819" y="1117600"/>
                  </a:lnTo>
                  <a:lnTo>
                    <a:pt x="4666386" y="1117600"/>
                  </a:lnTo>
                  <a:lnTo>
                    <a:pt x="4666386" y="1130300"/>
                  </a:lnTo>
                  <a:lnTo>
                    <a:pt x="4666386" y="1422400"/>
                  </a:lnTo>
                  <a:lnTo>
                    <a:pt x="4595253" y="1422400"/>
                  </a:lnTo>
                  <a:lnTo>
                    <a:pt x="4595253" y="1130300"/>
                  </a:lnTo>
                  <a:lnTo>
                    <a:pt x="4666386" y="1130300"/>
                  </a:lnTo>
                  <a:lnTo>
                    <a:pt x="4666386" y="1117600"/>
                  </a:lnTo>
                  <a:lnTo>
                    <a:pt x="4577486" y="1117600"/>
                  </a:lnTo>
                  <a:lnTo>
                    <a:pt x="4577486" y="1130300"/>
                  </a:lnTo>
                  <a:lnTo>
                    <a:pt x="4577486" y="1422400"/>
                  </a:lnTo>
                  <a:lnTo>
                    <a:pt x="4523765" y="1422400"/>
                  </a:lnTo>
                  <a:lnTo>
                    <a:pt x="4523765" y="1117600"/>
                  </a:lnTo>
                  <a:lnTo>
                    <a:pt x="4577486" y="1130300"/>
                  </a:lnTo>
                  <a:lnTo>
                    <a:pt x="4577486" y="1117600"/>
                  </a:lnTo>
                  <a:lnTo>
                    <a:pt x="4547959" y="1104900"/>
                  </a:lnTo>
                  <a:lnTo>
                    <a:pt x="4518431" y="1092200"/>
                  </a:lnTo>
                  <a:lnTo>
                    <a:pt x="4514875" y="1104900"/>
                  </a:lnTo>
                  <a:lnTo>
                    <a:pt x="4514875" y="1092200"/>
                  </a:lnTo>
                  <a:lnTo>
                    <a:pt x="4505985" y="1092200"/>
                  </a:lnTo>
                  <a:lnTo>
                    <a:pt x="4505985" y="1104900"/>
                  </a:lnTo>
                  <a:lnTo>
                    <a:pt x="4505985" y="1231900"/>
                  </a:lnTo>
                  <a:lnTo>
                    <a:pt x="4505985" y="1244600"/>
                  </a:lnTo>
                  <a:lnTo>
                    <a:pt x="4505985" y="1422400"/>
                  </a:lnTo>
                  <a:lnTo>
                    <a:pt x="4394733" y="1422400"/>
                  </a:lnTo>
                  <a:lnTo>
                    <a:pt x="4394733" y="2387600"/>
                  </a:lnTo>
                  <a:lnTo>
                    <a:pt x="4341279" y="2400300"/>
                  </a:lnTo>
                  <a:lnTo>
                    <a:pt x="4341279" y="2552700"/>
                  </a:lnTo>
                  <a:lnTo>
                    <a:pt x="4341279" y="2717800"/>
                  </a:lnTo>
                  <a:lnTo>
                    <a:pt x="4341279" y="2730500"/>
                  </a:lnTo>
                  <a:lnTo>
                    <a:pt x="4341279" y="2794000"/>
                  </a:lnTo>
                  <a:lnTo>
                    <a:pt x="4233710" y="2844800"/>
                  </a:lnTo>
                  <a:lnTo>
                    <a:pt x="4233710" y="3987800"/>
                  </a:lnTo>
                  <a:lnTo>
                    <a:pt x="4044480" y="4025900"/>
                  </a:lnTo>
                  <a:lnTo>
                    <a:pt x="4065689" y="4013200"/>
                  </a:lnTo>
                  <a:lnTo>
                    <a:pt x="4192803" y="3924300"/>
                  </a:lnTo>
                  <a:lnTo>
                    <a:pt x="4198645" y="3924300"/>
                  </a:lnTo>
                  <a:lnTo>
                    <a:pt x="4233710" y="3898900"/>
                  </a:lnTo>
                  <a:lnTo>
                    <a:pt x="4233710" y="3886200"/>
                  </a:lnTo>
                  <a:lnTo>
                    <a:pt x="4230903" y="3886200"/>
                  </a:lnTo>
                  <a:lnTo>
                    <a:pt x="4198645" y="3898900"/>
                  </a:lnTo>
                  <a:lnTo>
                    <a:pt x="4198645" y="3759200"/>
                  </a:lnTo>
                  <a:lnTo>
                    <a:pt x="4233710" y="3733800"/>
                  </a:lnTo>
                  <a:lnTo>
                    <a:pt x="4233710" y="3708400"/>
                  </a:lnTo>
                  <a:lnTo>
                    <a:pt x="4198645" y="3733800"/>
                  </a:lnTo>
                  <a:lnTo>
                    <a:pt x="4198645" y="3581400"/>
                  </a:lnTo>
                  <a:lnTo>
                    <a:pt x="4233710" y="3568700"/>
                  </a:lnTo>
                  <a:lnTo>
                    <a:pt x="4233710" y="3543300"/>
                  </a:lnTo>
                  <a:lnTo>
                    <a:pt x="4198645" y="3568700"/>
                  </a:lnTo>
                  <a:lnTo>
                    <a:pt x="4198645" y="3416300"/>
                  </a:lnTo>
                  <a:lnTo>
                    <a:pt x="4233710" y="3403600"/>
                  </a:lnTo>
                  <a:lnTo>
                    <a:pt x="4233710" y="3390900"/>
                  </a:lnTo>
                  <a:lnTo>
                    <a:pt x="4198645" y="3403600"/>
                  </a:lnTo>
                  <a:lnTo>
                    <a:pt x="4198645" y="3263900"/>
                  </a:lnTo>
                  <a:lnTo>
                    <a:pt x="4233710" y="3251200"/>
                  </a:lnTo>
                  <a:lnTo>
                    <a:pt x="4233710" y="3238500"/>
                  </a:lnTo>
                  <a:lnTo>
                    <a:pt x="4198645" y="3251200"/>
                  </a:lnTo>
                  <a:lnTo>
                    <a:pt x="4198645" y="3098800"/>
                  </a:lnTo>
                  <a:lnTo>
                    <a:pt x="4233710" y="3098800"/>
                  </a:lnTo>
                  <a:lnTo>
                    <a:pt x="4233710" y="3073400"/>
                  </a:lnTo>
                  <a:lnTo>
                    <a:pt x="4198645" y="3073400"/>
                  </a:lnTo>
                  <a:lnTo>
                    <a:pt x="4198645" y="2933700"/>
                  </a:lnTo>
                  <a:lnTo>
                    <a:pt x="4233710" y="2921000"/>
                  </a:lnTo>
                  <a:lnTo>
                    <a:pt x="4233710" y="2908300"/>
                  </a:lnTo>
                  <a:lnTo>
                    <a:pt x="4198645" y="2921000"/>
                  </a:lnTo>
                  <a:lnTo>
                    <a:pt x="4198645" y="2768600"/>
                  </a:lnTo>
                  <a:lnTo>
                    <a:pt x="4246181" y="2755900"/>
                  </a:lnTo>
                  <a:lnTo>
                    <a:pt x="4341279" y="2730500"/>
                  </a:lnTo>
                  <a:lnTo>
                    <a:pt x="4341279" y="2717800"/>
                  </a:lnTo>
                  <a:lnTo>
                    <a:pt x="4198645" y="2755900"/>
                  </a:lnTo>
                  <a:lnTo>
                    <a:pt x="4198645" y="2603500"/>
                  </a:lnTo>
                  <a:lnTo>
                    <a:pt x="4270032" y="2590800"/>
                  </a:lnTo>
                  <a:lnTo>
                    <a:pt x="4341266" y="2565400"/>
                  </a:lnTo>
                  <a:lnTo>
                    <a:pt x="4341279" y="2552700"/>
                  </a:lnTo>
                  <a:lnTo>
                    <a:pt x="4198645" y="2590800"/>
                  </a:lnTo>
                  <a:lnTo>
                    <a:pt x="4198645" y="2425700"/>
                  </a:lnTo>
                  <a:lnTo>
                    <a:pt x="4341279" y="2400300"/>
                  </a:lnTo>
                  <a:lnTo>
                    <a:pt x="4185577" y="2413000"/>
                  </a:lnTo>
                  <a:lnTo>
                    <a:pt x="4180878" y="2413000"/>
                  </a:lnTo>
                  <a:lnTo>
                    <a:pt x="4180878" y="3911600"/>
                  </a:lnTo>
                  <a:lnTo>
                    <a:pt x="4023398" y="4013200"/>
                  </a:lnTo>
                  <a:lnTo>
                    <a:pt x="4023398" y="3860800"/>
                  </a:lnTo>
                  <a:lnTo>
                    <a:pt x="4023779" y="3860800"/>
                  </a:lnTo>
                  <a:lnTo>
                    <a:pt x="4046258" y="3835400"/>
                  </a:lnTo>
                  <a:lnTo>
                    <a:pt x="4180878" y="3759200"/>
                  </a:lnTo>
                  <a:lnTo>
                    <a:pt x="4180878" y="3746500"/>
                  </a:lnTo>
                  <a:lnTo>
                    <a:pt x="4023398" y="3835400"/>
                  </a:lnTo>
                  <a:lnTo>
                    <a:pt x="4023398" y="3670300"/>
                  </a:lnTo>
                  <a:lnTo>
                    <a:pt x="4054995" y="3657612"/>
                  </a:lnTo>
                  <a:lnTo>
                    <a:pt x="4180878" y="3606800"/>
                  </a:lnTo>
                  <a:lnTo>
                    <a:pt x="4180878" y="3568700"/>
                  </a:lnTo>
                  <a:lnTo>
                    <a:pt x="4023398" y="3657612"/>
                  </a:lnTo>
                  <a:lnTo>
                    <a:pt x="4023398" y="3505200"/>
                  </a:lnTo>
                  <a:lnTo>
                    <a:pt x="4054894" y="3492500"/>
                  </a:lnTo>
                  <a:lnTo>
                    <a:pt x="4180852" y="3429012"/>
                  </a:lnTo>
                  <a:lnTo>
                    <a:pt x="4180878" y="3416300"/>
                  </a:lnTo>
                  <a:lnTo>
                    <a:pt x="4023398" y="3492500"/>
                  </a:lnTo>
                  <a:lnTo>
                    <a:pt x="4023398" y="3327400"/>
                  </a:lnTo>
                  <a:lnTo>
                    <a:pt x="4054894" y="3314700"/>
                  </a:lnTo>
                  <a:lnTo>
                    <a:pt x="4180878" y="3263900"/>
                  </a:lnTo>
                  <a:lnTo>
                    <a:pt x="4180878" y="3251200"/>
                  </a:lnTo>
                  <a:lnTo>
                    <a:pt x="4023398" y="3314700"/>
                  </a:lnTo>
                  <a:lnTo>
                    <a:pt x="4023398" y="3149600"/>
                  </a:lnTo>
                  <a:lnTo>
                    <a:pt x="4075887" y="3136900"/>
                  </a:lnTo>
                  <a:lnTo>
                    <a:pt x="4180878" y="3111500"/>
                  </a:lnTo>
                  <a:lnTo>
                    <a:pt x="4180878" y="3098800"/>
                  </a:lnTo>
                  <a:lnTo>
                    <a:pt x="4023398" y="3136900"/>
                  </a:lnTo>
                  <a:lnTo>
                    <a:pt x="4023398" y="2984500"/>
                  </a:lnTo>
                  <a:lnTo>
                    <a:pt x="4075849" y="2971800"/>
                  </a:lnTo>
                  <a:lnTo>
                    <a:pt x="4180878" y="2933700"/>
                  </a:lnTo>
                  <a:lnTo>
                    <a:pt x="4180878" y="2921000"/>
                  </a:lnTo>
                  <a:lnTo>
                    <a:pt x="4023398" y="2971800"/>
                  </a:lnTo>
                  <a:lnTo>
                    <a:pt x="4023398" y="2806700"/>
                  </a:lnTo>
                  <a:lnTo>
                    <a:pt x="4075887" y="2794000"/>
                  </a:lnTo>
                  <a:lnTo>
                    <a:pt x="4180878" y="2768600"/>
                  </a:lnTo>
                  <a:lnTo>
                    <a:pt x="4180878" y="2755900"/>
                  </a:lnTo>
                  <a:lnTo>
                    <a:pt x="4023398" y="2794000"/>
                  </a:lnTo>
                  <a:lnTo>
                    <a:pt x="4023398" y="2641600"/>
                  </a:lnTo>
                  <a:lnTo>
                    <a:pt x="4102138" y="2628900"/>
                  </a:lnTo>
                  <a:lnTo>
                    <a:pt x="4180878" y="2616200"/>
                  </a:lnTo>
                  <a:lnTo>
                    <a:pt x="4180878" y="2603500"/>
                  </a:lnTo>
                  <a:lnTo>
                    <a:pt x="4023398" y="2628900"/>
                  </a:lnTo>
                  <a:lnTo>
                    <a:pt x="4023398" y="2438400"/>
                  </a:lnTo>
                  <a:lnTo>
                    <a:pt x="4180878" y="2425700"/>
                  </a:lnTo>
                  <a:lnTo>
                    <a:pt x="4180878" y="2413000"/>
                  </a:lnTo>
                  <a:lnTo>
                    <a:pt x="4060863" y="2413000"/>
                  </a:lnTo>
                  <a:lnTo>
                    <a:pt x="4271556" y="2387600"/>
                  </a:lnTo>
                  <a:lnTo>
                    <a:pt x="4394733" y="2387600"/>
                  </a:lnTo>
                  <a:lnTo>
                    <a:pt x="4394733" y="1422400"/>
                  </a:lnTo>
                  <a:lnTo>
                    <a:pt x="4387748" y="1422400"/>
                  </a:lnTo>
                  <a:lnTo>
                    <a:pt x="4387748" y="1447800"/>
                  </a:lnTo>
                  <a:lnTo>
                    <a:pt x="4387748" y="1714500"/>
                  </a:lnTo>
                  <a:lnTo>
                    <a:pt x="4387748" y="1727200"/>
                  </a:lnTo>
                  <a:lnTo>
                    <a:pt x="4387748" y="2374900"/>
                  </a:lnTo>
                  <a:lnTo>
                    <a:pt x="4152303" y="2374900"/>
                  </a:lnTo>
                  <a:lnTo>
                    <a:pt x="4152303" y="2387600"/>
                  </a:lnTo>
                  <a:lnTo>
                    <a:pt x="4005618" y="2413000"/>
                  </a:lnTo>
                  <a:lnTo>
                    <a:pt x="4005618" y="2438400"/>
                  </a:lnTo>
                  <a:lnTo>
                    <a:pt x="4005618" y="4025900"/>
                  </a:lnTo>
                  <a:lnTo>
                    <a:pt x="3768001" y="4025900"/>
                  </a:lnTo>
                  <a:lnTo>
                    <a:pt x="3768001" y="3860800"/>
                  </a:lnTo>
                  <a:lnTo>
                    <a:pt x="4005618" y="3860800"/>
                  </a:lnTo>
                  <a:lnTo>
                    <a:pt x="4005618" y="3835400"/>
                  </a:lnTo>
                  <a:lnTo>
                    <a:pt x="3768001" y="3835400"/>
                  </a:lnTo>
                  <a:lnTo>
                    <a:pt x="3768001" y="3670300"/>
                  </a:lnTo>
                  <a:lnTo>
                    <a:pt x="4005618" y="3670300"/>
                  </a:lnTo>
                  <a:lnTo>
                    <a:pt x="4005618" y="3657612"/>
                  </a:lnTo>
                  <a:lnTo>
                    <a:pt x="3768001" y="3657612"/>
                  </a:lnTo>
                  <a:lnTo>
                    <a:pt x="3768001" y="3505200"/>
                  </a:lnTo>
                  <a:lnTo>
                    <a:pt x="4005618" y="3505200"/>
                  </a:lnTo>
                  <a:lnTo>
                    <a:pt x="4005618" y="3492500"/>
                  </a:lnTo>
                  <a:lnTo>
                    <a:pt x="3768001" y="3492500"/>
                  </a:lnTo>
                  <a:lnTo>
                    <a:pt x="3768001" y="3327400"/>
                  </a:lnTo>
                  <a:lnTo>
                    <a:pt x="4005618" y="3327400"/>
                  </a:lnTo>
                  <a:lnTo>
                    <a:pt x="4005618" y="3314700"/>
                  </a:lnTo>
                  <a:lnTo>
                    <a:pt x="3768001" y="3314700"/>
                  </a:lnTo>
                  <a:lnTo>
                    <a:pt x="3768001" y="3149600"/>
                  </a:lnTo>
                  <a:lnTo>
                    <a:pt x="4005618" y="3149600"/>
                  </a:lnTo>
                  <a:lnTo>
                    <a:pt x="4005618" y="3136900"/>
                  </a:lnTo>
                  <a:lnTo>
                    <a:pt x="3768001" y="3136900"/>
                  </a:lnTo>
                  <a:lnTo>
                    <a:pt x="3768001" y="2984500"/>
                  </a:lnTo>
                  <a:lnTo>
                    <a:pt x="4005618" y="2984500"/>
                  </a:lnTo>
                  <a:lnTo>
                    <a:pt x="4005618" y="2971800"/>
                  </a:lnTo>
                  <a:lnTo>
                    <a:pt x="3768001" y="2971800"/>
                  </a:lnTo>
                  <a:lnTo>
                    <a:pt x="3768001" y="2806700"/>
                  </a:lnTo>
                  <a:lnTo>
                    <a:pt x="4005618" y="2806700"/>
                  </a:lnTo>
                  <a:lnTo>
                    <a:pt x="4005618" y="2794000"/>
                  </a:lnTo>
                  <a:lnTo>
                    <a:pt x="3768001" y="2794000"/>
                  </a:lnTo>
                  <a:lnTo>
                    <a:pt x="3768001" y="2641600"/>
                  </a:lnTo>
                  <a:lnTo>
                    <a:pt x="4005618" y="2641600"/>
                  </a:lnTo>
                  <a:lnTo>
                    <a:pt x="4005618" y="2628900"/>
                  </a:lnTo>
                  <a:lnTo>
                    <a:pt x="3768001" y="2628900"/>
                  </a:lnTo>
                  <a:lnTo>
                    <a:pt x="3768001" y="2438400"/>
                  </a:lnTo>
                  <a:lnTo>
                    <a:pt x="4005618" y="2438400"/>
                  </a:lnTo>
                  <a:lnTo>
                    <a:pt x="4005618" y="2413000"/>
                  </a:lnTo>
                  <a:lnTo>
                    <a:pt x="3750233" y="2413000"/>
                  </a:lnTo>
                  <a:lnTo>
                    <a:pt x="3750233" y="2425700"/>
                  </a:lnTo>
                  <a:lnTo>
                    <a:pt x="3750233" y="2590800"/>
                  </a:lnTo>
                  <a:lnTo>
                    <a:pt x="3750233" y="4025900"/>
                  </a:lnTo>
                  <a:lnTo>
                    <a:pt x="3523018" y="4025900"/>
                  </a:lnTo>
                  <a:lnTo>
                    <a:pt x="3523018" y="3860800"/>
                  </a:lnTo>
                  <a:lnTo>
                    <a:pt x="3750233" y="3860800"/>
                  </a:lnTo>
                  <a:lnTo>
                    <a:pt x="3750233" y="3835400"/>
                  </a:lnTo>
                  <a:lnTo>
                    <a:pt x="3523018" y="3835400"/>
                  </a:lnTo>
                  <a:lnTo>
                    <a:pt x="3523018" y="3670300"/>
                  </a:lnTo>
                  <a:lnTo>
                    <a:pt x="3750233" y="3670300"/>
                  </a:lnTo>
                  <a:lnTo>
                    <a:pt x="3750233" y="3657612"/>
                  </a:lnTo>
                  <a:lnTo>
                    <a:pt x="3523018" y="3657612"/>
                  </a:lnTo>
                  <a:lnTo>
                    <a:pt x="3523018" y="3505200"/>
                  </a:lnTo>
                  <a:lnTo>
                    <a:pt x="3750233" y="3505200"/>
                  </a:lnTo>
                  <a:lnTo>
                    <a:pt x="3750233" y="3492500"/>
                  </a:lnTo>
                  <a:lnTo>
                    <a:pt x="3523018" y="3492500"/>
                  </a:lnTo>
                  <a:lnTo>
                    <a:pt x="3523018" y="3327400"/>
                  </a:lnTo>
                  <a:lnTo>
                    <a:pt x="3750233" y="3327400"/>
                  </a:lnTo>
                  <a:lnTo>
                    <a:pt x="3750233" y="3314700"/>
                  </a:lnTo>
                  <a:lnTo>
                    <a:pt x="3523018" y="3314700"/>
                  </a:lnTo>
                  <a:lnTo>
                    <a:pt x="3523018" y="3149600"/>
                  </a:lnTo>
                  <a:lnTo>
                    <a:pt x="3750233" y="3149600"/>
                  </a:lnTo>
                  <a:lnTo>
                    <a:pt x="3750233" y="3136900"/>
                  </a:lnTo>
                  <a:lnTo>
                    <a:pt x="3523018" y="3136900"/>
                  </a:lnTo>
                  <a:lnTo>
                    <a:pt x="3523018" y="2984500"/>
                  </a:lnTo>
                  <a:lnTo>
                    <a:pt x="3750233" y="2984500"/>
                  </a:lnTo>
                  <a:lnTo>
                    <a:pt x="3750233" y="2971800"/>
                  </a:lnTo>
                  <a:lnTo>
                    <a:pt x="3523018" y="2971800"/>
                  </a:lnTo>
                  <a:lnTo>
                    <a:pt x="3523018" y="2806700"/>
                  </a:lnTo>
                  <a:lnTo>
                    <a:pt x="3750233" y="2806700"/>
                  </a:lnTo>
                  <a:lnTo>
                    <a:pt x="3750233" y="2794000"/>
                  </a:lnTo>
                  <a:lnTo>
                    <a:pt x="3523018" y="2794000"/>
                  </a:lnTo>
                  <a:lnTo>
                    <a:pt x="3523018" y="2641600"/>
                  </a:lnTo>
                  <a:lnTo>
                    <a:pt x="3750233" y="2641600"/>
                  </a:lnTo>
                  <a:lnTo>
                    <a:pt x="3750233" y="2628900"/>
                  </a:lnTo>
                  <a:lnTo>
                    <a:pt x="3505250" y="2628900"/>
                  </a:lnTo>
                  <a:lnTo>
                    <a:pt x="3505250" y="2641600"/>
                  </a:lnTo>
                  <a:lnTo>
                    <a:pt x="3505250" y="2794000"/>
                  </a:lnTo>
                  <a:lnTo>
                    <a:pt x="3505250" y="4025900"/>
                  </a:lnTo>
                  <a:lnTo>
                    <a:pt x="3278174" y="4025900"/>
                  </a:lnTo>
                  <a:lnTo>
                    <a:pt x="3278174" y="3860800"/>
                  </a:lnTo>
                  <a:lnTo>
                    <a:pt x="3505250" y="3860800"/>
                  </a:lnTo>
                  <a:lnTo>
                    <a:pt x="3505250" y="3835400"/>
                  </a:lnTo>
                  <a:lnTo>
                    <a:pt x="3278174" y="3835400"/>
                  </a:lnTo>
                  <a:lnTo>
                    <a:pt x="3278174" y="3670300"/>
                  </a:lnTo>
                  <a:lnTo>
                    <a:pt x="3505250" y="3670300"/>
                  </a:lnTo>
                  <a:lnTo>
                    <a:pt x="3505250" y="3657612"/>
                  </a:lnTo>
                  <a:lnTo>
                    <a:pt x="3278174" y="3657612"/>
                  </a:lnTo>
                  <a:lnTo>
                    <a:pt x="3278174" y="3505200"/>
                  </a:lnTo>
                  <a:lnTo>
                    <a:pt x="3505250" y="3505200"/>
                  </a:lnTo>
                  <a:lnTo>
                    <a:pt x="3505250" y="3492500"/>
                  </a:lnTo>
                  <a:lnTo>
                    <a:pt x="3278174" y="3492500"/>
                  </a:lnTo>
                  <a:lnTo>
                    <a:pt x="3278174" y="3327400"/>
                  </a:lnTo>
                  <a:lnTo>
                    <a:pt x="3505250" y="3327400"/>
                  </a:lnTo>
                  <a:lnTo>
                    <a:pt x="3505250" y="3314700"/>
                  </a:lnTo>
                  <a:lnTo>
                    <a:pt x="3278174" y="3314700"/>
                  </a:lnTo>
                  <a:lnTo>
                    <a:pt x="3278174" y="3149600"/>
                  </a:lnTo>
                  <a:lnTo>
                    <a:pt x="3505250" y="3149600"/>
                  </a:lnTo>
                  <a:lnTo>
                    <a:pt x="3505250" y="3136900"/>
                  </a:lnTo>
                  <a:lnTo>
                    <a:pt x="3278174" y="3136900"/>
                  </a:lnTo>
                  <a:lnTo>
                    <a:pt x="3278174" y="2984500"/>
                  </a:lnTo>
                  <a:lnTo>
                    <a:pt x="3505250" y="2984500"/>
                  </a:lnTo>
                  <a:lnTo>
                    <a:pt x="3505250" y="2971800"/>
                  </a:lnTo>
                  <a:lnTo>
                    <a:pt x="3278174" y="2971800"/>
                  </a:lnTo>
                  <a:lnTo>
                    <a:pt x="3278174" y="2806700"/>
                  </a:lnTo>
                  <a:lnTo>
                    <a:pt x="3505250" y="2806700"/>
                  </a:lnTo>
                  <a:lnTo>
                    <a:pt x="3505250" y="2794000"/>
                  </a:lnTo>
                  <a:lnTo>
                    <a:pt x="3278174" y="2794000"/>
                  </a:lnTo>
                  <a:lnTo>
                    <a:pt x="3278174" y="2641600"/>
                  </a:lnTo>
                  <a:lnTo>
                    <a:pt x="3505250" y="2641600"/>
                  </a:lnTo>
                  <a:lnTo>
                    <a:pt x="3505250" y="2628900"/>
                  </a:lnTo>
                  <a:lnTo>
                    <a:pt x="3347770" y="2628900"/>
                  </a:lnTo>
                  <a:lnTo>
                    <a:pt x="3489744" y="2603500"/>
                  </a:lnTo>
                  <a:lnTo>
                    <a:pt x="3750233" y="2603500"/>
                  </a:lnTo>
                  <a:lnTo>
                    <a:pt x="3750233" y="2590800"/>
                  </a:lnTo>
                  <a:lnTo>
                    <a:pt x="3491407" y="2590800"/>
                  </a:lnTo>
                  <a:lnTo>
                    <a:pt x="3491407" y="2425700"/>
                  </a:lnTo>
                  <a:lnTo>
                    <a:pt x="3750233" y="2425700"/>
                  </a:lnTo>
                  <a:lnTo>
                    <a:pt x="3750233" y="2413000"/>
                  </a:lnTo>
                  <a:lnTo>
                    <a:pt x="3594277" y="2413000"/>
                  </a:lnTo>
                  <a:lnTo>
                    <a:pt x="3821099" y="2387600"/>
                  </a:lnTo>
                  <a:lnTo>
                    <a:pt x="4152303" y="2387600"/>
                  </a:lnTo>
                  <a:lnTo>
                    <a:pt x="4152303" y="2374900"/>
                  </a:lnTo>
                  <a:lnTo>
                    <a:pt x="4147985" y="2374900"/>
                  </a:lnTo>
                  <a:lnTo>
                    <a:pt x="4147985" y="1727200"/>
                  </a:lnTo>
                  <a:lnTo>
                    <a:pt x="4387748" y="1727200"/>
                  </a:lnTo>
                  <a:lnTo>
                    <a:pt x="4387748" y="1714500"/>
                  </a:lnTo>
                  <a:lnTo>
                    <a:pt x="4147985" y="1714500"/>
                  </a:lnTo>
                  <a:lnTo>
                    <a:pt x="4147985" y="1447800"/>
                  </a:lnTo>
                  <a:lnTo>
                    <a:pt x="4387748" y="1447800"/>
                  </a:lnTo>
                  <a:lnTo>
                    <a:pt x="4387748" y="1422400"/>
                  </a:lnTo>
                  <a:lnTo>
                    <a:pt x="4287304" y="1422400"/>
                  </a:lnTo>
                  <a:lnTo>
                    <a:pt x="4287304" y="1244600"/>
                  </a:lnTo>
                  <a:lnTo>
                    <a:pt x="4505985" y="1244600"/>
                  </a:lnTo>
                  <a:lnTo>
                    <a:pt x="4505985" y="1231900"/>
                  </a:lnTo>
                  <a:lnTo>
                    <a:pt x="4287304" y="1231900"/>
                  </a:lnTo>
                  <a:lnTo>
                    <a:pt x="4287304" y="1104900"/>
                  </a:lnTo>
                  <a:lnTo>
                    <a:pt x="4505985" y="1104900"/>
                  </a:lnTo>
                  <a:lnTo>
                    <a:pt x="4505985" y="1092200"/>
                  </a:lnTo>
                  <a:lnTo>
                    <a:pt x="4269511" y="1092200"/>
                  </a:lnTo>
                  <a:lnTo>
                    <a:pt x="4269511" y="1104900"/>
                  </a:lnTo>
                  <a:lnTo>
                    <a:pt x="4269511" y="1231900"/>
                  </a:lnTo>
                  <a:lnTo>
                    <a:pt x="4269511" y="1244600"/>
                  </a:lnTo>
                  <a:lnTo>
                    <a:pt x="4269511" y="1422400"/>
                  </a:lnTo>
                  <a:lnTo>
                    <a:pt x="4130192" y="1422400"/>
                  </a:lnTo>
                  <a:lnTo>
                    <a:pt x="4130192" y="1447800"/>
                  </a:lnTo>
                  <a:lnTo>
                    <a:pt x="4130192" y="1714500"/>
                  </a:lnTo>
                  <a:lnTo>
                    <a:pt x="4130192" y="1727200"/>
                  </a:lnTo>
                  <a:lnTo>
                    <a:pt x="4130192" y="2374900"/>
                  </a:lnTo>
                  <a:lnTo>
                    <a:pt x="3896779" y="2374900"/>
                  </a:lnTo>
                  <a:lnTo>
                    <a:pt x="3896779" y="1727200"/>
                  </a:lnTo>
                  <a:lnTo>
                    <a:pt x="4130192" y="1727200"/>
                  </a:lnTo>
                  <a:lnTo>
                    <a:pt x="4130192" y="1714500"/>
                  </a:lnTo>
                  <a:lnTo>
                    <a:pt x="3896779" y="1714500"/>
                  </a:lnTo>
                  <a:lnTo>
                    <a:pt x="3896779" y="1447800"/>
                  </a:lnTo>
                  <a:lnTo>
                    <a:pt x="4130192" y="1447800"/>
                  </a:lnTo>
                  <a:lnTo>
                    <a:pt x="4130192" y="1422400"/>
                  </a:lnTo>
                  <a:lnTo>
                    <a:pt x="4096296" y="1422400"/>
                  </a:lnTo>
                  <a:lnTo>
                    <a:pt x="4096296" y="1244600"/>
                  </a:lnTo>
                  <a:lnTo>
                    <a:pt x="4269511" y="1244600"/>
                  </a:lnTo>
                  <a:lnTo>
                    <a:pt x="4269511" y="1231900"/>
                  </a:lnTo>
                  <a:lnTo>
                    <a:pt x="4096296" y="1231900"/>
                  </a:lnTo>
                  <a:lnTo>
                    <a:pt x="4096296" y="1104900"/>
                  </a:lnTo>
                  <a:lnTo>
                    <a:pt x="4269511" y="1104900"/>
                  </a:lnTo>
                  <a:lnTo>
                    <a:pt x="4269511" y="1092200"/>
                  </a:lnTo>
                  <a:lnTo>
                    <a:pt x="4078503" y="1092200"/>
                  </a:lnTo>
                  <a:lnTo>
                    <a:pt x="4078503" y="1422400"/>
                  </a:lnTo>
                  <a:lnTo>
                    <a:pt x="3878999" y="1422400"/>
                  </a:lnTo>
                  <a:lnTo>
                    <a:pt x="3878999" y="2374900"/>
                  </a:lnTo>
                  <a:lnTo>
                    <a:pt x="3692563" y="2374900"/>
                  </a:lnTo>
                  <a:lnTo>
                    <a:pt x="3692563" y="2387600"/>
                  </a:lnTo>
                  <a:lnTo>
                    <a:pt x="3473627" y="2413000"/>
                  </a:lnTo>
                  <a:lnTo>
                    <a:pt x="3473627" y="2425700"/>
                  </a:lnTo>
                  <a:lnTo>
                    <a:pt x="3473627" y="2590800"/>
                  </a:lnTo>
                  <a:lnTo>
                    <a:pt x="3278174" y="2628900"/>
                  </a:lnTo>
                  <a:lnTo>
                    <a:pt x="3278174" y="2438400"/>
                  </a:lnTo>
                  <a:lnTo>
                    <a:pt x="3466769" y="2425700"/>
                  </a:lnTo>
                  <a:lnTo>
                    <a:pt x="3473627" y="2425700"/>
                  </a:lnTo>
                  <a:lnTo>
                    <a:pt x="3473627" y="2413000"/>
                  </a:lnTo>
                  <a:lnTo>
                    <a:pt x="3404158" y="2413000"/>
                  </a:lnTo>
                  <a:lnTo>
                    <a:pt x="3636822" y="2387600"/>
                  </a:lnTo>
                  <a:lnTo>
                    <a:pt x="3692563" y="2387600"/>
                  </a:lnTo>
                  <a:lnTo>
                    <a:pt x="3692563" y="2374900"/>
                  </a:lnTo>
                  <a:lnTo>
                    <a:pt x="3635679" y="2374900"/>
                  </a:lnTo>
                  <a:lnTo>
                    <a:pt x="3465880" y="2387600"/>
                  </a:lnTo>
                  <a:lnTo>
                    <a:pt x="3465880" y="1790700"/>
                  </a:lnTo>
                  <a:lnTo>
                    <a:pt x="3448227" y="1790700"/>
                  </a:lnTo>
                  <a:lnTo>
                    <a:pt x="3448227" y="1803400"/>
                  </a:lnTo>
                  <a:lnTo>
                    <a:pt x="3448227" y="2387600"/>
                  </a:lnTo>
                  <a:lnTo>
                    <a:pt x="3320440" y="2400300"/>
                  </a:lnTo>
                  <a:lnTo>
                    <a:pt x="3320440" y="2006600"/>
                  </a:lnTo>
                  <a:lnTo>
                    <a:pt x="3302673" y="2006600"/>
                  </a:lnTo>
                  <a:lnTo>
                    <a:pt x="3302673" y="2019300"/>
                  </a:lnTo>
                  <a:lnTo>
                    <a:pt x="3302673" y="2235200"/>
                  </a:lnTo>
                  <a:lnTo>
                    <a:pt x="3302673" y="2247900"/>
                  </a:lnTo>
                  <a:lnTo>
                    <a:pt x="3302673" y="2400300"/>
                  </a:lnTo>
                  <a:lnTo>
                    <a:pt x="3292525" y="2400300"/>
                  </a:lnTo>
                  <a:lnTo>
                    <a:pt x="3292525" y="2413000"/>
                  </a:lnTo>
                  <a:lnTo>
                    <a:pt x="3292525" y="2425700"/>
                  </a:lnTo>
                  <a:lnTo>
                    <a:pt x="3260394" y="2425700"/>
                  </a:lnTo>
                  <a:lnTo>
                    <a:pt x="3260394" y="4025900"/>
                  </a:lnTo>
                  <a:lnTo>
                    <a:pt x="3079673" y="4025900"/>
                  </a:lnTo>
                  <a:lnTo>
                    <a:pt x="3079673" y="3924300"/>
                  </a:lnTo>
                  <a:lnTo>
                    <a:pt x="3080194" y="3924300"/>
                  </a:lnTo>
                  <a:lnTo>
                    <a:pt x="3086036" y="3911600"/>
                  </a:lnTo>
                  <a:lnTo>
                    <a:pt x="3079673" y="3911600"/>
                  </a:lnTo>
                  <a:lnTo>
                    <a:pt x="3079673" y="3860800"/>
                  </a:lnTo>
                  <a:lnTo>
                    <a:pt x="3260394" y="3860800"/>
                  </a:lnTo>
                  <a:lnTo>
                    <a:pt x="3260394" y="3835400"/>
                  </a:lnTo>
                  <a:lnTo>
                    <a:pt x="3079673" y="3835400"/>
                  </a:lnTo>
                  <a:lnTo>
                    <a:pt x="3079673" y="3670300"/>
                  </a:lnTo>
                  <a:lnTo>
                    <a:pt x="3260394" y="3670300"/>
                  </a:lnTo>
                  <a:lnTo>
                    <a:pt x="3260394" y="3657612"/>
                  </a:lnTo>
                  <a:lnTo>
                    <a:pt x="3079673" y="3657612"/>
                  </a:lnTo>
                  <a:lnTo>
                    <a:pt x="3079673" y="3505200"/>
                  </a:lnTo>
                  <a:lnTo>
                    <a:pt x="3260394" y="3505200"/>
                  </a:lnTo>
                  <a:lnTo>
                    <a:pt x="3260394" y="3492500"/>
                  </a:lnTo>
                  <a:lnTo>
                    <a:pt x="3079673" y="3492500"/>
                  </a:lnTo>
                  <a:lnTo>
                    <a:pt x="3079673" y="3327400"/>
                  </a:lnTo>
                  <a:lnTo>
                    <a:pt x="3260394" y="3327400"/>
                  </a:lnTo>
                  <a:lnTo>
                    <a:pt x="3260394" y="3314700"/>
                  </a:lnTo>
                  <a:lnTo>
                    <a:pt x="3079673" y="3314700"/>
                  </a:lnTo>
                  <a:lnTo>
                    <a:pt x="3079673" y="3149600"/>
                  </a:lnTo>
                  <a:lnTo>
                    <a:pt x="3260394" y="3149600"/>
                  </a:lnTo>
                  <a:lnTo>
                    <a:pt x="3260394" y="3136900"/>
                  </a:lnTo>
                  <a:lnTo>
                    <a:pt x="3079673" y="3136900"/>
                  </a:lnTo>
                  <a:lnTo>
                    <a:pt x="3079673" y="2984500"/>
                  </a:lnTo>
                  <a:lnTo>
                    <a:pt x="3260394" y="2984500"/>
                  </a:lnTo>
                  <a:lnTo>
                    <a:pt x="3260394" y="2971800"/>
                  </a:lnTo>
                  <a:lnTo>
                    <a:pt x="3079673" y="2971800"/>
                  </a:lnTo>
                  <a:lnTo>
                    <a:pt x="3079673" y="2806700"/>
                  </a:lnTo>
                  <a:lnTo>
                    <a:pt x="3260394" y="2806700"/>
                  </a:lnTo>
                  <a:lnTo>
                    <a:pt x="3260394" y="2794000"/>
                  </a:lnTo>
                  <a:lnTo>
                    <a:pt x="3079673" y="2794000"/>
                  </a:lnTo>
                  <a:lnTo>
                    <a:pt x="3079673" y="2641600"/>
                  </a:lnTo>
                  <a:lnTo>
                    <a:pt x="3260394" y="2641600"/>
                  </a:lnTo>
                  <a:lnTo>
                    <a:pt x="3260394" y="2628900"/>
                  </a:lnTo>
                  <a:lnTo>
                    <a:pt x="3079673" y="2628900"/>
                  </a:lnTo>
                  <a:lnTo>
                    <a:pt x="3079673" y="2438400"/>
                  </a:lnTo>
                  <a:lnTo>
                    <a:pt x="3260394" y="2438400"/>
                  </a:lnTo>
                  <a:lnTo>
                    <a:pt x="3260394" y="2425700"/>
                  </a:lnTo>
                  <a:lnTo>
                    <a:pt x="3202228" y="2425700"/>
                  </a:lnTo>
                  <a:lnTo>
                    <a:pt x="3292525" y="2413000"/>
                  </a:lnTo>
                  <a:lnTo>
                    <a:pt x="3292525" y="2400300"/>
                  </a:lnTo>
                  <a:lnTo>
                    <a:pt x="3111423" y="2425700"/>
                  </a:lnTo>
                  <a:lnTo>
                    <a:pt x="3111423" y="2247900"/>
                  </a:lnTo>
                  <a:lnTo>
                    <a:pt x="3302673" y="2247900"/>
                  </a:lnTo>
                  <a:lnTo>
                    <a:pt x="3302673" y="2235200"/>
                  </a:lnTo>
                  <a:lnTo>
                    <a:pt x="3111423" y="2235200"/>
                  </a:lnTo>
                  <a:lnTo>
                    <a:pt x="3111423" y="2019300"/>
                  </a:lnTo>
                  <a:lnTo>
                    <a:pt x="3302673" y="2019300"/>
                  </a:lnTo>
                  <a:lnTo>
                    <a:pt x="3302673" y="2006600"/>
                  </a:lnTo>
                  <a:lnTo>
                    <a:pt x="3093656" y="2006600"/>
                  </a:lnTo>
                  <a:lnTo>
                    <a:pt x="3093656" y="2425700"/>
                  </a:lnTo>
                  <a:lnTo>
                    <a:pt x="3061906" y="2425700"/>
                  </a:lnTo>
                  <a:lnTo>
                    <a:pt x="3061906" y="4013200"/>
                  </a:lnTo>
                  <a:lnTo>
                    <a:pt x="3057588" y="4013200"/>
                  </a:lnTo>
                  <a:lnTo>
                    <a:pt x="3057588" y="4025900"/>
                  </a:lnTo>
                  <a:lnTo>
                    <a:pt x="2858452" y="4140200"/>
                  </a:lnTo>
                  <a:lnTo>
                    <a:pt x="2545778" y="4025900"/>
                  </a:lnTo>
                  <a:lnTo>
                    <a:pt x="2506662" y="4013200"/>
                  </a:lnTo>
                  <a:lnTo>
                    <a:pt x="2755074" y="3911600"/>
                  </a:lnTo>
                  <a:lnTo>
                    <a:pt x="2763837" y="3911600"/>
                  </a:lnTo>
                  <a:lnTo>
                    <a:pt x="2842323" y="3873500"/>
                  </a:lnTo>
                  <a:lnTo>
                    <a:pt x="2847657" y="3886200"/>
                  </a:lnTo>
                  <a:lnTo>
                    <a:pt x="2856293" y="3886200"/>
                  </a:lnTo>
                  <a:lnTo>
                    <a:pt x="2867215" y="3898900"/>
                  </a:lnTo>
                  <a:lnTo>
                    <a:pt x="2902267" y="3898900"/>
                  </a:lnTo>
                  <a:lnTo>
                    <a:pt x="3057588" y="4025900"/>
                  </a:lnTo>
                  <a:lnTo>
                    <a:pt x="3057588" y="4013200"/>
                  </a:lnTo>
                  <a:lnTo>
                    <a:pt x="2914332" y="3886200"/>
                  </a:lnTo>
                  <a:lnTo>
                    <a:pt x="2916872" y="3886200"/>
                  </a:lnTo>
                  <a:lnTo>
                    <a:pt x="2917761" y="3873500"/>
                  </a:lnTo>
                  <a:lnTo>
                    <a:pt x="3061906" y="3911600"/>
                  </a:lnTo>
                  <a:lnTo>
                    <a:pt x="3061906" y="3898900"/>
                  </a:lnTo>
                  <a:lnTo>
                    <a:pt x="3024441" y="3886200"/>
                  </a:lnTo>
                  <a:lnTo>
                    <a:pt x="3029394" y="3886200"/>
                  </a:lnTo>
                  <a:lnTo>
                    <a:pt x="3009582" y="3835400"/>
                  </a:lnTo>
                  <a:lnTo>
                    <a:pt x="3009582" y="3886200"/>
                  </a:lnTo>
                  <a:lnTo>
                    <a:pt x="2964243" y="3873500"/>
                  </a:lnTo>
                  <a:lnTo>
                    <a:pt x="2918904" y="3860800"/>
                  </a:lnTo>
                  <a:lnTo>
                    <a:pt x="2914078" y="3860800"/>
                  </a:lnTo>
                  <a:lnTo>
                    <a:pt x="2905442" y="3835400"/>
                  </a:lnTo>
                  <a:lnTo>
                    <a:pt x="2855404" y="3835400"/>
                  </a:lnTo>
                  <a:lnTo>
                    <a:pt x="2846768" y="3860800"/>
                  </a:lnTo>
                  <a:lnTo>
                    <a:pt x="2841688" y="3860800"/>
                  </a:lnTo>
                  <a:lnTo>
                    <a:pt x="2751391" y="3898900"/>
                  </a:lnTo>
                  <a:lnTo>
                    <a:pt x="2721800" y="3898900"/>
                  </a:lnTo>
                  <a:lnTo>
                    <a:pt x="2721800" y="3911600"/>
                  </a:lnTo>
                  <a:lnTo>
                    <a:pt x="2483053" y="4013200"/>
                  </a:lnTo>
                  <a:lnTo>
                    <a:pt x="2089353" y="4114800"/>
                  </a:lnTo>
                  <a:lnTo>
                    <a:pt x="2149703" y="4089565"/>
                  </a:lnTo>
                  <a:lnTo>
                    <a:pt x="2241194" y="4051300"/>
                  </a:lnTo>
                  <a:lnTo>
                    <a:pt x="2332304" y="4013200"/>
                  </a:lnTo>
                  <a:lnTo>
                    <a:pt x="2436431" y="3962412"/>
                  </a:lnTo>
                  <a:lnTo>
                    <a:pt x="2540597" y="3924300"/>
                  </a:lnTo>
                  <a:lnTo>
                    <a:pt x="2610040" y="3898900"/>
                  </a:lnTo>
                  <a:lnTo>
                    <a:pt x="2721800" y="3911600"/>
                  </a:lnTo>
                  <a:lnTo>
                    <a:pt x="2721800" y="3898900"/>
                  </a:lnTo>
                  <a:lnTo>
                    <a:pt x="2617165" y="3886200"/>
                  </a:lnTo>
                  <a:lnTo>
                    <a:pt x="2617165" y="3810000"/>
                  </a:lnTo>
                  <a:lnTo>
                    <a:pt x="2808300" y="3810000"/>
                  </a:lnTo>
                  <a:lnTo>
                    <a:pt x="2845879" y="3797300"/>
                  </a:lnTo>
                  <a:lnTo>
                    <a:pt x="2958261" y="3759200"/>
                  </a:lnTo>
                  <a:lnTo>
                    <a:pt x="3009582" y="3886200"/>
                  </a:lnTo>
                  <a:lnTo>
                    <a:pt x="3009582" y="3835400"/>
                  </a:lnTo>
                  <a:lnTo>
                    <a:pt x="2974403" y="3759200"/>
                  </a:lnTo>
                  <a:lnTo>
                    <a:pt x="3061906" y="3708400"/>
                  </a:lnTo>
                  <a:lnTo>
                    <a:pt x="3061906" y="3695700"/>
                  </a:lnTo>
                  <a:lnTo>
                    <a:pt x="3061258" y="3695700"/>
                  </a:lnTo>
                  <a:lnTo>
                    <a:pt x="2815018" y="3797300"/>
                  </a:lnTo>
                  <a:lnTo>
                    <a:pt x="2815018" y="1765300"/>
                  </a:lnTo>
                  <a:lnTo>
                    <a:pt x="3063049" y="1778000"/>
                  </a:lnTo>
                  <a:lnTo>
                    <a:pt x="3063049" y="1651000"/>
                  </a:lnTo>
                  <a:lnTo>
                    <a:pt x="3251898" y="1676400"/>
                  </a:lnTo>
                  <a:lnTo>
                    <a:pt x="3251898" y="1790700"/>
                  </a:lnTo>
                  <a:lnTo>
                    <a:pt x="3448227" y="1803400"/>
                  </a:lnTo>
                  <a:lnTo>
                    <a:pt x="3448227" y="1790700"/>
                  </a:lnTo>
                  <a:lnTo>
                    <a:pt x="3269640" y="1778000"/>
                  </a:lnTo>
                  <a:lnTo>
                    <a:pt x="3269640" y="1663700"/>
                  </a:lnTo>
                  <a:lnTo>
                    <a:pt x="3219119" y="1651000"/>
                  </a:lnTo>
                  <a:lnTo>
                    <a:pt x="3219119" y="1536700"/>
                  </a:lnTo>
                  <a:lnTo>
                    <a:pt x="3201352" y="1536700"/>
                  </a:lnTo>
                  <a:lnTo>
                    <a:pt x="3201352" y="1549400"/>
                  </a:lnTo>
                  <a:lnTo>
                    <a:pt x="3201352" y="1651000"/>
                  </a:lnTo>
                  <a:lnTo>
                    <a:pt x="3058223" y="1638300"/>
                  </a:lnTo>
                  <a:lnTo>
                    <a:pt x="3045256" y="1638300"/>
                  </a:lnTo>
                  <a:lnTo>
                    <a:pt x="3045256" y="1651000"/>
                  </a:lnTo>
                  <a:lnTo>
                    <a:pt x="3045256" y="1765300"/>
                  </a:lnTo>
                  <a:lnTo>
                    <a:pt x="2931972" y="1752600"/>
                  </a:lnTo>
                  <a:lnTo>
                    <a:pt x="2931972" y="1651000"/>
                  </a:lnTo>
                  <a:lnTo>
                    <a:pt x="3045256" y="1651000"/>
                  </a:lnTo>
                  <a:lnTo>
                    <a:pt x="3045256" y="1638300"/>
                  </a:lnTo>
                  <a:lnTo>
                    <a:pt x="2931972" y="1638300"/>
                  </a:lnTo>
                  <a:lnTo>
                    <a:pt x="2931972" y="1524000"/>
                  </a:lnTo>
                  <a:lnTo>
                    <a:pt x="3201352" y="1549400"/>
                  </a:lnTo>
                  <a:lnTo>
                    <a:pt x="3201352" y="1536700"/>
                  </a:lnTo>
                  <a:lnTo>
                    <a:pt x="3132124" y="1536700"/>
                  </a:lnTo>
                  <a:lnTo>
                    <a:pt x="3111944" y="1498600"/>
                  </a:lnTo>
                  <a:lnTo>
                    <a:pt x="3111944" y="1536700"/>
                  </a:lnTo>
                  <a:lnTo>
                    <a:pt x="3021952" y="1524000"/>
                  </a:lnTo>
                  <a:lnTo>
                    <a:pt x="2931972" y="1511300"/>
                  </a:lnTo>
                  <a:lnTo>
                    <a:pt x="2914205" y="1511300"/>
                  </a:lnTo>
                  <a:lnTo>
                    <a:pt x="2914205" y="1524000"/>
                  </a:lnTo>
                  <a:lnTo>
                    <a:pt x="2914205" y="1752600"/>
                  </a:lnTo>
                  <a:lnTo>
                    <a:pt x="2807398" y="1752600"/>
                  </a:lnTo>
                  <a:lnTo>
                    <a:pt x="2807271" y="1536700"/>
                  </a:lnTo>
                  <a:lnTo>
                    <a:pt x="2807271" y="1524000"/>
                  </a:lnTo>
                  <a:lnTo>
                    <a:pt x="2914205" y="1524000"/>
                  </a:lnTo>
                  <a:lnTo>
                    <a:pt x="2914205" y="1511300"/>
                  </a:lnTo>
                  <a:lnTo>
                    <a:pt x="2806001" y="1511300"/>
                  </a:lnTo>
                  <a:lnTo>
                    <a:pt x="2789618" y="1435100"/>
                  </a:lnTo>
                  <a:lnTo>
                    <a:pt x="2789618" y="1524000"/>
                  </a:lnTo>
                  <a:lnTo>
                    <a:pt x="2789618" y="1752600"/>
                  </a:lnTo>
                  <a:lnTo>
                    <a:pt x="2670111" y="1752600"/>
                  </a:lnTo>
                  <a:lnTo>
                    <a:pt x="2670111" y="1498600"/>
                  </a:lnTo>
                  <a:lnTo>
                    <a:pt x="2789618" y="1524000"/>
                  </a:lnTo>
                  <a:lnTo>
                    <a:pt x="2789618" y="1435100"/>
                  </a:lnTo>
                  <a:lnTo>
                    <a:pt x="2787713" y="1422400"/>
                  </a:lnTo>
                  <a:lnTo>
                    <a:pt x="2787713" y="1511300"/>
                  </a:lnTo>
                  <a:lnTo>
                    <a:pt x="2720022" y="1498600"/>
                  </a:lnTo>
                  <a:lnTo>
                    <a:pt x="2652331" y="1485900"/>
                  </a:lnTo>
                  <a:lnTo>
                    <a:pt x="2652331" y="1498600"/>
                  </a:lnTo>
                  <a:lnTo>
                    <a:pt x="2652331" y="1638300"/>
                  </a:lnTo>
                  <a:lnTo>
                    <a:pt x="2652331" y="1651000"/>
                  </a:lnTo>
                  <a:lnTo>
                    <a:pt x="2652331" y="1752600"/>
                  </a:lnTo>
                  <a:lnTo>
                    <a:pt x="2541333" y="1752600"/>
                  </a:lnTo>
                  <a:lnTo>
                    <a:pt x="2541333" y="1638300"/>
                  </a:lnTo>
                  <a:lnTo>
                    <a:pt x="2652331" y="1651000"/>
                  </a:lnTo>
                  <a:lnTo>
                    <a:pt x="2652331" y="1638300"/>
                  </a:lnTo>
                  <a:lnTo>
                    <a:pt x="2541333" y="1625600"/>
                  </a:lnTo>
                  <a:lnTo>
                    <a:pt x="2176221" y="1625600"/>
                  </a:lnTo>
                  <a:lnTo>
                    <a:pt x="2176221" y="1498600"/>
                  </a:lnTo>
                  <a:lnTo>
                    <a:pt x="2652331" y="1498600"/>
                  </a:lnTo>
                  <a:lnTo>
                    <a:pt x="2652331" y="1485900"/>
                  </a:lnTo>
                  <a:lnTo>
                    <a:pt x="2244420" y="1485900"/>
                  </a:lnTo>
                  <a:lnTo>
                    <a:pt x="2522169" y="774700"/>
                  </a:lnTo>
                  <a:lnTo>
                    <a:pt x="2641028" y="774700"/>
                  </a:lnTo>
                  <a:lnTo>
                    <a:pt x="2787713" y="1511300"/>
                  </a:lnTo>
                  <a:lnTo>
                    <a:pt x="2787713" y="1422400"/>
                  </a:lnTo>
                  <a:lnTo>
                    <a:pt x="2659951" y="774700"/>
                  </a:lnTo>
                  <a:lnTo>
                    <a:pt x="2772600" y="825500"/>
                  </a:lnTo>
                  <a:lnTo>
                    <a:pt x="3111944" y="1536700"/>
                  </a:lnTo>
                  <a:lnTo>
                    <a:pt x="3111944" y="1498600"/>
                  </a:lnTo>
                  <a:lnTo>
                    <a:pt x="2786443" y="812800"/>
                  </a:lnTo>
                  <a:lnTo>
                    <a:pt x="2699956" y="774700"/>
                  </a:lnTo>
                  <a:lnTo>
                    <a:pt x="2656649" y="762000"/>
                  </a:lnTo>
                  <a:lnTo>
                    <a:pt x="2509075" y="762000"/>
                  </a:lnTo>
                  <a:lnTo>
                    <a:pt x="2226399" y="1485900"/>
                  </a:lnTo>
                  <a:lnTo>
                    <a:pt x="2158314" y="1485900"/>
                  </a:lnTo>
                  <a:lnTo>
                    <a:pt x="2158314" y="1625600"/>
                  </a:lnTo>
                  <a:lnTo>
                    <a:pt x="2092909" y="1625600"/>
                  </a:lnTo>
                  <a:lnTo>
                    <a:pt x="2092909" y="1778000"/>
                  </a:lnTo>
                  <a:lnTo>
                    <a:pt x="1927047" y="1778000"/>
                  </a:lnTo>
                  <a:lnTo>
                    <a:pt x="1927047" y="1092200"/>
                  </a:lnTo>
                  <a:lnTo>
                    <a:pt x="1909279" y="1092200"/>
                  </a:lnTo>
                  <a:lnTo>
                    <a:pt x="1909279" y="2730500"/>
                  </a:lnTo>
                  <a:lnTo>
                    <a:pt x="1513293" y="2781300"/>
                  </a:lnTo>
                  <a:lnTo>
                    <a:pt x="1513293" y="2692400"/>
                  </a:lnTo>
                  <a:lnTo>
                    <a:pt x="1514068" y="2692400"/>
                  </a:lnTo>
                  <a:lnTo>
                    <a:pt x="1612861" y="2679700"/>
                  </a:lnTo>
                  <a:lnTo>
                    <a:pt x="1909279" y="2641600"/>
                  </a:lnTo>
                  <a:lnTo>
                    <a:pt x="1909279" y="2628900"/>
                  </a:lnTo>
                  <a:lnTo>
                    <a:pt x="1513293" y="2679700"/>
                  </a:lnTo>
                  <a:lnTo>
                    <a:pt x="1513293" y="2590800"/>
                  </a:lnTo>
                  <a:lnTo>
                    <a:pt x="1513941" y="2590800"/>
                  </a:lnTo>
                  <a:lnTo>
                    <a:pt x="1711604" y="2565400"/>
                  </a:lnTo>
                  <a:lnTo>
                    <a:pt x="1909279" y="2540000"/>
                  </a:lnTo>
                  <a:lnTo>
                    <a:pt x="1909279" y="2527300"/>
                  </a:lnTo>
                  <a:lnTo>
                    <a:pt x="1513293" y="2565400"/>
                  </a:lnTo>
                  <a:lnTo>
                    <a:pt x="1513293" y="2489200"/>
                  </a:lnTo>
                  <a:lnTo>
                    <a:pt x="1513674" y="2489200"/>
                  </a:lnTo>
                  <a:lnTo>
                    <a:pt x="1711477" y="2476500"/>
                  </a:lnTo>
                  <a:lnTo>
                    <a:pt x="1909279" y="2463800"/>
                  </a:lnTo>
                  <a:lnTo>
                    <a:pt x="1909279" y="2438400"/>
                  </a:lnTo>
                  <a:lnTo>
                    <a:pt x="1513293" y="2476500"/>
                  </a:lnTo>
                  <a:lnTo>
                    <a:pt x="1513293" y="2374900"/>
                  </a:lnTo>
                  <a:lnTo>
                    <a:pt x="1909279" y="2362200"/>
                  </a:lnTo>
                  <a:lnTo>
                    <a:pt x="1909279" y="2349500"/>
                  </a:lnTo>
                  <a:lnTo>
                    <a:pt x="1513293" y="2362200"/>
                  </a:lnTo>
                  <a:lnTo>
                    <a:pt x="1513293" y="2273300"/>
                  </a:lnTo>
                  <a:lnTo>
                    <a:pt x="1909279" y="2260600"/>
                  </a:lnTo>
                  <a:lnTo>
                    <a:pt x="1909279" y="2247900"/>
                  </a:lnTo>
                  <a:lnTo>
                    <a:pt x="1513293" y="2260600"/>
                  </a:lnTo>
                  <a:lnTo>
                    <a:pt x="1513293" y="2171700"/>
                  </a:lnTo>
                  <a:lnTo>
                    <a:pt x="1909279" y="2159000"/>
                  </a:lnTo>
                  <a:lnTo>
                    <a:pt x="1909279" y="2146300"/>
                  </a:lnTo>
                  <a:lnTo>
                    <a:pt x="1513293" y="2159000"/>
                  </a:lnTo>
                  <a:lnTo>
                    <a:pt x="1513293" y="2057400"/>
                  </a:lnTo>
                  <a:lnTo>
                    <a:pt x="1909279" y="2057400"/>
                  </a:lnTo>
                  <a:lnTo>
                    <a:pt x="1909279" y="2044700"/>
                  </a:lnTo>
                  <a:lnTo>
                    <a:pt x="1513293" y="2044700"/>
                  </a:lnTo>
                  <a:lnTo>
                    <a:pt x="1513293" y="1968500"/>
                  </a:lnTo>
                  <a:lnTo>
                    <a:pt x="1909279" y="1968500"/>
                  </a:lnTo>
                  <a:lnTo>
                    <a:pt x="1909279" y="1955800"/>
                  </a:lnTo>
                  <a:lnTo>
                    <a:pt x="1513293" y="1955800"/>
                  </a:lnTo>
                  <a:lnTo>
                    <a:pt x="1513293" y="1854200"/>
                  </a:lnTo>
                  <a:lnTo>
                    <a:pt x="1909279" y="1866900"/>
                  </a:lnTo>
                  <a:lnTo>
                    <a:pt x="1909279" y="1854200"/>
                  </a:lnTo>
                  <a:lnTo>
                    <a:pt x="1513293" y="1841500"/>
                  </a:lnTo>
                  <a:lnTo>
                    <a:pt x="1513293" y="1752600"/>
                  </a:lnTo>
                  <a:lnTo>
                    <a:pt x="1909279" y="1778000"/>
                  </a:lnTo>
                  <a:lnTo>
                    <a:pt x="1909279" y="1765300"/>
                  </a:lnTo>
                  <a:lnTo>
                    <a:pt x="1711286" y="1752600"/>
                  </a:lnTo>
                  <a:lnTo>
                    <a:pt x="1513293" y="1739900"/>
                  </a:lnTo>
                  <a:lnTo>
                    <a:pt x="1513293" y="1651000"/>
                  </a:lnTo>
                  <a:lnTo>
                    <a:pt x="1909279" y="1676400"/>
                  </a:lnTo>
                  <a:lnTo>
                    <a:pt x="1909279" y="1663700"/>
                  </a:lnTo>
                  <a:lnTo>
                    <a:pt x="1711286" y="1651000"/>
                  </a:lnTo>
                  <a:lnTo>
                    <a:pt x="1513293" y="1638300"/>
                  </a:lnTo>
                  <a:lnTo>
                    <a:pt x="1513293" y="1549400"/>
                  </a:lnTo>
                  <a:lnTo>
                    <a:pt x="1909279" y="1587500"/>
                  </a:lnTo>
                  <a:lnTo>
                    <a:pt x="1909279" y="1574800"/>
                  </a:lnTo>
                  <a:lnTo>
                    <a:pt x="1645285" y="1549400"/>
                  </a:lnTo>
                  <a:lnTo>
                    <a:pt x="1513293" y="1536700"/>
                  </a:lnTo>
                  <a:lnTo>
                    <a:pt x="1513293" y="1447800"/>
                  </a:lnTo>
                  <a:lnTo>
                    <a:pt x="1909279" y="1485900"/>
                  </a:lnTo>
                  <a:lnTo>
                    <a:pt x="1909279" y="1473200"/>
                  </a:lnTo>
                  <a:lnTo>
                    <a:pt x="1645246" y="1447800"/>
                  </a:lnTo>
                  <a:lnTo>
                    <a:pt x="1513293" y="1422400"/>
                  </a:lnTo>
                  <a:lnTo>
                    <a:pt x="1513293" y="1346200"/>
                  </a:lnTo>
                  <a:lnTo>
                    <a:pt x="1909279" y="1384300"/>
                  </a:lnTo>
                  <a:lnTo>
                    <a:pt x="1909279" y="1371600"/>
                  </a:lnTo>
                  <a:lnTo>
                    <a:pt x="1645285" y="1346200"/>
                  </a:lnTo>
                  <a:lnTo>
                    <a:pt x="1513293" y="1333500"/>
                  </a:lnTo>
                  <a:lnTo>
                    <a:pt x="1513293" y="1244600"/>
                  </a:lnTo>
                  <a:lnTo>
                    <a:pt x="1909279" y="1295400"/>
                  </a:lnTo>
                  <a:lnTo>
                    <a:pt x="1909279" y="1282700"/>
                  </a:lnTo>
                  <a:lnTo>
                    <a:pt x="1612290" y="1244600"/>
                  </a:lnTo>
                  <a:lnTo>
                    <a:pt x="1513293" y="1231900"/>
                  </a:lnTo>
                  <a:lnTo>
                    <a:pt x="1513293" y="1130300"/>
                  </a:lnTo>
                  <a:lnTo>
                    <a:pt x="1909279" y="1206500"/>
                  </a:lnTo>
                  <a:lnTo>
                    <a:pt x="1909279" y="1193800"/>
                  </a:lnTo>
                  <a:lnTo>
                    <a:pt x="1592414" y="1130300"/>
                  </a:lnTo>
                  <a:lnTo>
                    <a:pt x="1513293" y="1117600"/>
                  </a:lnTo>
                  <a:lnTo>
                    <a:pt x="1513293" y="1028700"/>
                  </a:lnTo>
                  <a:lnTo>
                    <a:pt x="1909279" y="1104900"/>
                  </a:lnTo>
                  <a:lnTo>
                    <a:pt x="1909279" y="1092200"/>
                  </a:lnTo>
                  <a:lnTo>
                    <a:pt x="1817204" y="1079500"/>
                  </a:lnTo>
                  <a:lnTo>
                    <a:pt x="1817204" y="952500"/>
                  </a:lnTo>
                  <a:lnTo>
                    <a:pt x="1799424" y="939800"/>
                  </a:lnTo>
                  <a:lnTo>
                    <a:pt x="1799424" y="965200"/>
                  </a:lnTo>
                  <a:lnTo>
                    <a:pt x="1799424" y="1079500"/>
                  </a:lnTo>
                  <a:lnTo>
                    <a:pt x="1570520" y="1028700"/>
                  </a:lnTo>
                  <a:lnTo>
                    <a:pt x="1513293" y="1016000"/>
                  </a:lnTo>
                  <a:lnTo>
                    <a:pt x="1495526" y="1016000"/>
                  </a:lnTo>
                  <a:lnTo>
                    <a:pt x="1495526" y="2781300"/>
                  </a:lnTo>
                  <a:lnTo>
                    <a:pt x="1419694" y="2781300"/>
                  </a:lnTo>
                  <a:lnTo>
                    <a:pt x="1419694" y="2692400"/>
                  </a:lnTo>
                  <a:lnTo>
                    <a:pt x="1495526" y="2692400"/>
                  </a:lnTo>
                  <a:lnTo>
                    <a:pt x="1495526" y="2679700"/>
                  </a:lnTo>
                  <a:lnTo>
                    <a:pt x="1419694" y="2679700"/>
                  </a:lnTo>
                  <a:lnTo>
                    <a:pt x="1419694" y="2590800"/>
                  </a:lnTo>
                  <a:lnTo>
                    <a:pt x="1495526" y="2590800"/>
                  </a:lnTo>
                  <a:lnTo>
                    <a:pt x="1495526" y="2565400"/>
                  </a:lnTo>
                  <a:lnTo>
                    <a:pt x="1419694" y="2565400"/>
                  </a:lnTo>
                  <a:lnTo>
                    <a:pt x="1419694" y="2489200"/>
                  </a:lnTo>
                  <a:lnTo>
                    <a:pt x="1495526" y="2489200"/>
                  </a:lnTo>
                  <a:lnTo>
                    <a:pt x="1495526" y="2476500"/>
                  </a:lnTo>
                  <a:lnTo>
                    <a:pt x="1419694" y="2476500"/>
                  </a:lnTo>
                  <a:lnTo>
                    <a:pt x="1419694" y="2374900"/>
                  </a:lnTo>
                  <a:lnTo>
                    <a:pt x="1495526" y="2374900"/>
                  </a:lnTo>
                  <a:lnTo>
                    <a:pt x="1495526" y="2362200"/>
                  </a:lnTo>
                  <a:lnTo>
                    <a:pt x="1419694" y="2362200"/>
                  </a:lnTo>
                  <a:lnTo>
                    <a:pt x="1419694" y="2336800"/>
                  </a:lnTo>
                  <a:lnTo>
                    <a:pt x="1135367" y="2349500"/>
                  </a:lnTo>
                  <a:lnTo>
                    <a:pt x="1135367" y="2273300"/>
                  </a:lnTo>
                  <a:lnTo>
                    <a:pt x="1495526" y="2273300"/>
                  </a:lnTo>
                  <a:lnTo>
                    <a:pt x="1495526" y="2260600"/>
                  </a:lnTo>
                  <a:lnTo>
                    <a:pt x="1135367" y="2260600"/>
                  </a:lnTo>
                  <a:lnTo>
                    <a:pt x="1135367" y="2171700"/>
                  </a:lnTo>
                  <a:lnTo>
                    <a:pt x="1495526" y="2171700"/>
                  </a:lnTo>
                  <a:lnTo>
                    <a:pt x="1495526" y="2159000"/>
                  </a:lnTo>
                  <a:lnTo>
                    <a:pt x="1135367" y="2159000"/>
                  </a:lnTo>
                  <a:lnTo>
                    <a:pt x="1135367" y="2146300"/>
                  </a:lnTo>
                  <a:lnTo>
                    <a:pt x="1117587" y="2146300"/>
                  </a:lnTo>
                  <a:lnTo>
                    <a:pt x="1117587" y="2159000"/>
                  </a:lnTo>
                  <a:lnTo>
                    <a:pt x="1117587" y="2349500"/>
                  </a:lnTo>
                  <a:lnTo>
                    <a:pt x="565010" y="2374900"/>
                  </a:lnTo>
                  <a:lnTo>
                    <a:pt x="457708" y="2374900"/>
                  </a:lnTo>
                  <a:lnTo>
                    <a:pt x="457708" y="2184400"/>
                  </a:lnTo>
                  <a:lnTo>
                    <a:pt x="787641" y="2171700"/>
                  </a:lnTo>
                  <a:lnTo>
                    <a:pt x="1117587" y="2159000"/>
                  </a:lnTo>
                  <a:lnTo>
                    <a:pt x="1117587" y="2146300"/>
                  </a:lnTo>
                  <a:lnTo>
                    <a:pt x="742289" y="2146300"/>
                  </a:lnTo>
                  <a:lnTo>
                    <a:pt x="742289" y="2159000"/>
                  </a:lnTo>
                  <a:lnTo>
                    <a:pt x="498259" y="2171700"/>
                  </a:lnTo>
                  <a:lnTo>
                    <a:pt x="582206" y="2159000"/>
                  </a:lnTo>
                  <a:lnTo>
                    <a:pt x="742289" y="2159000"/>
                  </a:lnTo>
                  <a:lnTo>
                    <a:pt x="742289" y="2146300"/>
                  </a:lnTo>
                  <a:lnTo>
                    <a:pt x="677252" y="2146300"/>
                  </a:lnTo>
                  <a:lnTo>
                    <a:pt x="677252" y="2057400"/>
                  </a:lnTo>
                  <a:lnTo>
                    <a:pt x="1495526" y="2057400"/>
                  </a:lnTo>
                  <a:lnTo>
                    <a:pt x="1495526" y="2044700"/>
                  </a:lnTo>
                  <a:lnTo>
                    <a:pt x="677252" y="2044700"/>
                  </a:lnTo>
                  <a:lnTo>
                    <a:pt x="677252" y="1968500"/>
                  </a:lnTo>
                  <a:lnTo>
                    <a:pt x="1495526" y="1968500"/>
                  </a:lnTo>
                  <a:lnTo>
                    <a:pt x="1495526" y="1955800"/>
                  </a:lnTo>
                  <a:lnTo>
                    <a:pt x="677252" y="1955800"/>
                  </a:lnTo>
                  <a:lnTo>
                    <a:pt x="677252" y="1917700"/>
                  </a:lnTo>
                  <a:lnTo>
                    <a:pt x="659460" y="1917700"/>
                  </a:lnTo>
                  <a:lnTo>
                    <a:pt x="659460" y="1930400"/>
                  </a:lnTo>
                  <a:lnTo>
                    <a:pt x="659460" y="2133600"/>
                  </a:lnTo>
                  <a:lnTo>
                    <a:pt x="581914" y="2133600"/>
                  </a:lnTo>
                  <a:lnTo>
                    <a:pt x="581914" y="2146300"/>
                  </a:lnTo>
                  <a:lnTo>
                    <a:pt x="474586" y="2159000"/>
                  </a:lnTo>
                  <a:lnTo>
                    <a:pt x="474586" y="2146300"/>
                  </a:lnTo>
                  <a:lnTo>
                    <a:pt x="581914" y="2146300"/>
                  </a:lnTo>
                  <a:lnTo>
                    <a:pt x="581914" y="2133600"/>
                  </a:lnTo>
                  <a:lnTo>
                    <a:pt x="474586" y="2133600"/>
                  </a:lnTo>
                  <a:lnTo>
                    <a:pt x="474586" y="1930400"/>
                  </a:lnTo>
                  <a:lnTo>
                    <a:pt x="659460" y="1930400"/>
                  </a:lnTo>
                  <a:lnTo>
                    <a:pt x="659460" y="1917700"/>
                  </a:lnTo>
                  <a:lnTo>
                    <a:pt x="635025" y="1917700"/>
                  </a:lnTo>
                  <a:lnTo>
                    <a:pt x="635025" y="1854200"/>
                  </a:lnTo>
                  <a:lnTo>
                    <a:pt x="1495526" y="1854200"/>
                  </a:lnTo>
                  <a:lnTo>
                    <a:pt x="1495526" y="1841500"/>
                  </a:lnTo>
                  <a:lnTo>
                    <a:pt x="635025" y="1841500"/>
                  </a:lnTo>
                  <a:lnTo>
                    <a:pt x="635025" y="1752600"/>
                  </a:lnTo>
                  <a:lnTo>
                    <a:pt x="1495526" y="1752600"/>
                  </a:lnTo>
                  <a:lnTo>
                    <a:pt x="1495526" y="1739900"/>
                  </a:lnTo>
                  <a:lnTo>
                    <a:pt x="635025" y="1739900"/>
                  </a:lnTo>
                  <a:lnTo>
                    <a:pt x="635025" y="1651000"/>
                  </a:lnTo>
                  <a:lnTo>
                    <a:pt x="1495526" y="1651000"/>
                  </a:lnTo>
                  <a:lnTo>
                    <a:pt x="1495526" y="1638300"/>
                  </a:lnTo>
                  <a:lnTo>
                    <a:pt x="635025" y="1638300"/>
                  </a:lnTo>
                  <a:lnTo>
                    <a:pt x="635025" y="1549400"/>
                  </a:lnTo>
                  <a:lnTo>
                    <a:pt x="1495526" y="1549400"/>
                  </a:lnTo>
                  <a:lnTo>
                    <a:pt x="1495526" y="1536700"/>
                  </a:lnTo>
                  <a:lnTo>
                    <a:pt x="635025" y="1536700"/>
                  </a:lnTo>
                  <a:lnTo>
                    <a:pt x="635025" y="1447800"/>
                  </a:lnTo>
                  <a:lnTo>
                    <a:pt x="1495526" y="1447800"/>
                  </a:lnTo>
                  <a:lnTo>
                    <a:pt x="1495526" y="1422400"/>
                  </a:lnTo>
                  <a:lnTo>
                    <a:pt x="635025" y="1422400"/>
                  </a:lnTo>
                  <a:lnTo>
                    <a:pt x="635025" y="1346200"/>
                  </a:lnTo>
                  <a:lnTo>
                    <a:pt x="1495526" y="1346200"/>
                  </a:lnTo>
                  <a:lnTo>
                    <a:pt x="1495526" y="1333500"/>
                  </a:lnTo>
                  <a:lnTo>
                    <a:pt x="635025" y="1333500"/>
                  </a:lnTo>
                  <a:lnTo>
                    <a:pt x="635025" y="1244600"/>
                  </a:lnTo>
                  <a:lnTo>
                    <a:pt x="1495526" y="1244600"/>
                  </a:lnTo>
                  <a:lnTo>
                    <a:pt x="1495526" y="1231900"/>
                  </a:lnTo>
                  <a:lnTo>
                    <a:pt x="635025" y="1231900"/>
                  </a:lnTo>
                  <a:lnTo>
                    <a:pt x="635025" y="1130300"/>
                  </a:lnTo>
                  <a:lnTo>
                    <a:pt x="1495526" y="1130300"/>
                  </a:lnTo>
                  <a:lnTo>
                    <a:pt x="1495526" y="1117600"/>
                  </a:lnTo>
                  <a:lnTo>
                    <a:pt x="635025" y="1117600"/>
                  </a:lnTo>
                  <a:lnTo>
                    <a:pt x="635025" y="1028700"/>
                  </a:lnTo>
                  <a:lnTo>
                    <a:pt x="1495526" y="1028700"/>
                  </a:lnTo>
                  <a:lnTo>
                    <a:pt x="1495526" y="1016000"/>
                  </a:lnTo>
                  <a:lnTo>
                    <a:pt x="1352778" y="1016000"/>
                  </a:lnTo>
                  <a:lnTo>
                    <a:pt x="1352778" y="850900"/>
                  </a:lnTo>
                  <a:lnTo>
                    <a:pt x="1463255" y="876300"/>
                  </a:lnTo>
                  <a:lnTo>
                    <a:pt x="1474431" y="876300"/>
                  </a:lnTo>
                  <a:lnTo>
                    <a:pt x="1799424" y="965200"/>
                  </a:lnTo>
                  <a:lnTo>
                    <a:pt x="1799424" y="939800"/>
                  </a:lnTo>
                  <a:lnTo>
                    <a:pt x="1592033" y="889000"/>
                  </a:lnTo>
                  <a:lnTo>
                    <a:pt x="1606130" y="889000"/>
                  </a:lnTo>
                  <a:lnTo>
                    <a:pt x="1606130" y="215900"/>
                  </a:lnTo>
                  <a:lnTo>
                    <a:pt x="1588363" y="203200"/>
                  </a:lnTo>
                  <a:lnTo>
                    <a:pt x="1588363" y="228600"/>
                  </a:lnTo>
                  <a:lnTo>
                    <a:pt x="1588363" y="889000"/>
                  </a:lnTo>
                  <a:lnTo>
                    <a:pt x="1479524" y="863600"/>
                  </a:lnTo>
                  <a:lnTo>
                    <a:pt x="1479524" y="241300"/>
                  </a:lnTo>
                  <a:lnTo>
                    <a:pt x="1461731" y="241300"/>
                  </a:lnTo>
                  <a:lnTo>
                    <a:pt x="1461731" y="863600"/>
                  </a:lnTo>
                  <a:lnTo>
                    <a:pt x="1407248" y="850900"/>
                  </a:lnTo>
                  <a:lnTo>
                    <a:pt x="1352778" y="838200"/>
                  </a:lnTo>
                  <a:lnTo>
                    <a:pt x="1352778" y="203200"/>
                  </a:lnTo>
                  <a:lnTo>
                    <a:pt x="1334985" y="203200"/>
                  </a:lnTo>
                  <a:lnTo>
                    <a:pt x="1334985" y="838200"/>
                  </a:lnTo>
                  <a:lnTo>
                    <a:pt x="1334985" y="850900"/>
                  </a:lnTo>
                  <a:lnTo>
                    <a:pt x="1334985" y="1016000"/>
                  </a:lnTo>
                  <a:lnTo>
                    <a:pt x="753237" y="1016000"/>
                  </a:lnTo>
                  <a:lnTo>
                    <a:pt x="753237" y="850900"/>
                  </a:lnTo>
                  <a:lnTo>
                    <a:pt x="1334985" y="850900"/>
                  </a:lnTo>
                  <a:lnTo>
                    <a:pt x="1334985" y="838200"/>
                  </a:lnTo>
                  <a:lnTo>
                    <a:pt x="1226134" y="838200"/>
                  </a:lnTo>
                  <a:lnTo>
                    <a:pt x="1226134" y="177800"/>
                  </a:lnTo>
                  <a:lnTo>
                    <a:pt x="1208379" y="177800"/>
                  </a:lnTo>
                  <a:lnTo>
                    <a:pt x="1208379" y="838200"/>
                  </a:lnTo>
                  <a:lnTo>
                    <a:pt x="1112126" y="838200"/>
                  </a:lnTo>
                  <a:lnTo>
                    <a:pt x="1112126" y="139700"/>
                  </a:lnTo>
                  <a:lnTo>
                    <a:pt x="1094371" y="139700"/>
                  </a:lnTo>
                  <a:lnTo>
                    <a:pt x="1094371" y="838200"/>
                  </a:lnTo>
                  <a:lnTo>
                    <a:pt x="964349" y="838200"/>
                  </a:lnTo>
                  <a:lnTo>
                    <a:pt x="964349" y="12700"/>
                  </a:lnTo>
                  <a:lnTo>
                    <a:pt x="1588363" y="228600"/>
                  </a:lnTo>
                  <a:lnTo>
                    <a:pt x="1588363" y="203200"/>
                  </a:lnTo>
                  <a:lnTo>
                    <a:pt x="964349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946581" y="12700"/>
                  </a:lnTo>
                  <a:lnTo>
                    <a:pt x="946581" y="838200"/>
                  </a:lnTo>
                  <a:lnTo>
                    <a:pt x="787006" y="838200"/>
                  </a:lnTo>
                  <a:lnTo>
                    <a:pt x="787006" y="63500"/>
                  </a:lnTo>
                  <a:lnTo>
                    <a:pt x="769239" y="63500"/>
                  </a:lnTo>
                  <a:lnTo>
                    <a:pt x="769239" y="838200"/>
                  </a:lnTo>
                  <a:lnTo>
                    <a:pt x="735469" y="838200"/>
                  </a:lnTo>
                  <a:lnTo>
                    <a:pt x="735469" y="1016000"/>
                  </a:lnTo>
                  <a:lnTo>
                    <a:pt x="626579" y="1016000"/>
                  </a:lnTo>
                  <a:lnTo>
                    <a:pt x="626579" y="63500"/>
                  </a:lnTo>
                  <a:lnTo>
                    <a:pt x="608799" y="63500"/>
                  </a:lnTo>
                  <a:lnTo>
                    <a:pt x="608799" y="1917700"/>
                  </a:lnTo>
                  <a:lnTo>
                    <a:pt x="466115" y="1917700"/>
                  </a:lnTo>
                  <a:lnTo>
                    <a:pt x="466115" y="63500"/>
                  </a:lnTo>
                  <a:lnTo>
                    <a:pt x="456806" y="63500"/>
                  </a:lnTo>
                  <a:lnTo>
                    <a:pt x="456806" y="1930400"/>
                  </a:lnTo>
                  <a:lnTo>
                    <a:pt x="456806" y="2133600"/>
                  </a:lnTo>
                  <a:lnTo>
                    <a:pt x="456806" y="2146300"/>
                  </a:lnTo>
                  <a:lnTo>
                    <a:pt x="456806" y="2159000"/>
                  </a:lnTo>
                  <a:lnTo>
                    <a:pt x="280339" y="2159000"/>
                  </a:lnTo>
                  <a:lnTo>
                    <a:pt x="456806" y="2146300"/>
                  </a:lnTo>
                  <a:lnTo>
                    <a:pt x="456806" y="2133600"/>
                  </a:lnTo>
                  <a:lnTo>
                    <a:pt x="280339" y="2146300"/>
                  </a:lnTo>
                  <a:lnTo>
                    <a:pt x="280339" y="1930400"/>
                  </a:lnTo>
                  <a:lnTo>
                    <a:pt x="456806" y="1930400"/>
                  </a:lnTo>
                  <a:lnTo>
                    <a:pt x="456806" y="63500"/>
                  </a:lnTo>
                  <a:lnTo>
                    <a:pt x="448348" y="63500"/>
                  </a:lnTo>
                  <a:lnTo>
                    <a:pt x="448348" y="1612900"/>
                  </a:lnTo>
                  <a:lnTo>
                    <a:pt x="433565" y="1612900"/>
                  </a:lnTo>
                  <a:lnTo>
                    <a:pt x="433565" y="1625600"/>
                  </a:lnTo>
                  <a:lnTo>
                    <a:pt x="433565" y="1765300"/>
                  </a:lnTo>
                  <a:lnTo>
                    <a:pt x="433565" y="1778000"/>
                  </a:lnTo>
                  <a:lnTo>
                    <a:pt x="433565" y="1917700"/>
                  </a:lnTo>
                  <a:lnTo>
                    <a:pt x="262572" y="1917700"/>
                  </a:lnTo>
                  <a:lnTo>
                    <a:pt x="262572" y="1930400"/>
                  </a:lnTo>
                  <a:lnTo>
                    <a:pt x="262572" y="2146300"/>
                  </a:lnTo>
                  <a:lnTo>
                    <a:pt x="86106" y="2146300"/>
                  </a:lnTo>
                  <a:lnTo>
                    <a:pt x="86106" y="1930400"/>
                  </a:lnTo>
                  <a:lnTo>
                    <a:pt x="262572" y="1930400"/>
                  </a:lnTo>
                  <a:lnTo>
                    <a:pt x="262572" y="1917700"/>
                  </a:lnTo>
                  <a:lnTo>
                    <a:pt x="242354" y="1917700"/>
                  </a:lnTo>
                  <a:lnTo>
                    <a:pt x="242354" y="1765300"/>
                  </a:lnTo>
                  <a:lnTo>
                    <a:pt x="433565" y="1778000"/>
                  </a:lnTo>
                  <a:lnTo>
                    <a:pt x="433565" y="1765300"/>
                  </a:lnTo>
                  <a:lnTo>
                    <a:pt x="242354" y="1752600"/>
                  </a:lnTo>
                  <a:lnTo>
                    <a:pt x="242354" y="1612900"/>
                  </a:lnTo>
                  <a:lnTo>
                    <a:pt x="303174" y="1612900"/>
                  </a:lnTo>
                  <a:lnTo>
                    <a:pt x="433565" y="1625600"/>
                  </a:lnTo>
                  <a:lnTo>
                    <a:pt x="433565" y="1612900"/>
                  </a:lnTo>
                  <a:lnTo>
                    <a:pt x="305689" y="1600200"/>
                  </a:lnTo>
                  <a:lnTo>
                    <a:pt x="305689" y="63500"/>
                  </a:lnTo>
                  <a:lnTo>
                    <a:pt x="287896" y="63500"/>
                  </a:lnTo>
                  <a:lnTo>
                    <a:pt x="287896" y="1600200"/>
                  </a:lnTo>
                  <a:lnTo>
                    <a:pt x="224561" y="1587500"/>
                  </a:lnTo>
                  <a:lnTo>
                    <a:pt x="224561" y="1612900"/>
                  </a:lnTo>
                  <a:lnTo>
                    <a:pt x="224561" y="1752600"/>
                  </a:lnTo>
                  <a:lnTo>
                    <a:pt x="224561" y="1765300"/>
                  </a:lnTo>
                  <a:lnTo>
                    <a:pt x="224561" y="1917700"/>
                  </a:lnTo>
                  <a:lnTo>
                    <a:pt x="20675" y="1917700"/>
                  </a:lnTo>
                  <a:lnTo>
                    <a:pt x="20675" y="1765300"/>
                  </a:lnTo>
                  <a:lnTo>
                    <a:pt x="224561" y="1765300"/>
                  </a:lnTo>
                  <a:lnTo>
                    <a:pt x="224561" y="1752600"/>
                  </a:lnTo>
                  <a:lnTo>
                    <a:pt x="20675" y="1752600"/>
                  </a:lnTo>
                  <a:lnTo>
                    <a:pt x="20675" y="1600200"/>
                  </a:lnTo>
                  <a:lnTo>
                    <a:pt x="224561" y="1612900"/>
                  </a:lnTo>
                  <a:lnTo>
                    <a:pt x="224561" y="1587500"/>
                  </a:lnTo>
                  <a:lnTo>
                    <a:pt x="160020" y="1587500"/>
                  </a:lnTo>
                  <a:lnTo>
                    <a:pt x="160020" y="1333500"/>
                  </a:lnTo>
                  <a:lnTo>
                    <a:pt x="145224" y="1320800"/>
                  </a:lnTo>
                  <a:lnTo>
                    <a:pt x="0" y="1320800"/>
                  </a:lnTo>
                  <a:lnTo>
                    <a:pt x="142240" y="1333500"/>
                  </a:lnTo>
                  <a:lnTo>
                    <a:pt x="142240" y="1447800"/>
                  </a:lnTo>
                  <a:lnTo>
                    <a:pt x="0" y="1447800"/>
                  </a:lnTo>
                  <a:lnTo>
                    <a:pt x="0" y="1460500"/>
                  </a:lnTo>
                  <a:lnTo>
                    <a:pt x="142240" y="1460500"/>
                  </a:lnTo>
                  <a:lnTo>
                    <a:pt x="142240" y="1587500"/>
                  </a:lnTo>
                  <a:lnTo>
                    <a:pt x="0" y="1587500"/>
                  </a:lnTo>
                  <a:lnTo>
                    <a:pt x="0" y="1600200"/>
                  </a:lnTo>
                  <a:lnTo>
                    <a:pt x="2895" y="1600200"/>
                  </a:lnTo>
                  <a:lnTo>
                    <a:pt x="2895" y="1752600"/>
                  </a:lnTo>
                  <a:lnTo>
                    <a:pt x="0" y="1752600"/>
                  </a:lnTo>
                  <a:lnTo>
                    <a:pt x="0" y="1765300"/>
                  </a:lnTo>
                  <a:lnTo>
                    <a:pt x="2895" y="1765300"/>
                  </a:lnTo>
                  <a:lnTo>
                    <a:pt x="2895" y="1917700"/>
                  </a:lnTo>
                  <a:lnTo>
                    <a:pt x="0" y="1917700"/>
                  </a:lnTo>
                  <a:lnTo>
                    <a:pt x="0" y="1930400"/>
                  </a:lnTo>
                  <a:lnTo>
                    <a:pt x="68326" y="1930400"/>
                  </a:lnTo>
                  <a:lnTo>
                    <a:pt x="68326" y="2146300"/>
                  </a:lnTo>
                  <a:lnTo>
                    <a:pt x="0" y="2146300"/>
                  </a:lnTo>
                  <a:lnTo>
                    <a:pt x="0" y="2184400"/>
                  </a:lnTo>
                  <a:lnTo>
                    <a:pt x="439889" y="2184400"/>
                  </a:lnTo>
                  <a:lnTo>
                    <a:pt x="439889" y="2374900"/>
                  </a:lnTo>
                  <a:lnTo>
                    <a:pt x="0" y="2374900"/>
                  </a:lnTo>
                  <a:lnTo>
                    <a:pt x="0" y="2882900"/>
                  </a:lnTo>
                  <a:lnTo>
                    <a:pt x="8877" y="2882900"/>
                  </a:lnTo>
                  <a:lnTo>
                    <a:pt x="8877" y="2387600"/>
                  </a:lnTo>
                  <a:lnTo>
                    <a:pt x="556475" y="2387600"/>
                  </a:lnTo>
                  <a:lnTo>
                    <a:pt x="556475" y="2882900"/>
                  </a:lnTo>
                  <a:lnTo>
                    <a:pt x="574230" y="2882900"/>
                  </a:lnTo>
                  <a:lnTo>
                    <a:pt x="574230" y="2387600"/>
                  </a:lnTo>
                  <a:lnTo>
                    <a:pt x="794562" y="2387600"/>
                  </a:lnTo>
                  <a:lnTo>
                    <a:pt x="794562" y="2882900"/>
                  </a:lnTo>
                  <a:lnTo>
                    <a:pt x="812355" y="2882900"/>
                  </a:lnTo>
                  <a:lnTo>
                    <a:pt x="812355" y="2387600"/>
                  </a:lnTo>
                  <a:lnTo>
                    <a:pt x="812355" y="2374900"/>
                  </a:lnTo>
                  <a:lnTo>
                    <a:pt x="997254" y="2374900"/>
                  </a:lnTo>
                  <a:lnTo>
                    <a:pt x="997254" y="2882900"/>
                  </a:lnTo>
                  <a:lnTo>
                    <a:pt x="1015034" y="2882900"/>
                  </a:lnTo>
                  <a:lnTo>
                    <a:pt x="1015034" y="2374900"/>
                  </a:lnTo>
                  <a:lnTo>
                    <a:pt x="1199934" y="2362200"/>
                  </a:lnTo>
                  <a:lnTo>
                    <a:pt x="1199934" y="2882900"/>
                  </a:lnTo>
                  <a:lnTo>
                    <a:pt x="1217701" y="2882900"/>
                  </a:lnTo>
                  <a:lnTo>
                    <a:pt x="1217701" y="2362200"/>
                  </a:lnTo>
                  <a:lnTo>
                    <a:pt x="1216939" y="2362200"/>
                  </a:lnTo>
                  <a:lnTo>
                    <a:pt x="1401927" y="2349500"/>
                  </a:lnTo>
                  <a:lnTo>
                    <a:pt x="1401927" y="2882900"/>
                  </a:lnTo>
                  <a:lnTo>
                    <a:pt x="1419694" y="2882900"/>
                  </a:lnTo>
                  <a:lnTo>
                    <a:pt x="1419694" y="2794000"/>
                  </a:lnTo>
                  <a:lnTo>
                    <a:pt x="1495526" y="2794000"/>
                  </a:lnTo>
                  <a:lnTo>
                    <a:pt x="1495526" y="2882900"/>
                  </a:lnTo>
                  <a:lnTo>
                    <a:pt x="1513293" y="2882900"/>
                  </a:lnTo>
                  <a:lnTo>
                    <a:pt x="1513293" y="2794000"/>
                  </a:lnTo>
                  <a:lnTo>
                    <a:pt x="1514309" y="2794000"/>
                  </a:lnTo>
                  <a:lnTo>
                    <a:pt x="1613052" y="2781300"/>
                  </a:lnTo>
                  <a:lnTo>
                    <a:pt x="1909279" y="2743200"/>
                  </a:lnTo>
                  <a:lnTo>
                    <a:pt x="1909279" y="2819400"/>
                  </a:lnTo>
                  <a:lnTo>
                    <a:pt x="1554695" y="2882900"/>
                  </a:lnTo>
                  <a:lnTo>
                    <a:pt x="1648040" y="2882900"/>
                  </a:lnTo>
                  <a:lnTo>
                    <a:pt x="1909279" y="2844800"/>
                  </a:lnTo>
                  <a:lnTo>
                    <a:pt x="1909279" y="2882900"/>
                  </a:lnTo>
                  <a:lnTo>
                    <a:pt x="1927047" y="2882900"/>
                  </a:lnTo>
                  <a:lnTo>
                    <a:pt x="1927047" y="2844800"/>
                  </a:lnTo>
                  <a:lnTo>
                    <a:pt x="1927047" y="2743200"/>
                  </a:lnTo>
                  <a:lnTo>
                    <a:pt x="1927047" y="1790700"/>
                  </a:lnTo>
                  <a:lnTo>
                    <a:pt x="2110702" y="1790700"/>
                  </a:lnTo>
                  <a:lnTo>
                    <a:pt x="2110702" y="1778000"/>
                  </a:lnTo>
                  <a:lnTo>
                    <a:pt x="2110702" y="1638300"/>
                  </a:lnTo>
                  <a:lnTo>
                    <a:pt x="2523566" y="1638300"/>
                  </a:lnTo>
                  <a:lnTo>
                    <a:pt x="2523566" y="1765300"/>
                  </a:lnTo>
                  <a:lnTo>
                    <a:pt x="2797238" y="1765300"/>
                  </a:lnTo>
                  <a:lnTo>
                    <a:pt x="2797238" y="3797300"/>
                  </a:lnTo>
                  <a:lnTo>
                    <a:pt x="2617165" y="3797300"/>
                  </a:lnTo>
                  <a:lnTo>
                    <a:pt x="2617165" y="3225800"/>
                  </a:lnTo>
                  <a:lnTo>
                    <a:pt x="2599372" y="3225800"/>
                  </a:lnTo>
                  <a:lnTo>
                    <a:pt x="2599372" y="3886200"/>
                  </a:lnTo>
                  <a:lnTo>
                    <a:pt x="2518219" y="3924300"/>
                  </a:lnTo>
                  <a:lnTo>
                    <a:pt x="2518219" y="3810000"/>
                  </a:lnTo>
                  <a:lnTo>
                    <a:pt x="2558796" y="3797300"/>
                  </a:lnTo>
                  <a:lnTo>
                    <a:pt x="2599372" y="3784600"/>
                  </a:lnTo>
                  <a:lnTo>
                    <a:pt x="2599372" y="3771900"/>
                  </a:lnTo>
                  <a:lnTo>
                    <a:pt x="2518219" y="3797300"/>
                  </a:lnTo>
                  <a:lnTo>
                    <a:pt x="2518219" y="3683000"/>
                  </a:lnTo>
                  <a:lnTo>
                    <a:pt x="2558745" y="3670300"/>
                  </a:lnTo>
                  <a:lnTo>
                    <a:pt x="2599347" y="3657612"/>
                  </a:lnTo>
                  <a:lnTo>
                    <a:pt x="2599372" y="3644912"/>
                  </a:lnTo>
                  <a:lnTo>
                    <a:pt x="2518219" y="3670300"/>
                  </a:lnTo>
                  <a:lnTo>
                    <a:pt x="2518219" y="3556000"/>
                  </a:lnTo>
                  <a:lnTo>
                    <a:pt x="2558745" y="3543300"/>
                  </a:lnTo>
                  <a:lnTo>
                    <a:pt x="2599372" y="3530600"/>
                  </a:lnTo>
                  <a:lnTo>
                    <a:pt x="2599372" y="3517900"/>
                  </a:lnTo>
                  <a:lnTo>
                    <a:pt x="2518219" y="3543300"/>
                  </a:lnTo>
                  <a:lnTo>
                    <a:pt x="2518219" y="3403600"/>
                  </a:lnTo>
                  <a:lnTo>
                    <a:pt x="2558745" y="3390900"/>
                  </a:lnTo>
                  <a:lnTo>
                    <a:pt x="2599372" y="3378200"/>
                  </a:lnTo>
                  <a:lnTo>
                    <a:pt x="2599372" y="3365500"/>
                  </a:lnTo>
                  <a:lnTo>
                    <a:pt x="2518219" y="3390900"/>
                  </a:lnTo>
                  <a:lnTo>
                    <a:pt x="2518219" y="3263900"/>
                  </a:lnTo>
                  <a:lnTo>
                    <a:pt x="2599372" y="3238500"/>
                  </a:lnTo>
                  <a:lnTo>
                    <a:pt x="2599372" y="3225800"/>
                  </a:lnTo>
                  <a:lnTo>
                    <a:pt x="2471750" y="3225800"/>
                  </a:lnTo>
                  <a:lnTo>
                    <a:pt x="2471750" y="2006600"/>
                  </a:lnTo>
                  <a:lnTo>
                    <a:pt x="2453957" y="2006600"/>
                  </a:lnTo>
                  <a:lnTo>
                    <a:pt x="2453957" y="3225800"/>
                  </a:lnTo>
                  <a:lnTo>
                    <a:pt x="2376754" y="3225800"/>
                  </a:lnTo>
                  <a:lnTo>
                    <a:pt x="2376754" y="2971800"/>
                  </a:lnTo>
                  <a:lnTo>
                    <a:pt x="2453957" y="2971800"/>
                  </a:lnTo>
                  <a:lnTo>
                    <a:pt x="2453957" y="2946400"/>
                  </a:lnTo>
                  <a:lnTo>
                    <a:pt x="2376754" y="2946400"/>
                  </a:lnTo>
                  <a:lnTo>
                    <a:pt x="2376754" y="2552700"/>
                  </a:lnTo>
                  <a:lnTo>
                    <a:pt x="2453957" y="2552700"/>
                  </a:lnTo>
                  <a:lnTo>
                    <a:pt x="2453957" y="2540000"/>
                  </a:lnTo>
                  <a:lnTo>
                    <a:pt x="2376754" y="2540000"/>
                  </a:lnTo>
                  <a:lnTo>
                    <a:pt x="2376754" y="2019300"/>
                  </a:lnTo>
                  <a:lnTo>
                    <a:pt x="2453957" y="2019300"/>
                  </a:lnTo>
                  <a:lnTo>
                    <a:pt x="2453957" y="2006600"/>
                  </a:lnTo>
                  <a:lnTo>
                    <a:pt x="2358974" y="2006600"/>
                  </a:lnTo>
                  <a:lnTo>
                    <a:pt x="2358974" y="2019300"/>
                  </a:lnTo>
                  <a:lnTo>
                    <a:pt x="2358974" y="2540000"/>
                  </a:lnTo>
                  <a:lnTo>
                    <a:pt x="2358974" y="2552700"/>
                  </a:lnTo>
                  <a:lnTo>
                    <a:pt x="2358974" y="2946400"/>
                  </a:lnTo>
                  <a:lnTo>
                    <a:pt x="2358974" y="2971800"/>
                  </a:lnTo>
                  <a:lnTo>
                    <a:pt x="2358974" y="3225800"/>
                  </a:lnTo>
                  <a:lnTo>
                    <a:pt x="2161362" y="3225800"/>
                  </a:lnTo>
                  <a:lnTo>
                    <a:pt x="2161362" y="2997200"/>
                  </a:lnTo>
                  <a:lnTo>
                    <a:pt x="2260168" y="2984500"/>
                  </a:lnTo>
                  <a:lnTo>
                    <a:pt x="2358974" y="2971800"/>
                  </a:lnTo>
                  <a:lnTo>
                    <a:pt x="2358974" y="2946400"/>
                  </a:lnTo>
                  <a:lnTo>
                    <a:pt x="2161362" y="2984500"/>
                  </a:lnTo>
                  <a:lnTo>
                    <a:pt x="2161362" y="2590800"/>
                  </a:lnTo>
                  <a:lnTo>
                    <a:pt x="2293099" y="2565400"/>
                  </a:lnTo>
                  <a:lnTo>
                    <a:pt x="2358974" y="2552700"/>
                  </a:lnTo>
                  <a:lnTo>
                    <a:pt x="2358974" y="2540000"/>
                  </a:lnTo>
                  <a:lnTo>
                    <a:pt x="2161362" y="2565400"/>
                  </a:lnTo>
                  <a:lnTo>
                    <a:pt x="2161362" y="2019300"/>
                  </a:lnTo>
                  <a:lnTo>
                    <a:pt x="2358974" y="2019300"/>
                  </a:lnTo>
                  <a:lnTo>
                    <a:pt x="2358974" y="2006600"/>
                  </a:lnTo>
                  <a:lnTo>
                    <a:pt x="2143582" y="2006600"/>
                  </a:lnTo>
                  <a:lnTo>
                    <a:pt x="2143582" y="3225800"/>
                  </a:lnTo>
                  <a:lnTo>
                    <a:pt x="2133803" y="3225800"/>
                  </a:lnTo>
                  <a:lnTo>
                    <a:pt x="2133803" y="2971800"/>
                  </a:lnTo>
                  <a:lnTo>
                    <a:pt x="2116023" y="2971800"/>
                  </a:lnTo>
                  <a:lnTo>
                    <a:pt x="2116023" y="2984500"/>
                  </a:lnTo>
                  <a:lnTo>
                    <a:pt x="2116023" y="3098800"/>
                  </a:lnTo>
                  <a:lnTo>
                    <a:pt x="2116023" y="3111500"/>
                  </a:lnTo>
                  <a:lnTo>
                    <a:pt x="2116023" y="3225800"/>
                  </a:lnTo>
                  <a:lnTo>
                    <a:pt x="2051634" y="3238500"/>
                  </a:lnTo>
                  <a:lnTo>
                    <a:pt x="2051634" y="3124200"/>
                  </a:lnTo>
                  <a:lnTo>
                    <a:pt x="2116023" y="3111500"/>
                  </a:lnTo>
                  <a:lnTo>
                    <a:pt x="2116023" y="3098800"/>
                  </a:lnTo>
                  <a:lnTo>
                    <a:pt x="2051634" y="3111500"/>
                  </a:lnTo>
                  <a:lnTo>
                    <a:pt x="2051634" y="2997200"/>
                  </a:lnTo>
                  <a:lnTo>
                    <a:pt x="2116023" y="2984500"/>
                  </a:lnTo>
                  <a:lnTo>
                    <a:pt x="2116023" y="2971800"/>
                  </a:lnTo>
                  <a:lnTo>
                    <a:pt x="2003259" y="2971800"/>
                  </a:lnTo>
                  <a:lnTo>
                    <a:pt x="2003259" y="2984500"/>
                  </a:lnTo>
                  <a:lnTo>
                    <a:pt x="2047963" y="2984500"/>
                  </a:lnTo>
                  <a:lnTo>
                    <a:pt x="2003259" y="2997200"/>
                  </a:lnTo>
                  <a:lnTo>
                    <a:pt x="2003259" y="3009900"/>
                  </a:lnTo>
                  <a:lnTo>
                    <a:pt x="2033854" y="2997200"/>
                  </a:lnTo>
                  <a:lnTo>
                    <a:pt x="2033854" y="3124200"/>
                  </a:lnTo>
                  <a:lnTo>
                    <a:pt x="2003259" y="3124200"/>
                  </a:lnTo>
                  <a:lnTo>
                    <a:pt x="2003259" y="3136900"/>
                  </a:lnTo>
                  <a:lnTo>
                    <a:pt x="2033854" y="3136900"/>
                  </a:lnTo>
                  <a:lnTo>
                    <a:pt x="2033854" y="3251200"/>
                  </a:lnTo>
                  <a:lnTo>
                    <a:pt x="2003259" y="3251200"/>
                  </a:lnTo>
                  <a:lnTo>
                    <a:pt x="2003259" y="3263900"/>
                  </a:lnTo>
                  <a:lnTo>
                    <a:pt x="2129485" y="3238500"/>
                  </a:lnTo>
                  <a:lnTo>
                    <a:pt x="2557081" y="3238500"/>
                  </a:lnTo>
                  <a:lnTo>
                    <a:pt x="2500452" y="3251200"/>
                  </a:lnTo>
                  <a:lnTo>
                    <a:pt x="2500452" y="3263900"/>
                  </a:lnTo>
                  <a:lnTo>
                    <a:pt x="2500452" y="3390900"/>
                  </a:lnTo>
                  <a:lnTo>
                    <a:pt x="2500452" y="3924300"/>
                  </a:lnTo>
                  <a:lnTo>
                    <a:pt x="2408364" y="3962412"/>
                  </a:lnTo>
                  <a:lnTo>
                    <a:pt x="2408364" y="3860800"/>
                  </a:lnTo>
                  <a:lnTo>
                    <a:pt x="2454351" y="3835400"/>
                  </a:lnTo>
                  <a:lnTo>
                    <a:pt x="2500452" y="3822700"/>
                  </a:lnTo>
                  <a:lnTo>
                    <a:pt x="2500452" y="3797300"/>
                  </a:lnTo>
                  <a:lnTo>
                    <a:pt x="2408364" y="3835400"/>
                  </a:lnTo>
                  <a:lnTo>
                    <a:pt x="2408364" y="3733800"/>
                  </a:lnTo>
                  <a:lnTo>
                    <a:pt x="2454351" y="3708400"/>
                  </a:lnTo>
                  <a:lnTo>
                    <a:pt x="2500452" y="3695700"/>
                  </a:lnTo>
                  <a:lnTo>
                    <a:pt x="2500452" y="3683000"/>
                  </a:lnTo>
                  <a:lnTo>
                    <a:pt x="2408364" y="3708400"/>
                  </a:lnTo>
                  <a:lnTo>
                    <a:pt x="2408364" y="3606800"/>
                  </a:lnTo>
                  <a:lnTo>
                    <a:pt x="2439098" y="3581400"/>
                  </a:lnTo>
                  <a:lnTo>
                    <a:pt x="2500452" y="3556000"/>
                  </a:lnTo>
                  <a:lnTo>
                    <a:pt x="2500452" y="3543300"/>
                  </a:lnTo>
                  <a:lnTo>
                    <a:pt x="2408364" y="3581400"/>
                  </a:lnTo>
                  <a:lnTo>
                    <a:pt x="2408364" y="3429012"/>
                  </a:lnTo>
                  <a:lnTo>
                    <a:pt x="2500452" y="3416300"/>
                  </a:lnTo>
                  <a:lnTo>
                    <a:pt x="2500452" y="3390900"/>
                  </a:lnTo>
                  <a:lnTo>
                    <a:pt x="2408364" y="3416300"/>
                  </a:lnTo>
                  <a:lnTo>
                    <a:pt x="2408364" y="3289300"/>
                  </a:lnTo>
                  <a:lnTo>
                    <a:pt x="2406078" y="3289300"/>
                  </a:lnTo>
                  <a:lnTo>
                    <a:pt x="2500452" y="3263900"/>
                  </a:lnTo>
                  <a:lnTo>
                    <a:pt x="2500452" y="3251200"/>
                  </a:lnTo>
                  <a:lnTo>
                    <a:pt x="2390597" y="3289300"/>
                  </a:lnTo>
                  <a:lnTo>
                    <a:pt x="2390584" y="3429025"/>
                  </a:lnTo>
                  <a:lnTo>
                    <a:pt x="2390584" y="3429901"/>
                  </a:lnTo>
                  <a:lnTo>
                    <a:pt x="2390584" y="3581412"/>
                  </a:lnTo>
                  <a:lnTo>
                    <a:pt x="2390584" y="3962412"/>
                  </a:lnTo>
                  <a:lnTo>
                    <a:pt x="2302840" y="4013200"/>
                  </a:lnTo>
                  <a:lnTo>
                    <a:pt x="2302840" y="3898900"/>
                  </a:lnTo>
                  <a:lnTo>
                    <a:pt x="2346655" y="3886200"/>
                  </a:lnTo>
                  <a:lnTo>
                    <a:pt x="2390584" y="3873512"/>
                  </a:lnTo>
                  <a:lnTo>
                    <a:pt x="2390584" y="3860812"/>
                  </a:lnTo>
                  <a:lnTo>
                    <a:pt x="2302840" y="3886200"/>
                  </a:lnTo>
                  <a:lnTo>
                    <a:pt x="2302840" y="3771900"/>
                  </a:lnTo>
                  <a:lnTo>
                    <a:pt x="2346655" y="3759200"/>
                  </a:lnTo>
                  <a:lnTo>
                    <a:pt x="2390584" y="3746512"/>
                  </a:lnTo>
                  <a:lnTo>
                    <a:pt x="2390584" y="3733812"/>
                  </a:lnTo>
                  <a:lnTo>
                    <a:pt x="2302840" y="3759200"/>
                  </a:lnTo>
                  <a:lnTo>
                    <a:pt x="2302840" y="3632200"/>
                  </a:lnTo>
                  <a:lnTo>
                    <a:pt x="2346718" y="3619500"/>
                  </a:lnTo>
                  <a:lnTo>
                    <a:pt x="2390584" y="3606812"/>
                  </a:lnTo>
                  <a:lnTo>
                    <a:pt x="2390584" y="3581412"/>
                  </a:lnTo>
                  <a:lnTo>
                    <a:pt x="2294331" y="3619500"/>
                  </a:lnTo>
                  <a:lnTo>
                    <a:pt x="2294331" y="3479800"/>
                  </a:lnTo>
                  <a:lnTo>
                    <a:pt x="2358504" y="3454400"/>
                  </a:lnTo>
                  <a:lnTo>
                    <a:pt x="2390559" y="3441712"/>
                  </a:lnTo>
                  <a:lnTo>
                    <a:pt x="2390584" y="3429901"/>
                  </a:lnTo>
                  <a:lnTo>
                    <a:pt x="2390584" y="3429025"/>
                  </a:lnTo>
                  <a:lnTo>
                    <a:pt x="2294331" y="3454400"/>
                  </a:lnTo>
                  <a:lnTo>
                    <a:pt x="2294331" y="3314700"/>
                  </a:lnTo>
                  <a:lnTo>
                    <a:pt x="2390597" y="3289300"/>
                  </a:lnTo>
                  <a:lnTo>
                    <a:pt x="2285060" y="3314700"/>
                  </a:lnTo>
                  <a:lnTo>
                    <a:pt x="2285060" y="3759200"/>
                  </a:lnTo>
                  <a:lnTo>
                    <a:pt x="2285060" y="3784600"/>
                  </a:lnTo>
                  <a:lnTo>
                    <a:pt x="2285060" y="3898900"/>
                  </a:lnTo>
                  <a:lnTo>
                    <a:pt x="2285060" y="3911600"/>
                  </a:lnTo>
                  <a:lnTo>
                    <a:pt x="2285060" y="4013200"/>
                  </a:lnTo>
                  <a:lnTo>
                    <a:pt x="2201494" y="4051300"/>
                  </a:lnTo>
                  <a:lnTo>
                    <a:pt x="2201494" y="3937000"/>
                  </a:lnTo>
                  <a:lnTo>
                    <a:pt x="2243277" y="3924300"/>
                  </a:lnTo>
                  <a:lnTo>
                    <a:pt x="2285060" y="3911600"/>
                  </a:lnTo>
                  <a:lnTo>
                    <a:pt x="2285060" y="3898900"/>
                  </a:lnTo>
                  <a:lnTo>
                    <a:pt x="2201494" y="3924300"/>
                  </a:lnTo>
                  <a:lnTo>
                    <a:pt x="2201494" y="3810000"/>
                  </a:lnTo>
                  <a:lnTo>
                    <a:pt x="2243277" y="3797300"/>
                  </a:lnTo>
                  <a:lnTo>
                    <a:pt x="2285060" y="3784600"/>
                  </a:lnTo>
                  <a:lnTo>
                    <a:pt x="2285060" y="3759200"/>
                  </a:lnTo>
                  <a:lnTo>
                    <a:pt x="2201494" y="3797300"/>
                  </a:lnTo>
                  <a:lnTo>
                    <a:pt x="2201494" y="3670300"/>
                  </a:lnTo>
                  <a:lnTo>
                    <a:pt x="2285034" y="3644912"/>
                  </a:lnTo>
                  <a:lnTo>
                    <a:pt x="2285060" y="3314700"/>
                  </a:lnTo>
                  <a:lnTo>
                    <a:pt x="2276551" y="3314700"/>
                  </a:lnTo>
                  <a:lnTo>
                    <a:pt x="2276551" y="3327400"/>
                  </a:lnTo>
                  <a:lnTo>
                    <a:pt x="2276551" y="3454400"/>
                  </a:lnTo>
                  <a:lnTo>
                    <a:pt x="2276551" y="3479800"/>
                  </a:lnTo>
                  <a:lnTo>
                    <a:pt x="2276551" y="3619500"/>
                  </a:lnTo>
                  <a:lnTo>
                    <a:pt x="2093810" y="3619500"/>
                  </a:lnTo>
                  <a:lnTo>
                    <a:pt x="2093810" y="3479800"/>
                  </a:lnTo>
                  <a:lnTo>
                    <a:pt x="2276551" y="3479800"/>
                  </a:lnTo>
                  <a:lnTo>
                    <a:pt x="2276551" y="3454400"/>
                  </a:lnTo>
                  <a:lnTo>
                    <a:pt x="2093810" y="3454400"/>
                  </a:lnTo>
                  <a:lnTo>
                    <a:pt x="2093810" y="3327400"/>
                  </a:lnTo>
                  <a:lnTo>
                    <a:pt x="2276551" y="3327400"/>
                  </a:lnTo>
                  <a:lnTo>
                    <a:pt x="2276551" y="3314700"/>
                  </a:lnTo>
                  <a:lnTo>
                    <a:pt x="2003259" y="3314700"/>
                  </a:lnTo>
                  <a:lnTo>
                    <a:pt x="2003259" y="3327400"/>
                  </a:lnTo>
                  <a:lnTo>
                    <a:pt x="2076018" y="3327400"/>
                  </a:lnTo>
                  <a:lnTo>
                    <a:pt x="2076018" y="3454400"/>
                  </a:lnTo>
                  <a:lnTo>
                    <a:pt x="2003259" y="3454400"/>
                  </a:lnTo>
                  <a:lnTo>
                    <a:pt x="2003259" y="3479800"/>
                  </a:lnTo>
                  <a:lnTo>
                    <a:pt x="2076018" y="3479800"/>
                  </a:lnTo>
                  <a:lnTo>
                    <a:pt x="2076018" y="3619500"/>
                  </a:lnTo>
                  <a:lnTo>
                    <a:pt x="2003259" y="3619500"/>
                  </a:lnTo>
                  <a:lnTo>
                    <a:pt x="2003259" y="3632200"/>
                  </a:lnTo>
                  <a:lnTo>
                    <a:pt x="2248484" y="3632200"/>
                  </a:lnTo>
                  <a:lnTo>
                    <a:pt x="2183714" y="3657612"/>
                  </a:lnTo>
                  <a:lnTo>
                    <a:pt x="2183714" y="4051300"/>
                  </a:lnTo>
                  <a:lnTo>
                    <a:pt x="2095969" y="4089412"/>
                  </a:lnTo>
                  <a:lnTo>
                    <a:pt x="2095969" y="4000500"/>
                  </a:lnTo>
                  <a:lnTo>
                    <a:pt x="2095969" y="3987800"/>
                  </a:lnTo>
                  <a:lnTo>
                    <a:pt x="2139759" y="3962412"/>
                  </a:lnTo>
                  <a:lnTo>
                    <a:pt x="2183714" y="3949700"/>
                  </a:lnTo>
                  <a:lnTo>
                    <a:pt x="2183714" y="3937000"/>
                  </a:lnTo>
                  <a:lnTo>
                    <a:pt x="2095969" y="3962412"/>
                  </a:lnTo>
                  <a:lnTo>
                    <a:pt x="2095969" y="3860800"/>
                  </a:lnTo>
                  <a:lnTo>
                    <a:pt x="2125167" y="3835400"/>
                  </a:lnTo>
                  <a:lnTo>
                    <a:pt x="2183714" y="3810000"/>
                  </a:lnTo>
                  <a:lnTo>
                    <a:pt x="2183714" y="3797300"/>
                  </a:lnTo>
                  <a:lnTo>
                    <a:pt x="2095969" y="3835400"/>
                  </a:lnTo>
                  <a:lnTo>
                    <a:pt x="2095969" y="3708400"/>
                  </a:lnTo>
                  <a:lnTo>
                    <a:pt x="2095969" y="3695700"/>
                  </a:lnTo>
                  <a:lnTo>
                    <a:pt x="2183714" y="3670300"/>
                  </a:lnTo>
                  <a:lnTo>
                    <a:pt x="2183714" y="3657612"/>
                  </a:lnTo>
                  <a:lnTo>
                    <a:pt x="2003259" y="3708400"/>
                  </a:lnTo>
                  <a:lnTo>
                    <a:pt x="2003259" y="3733800"/>
                  </a:lnTo>
                  <a:lnTo>
                    <a:pt x="2078177" y="3708400"/>
                  </a:lnTo>
                  <a:lnTo>
                    <a:pt x="2078177" y="3835400"/>
                  </a:lnTo>
                  <a:lnTo>
                    <a:pt x="2003259" y="3873500"/>
                  </a:lnTo>
                  <a:lnTo>
                    <a:pt x="2003259" y="3886200"/>
                  </a:lnTo>
                  <a:lnTo>
                    <a:pt x="2078177" y="3860800"/>
                  </a:lnTo>
                  <a:lnTo>
                    <a:pt x="2078177" y="3987800"/>
                  </a:lnTo>
                  <a:lnTo>
                    <a:pt x="2003259" y="4013200"/>
                  </a:lnTo>
                  <a:lnTo>
                    <a:pt x="2003259" y="4025900"/>
                  </a:lnTo>
                  <a:lnTo>
                    <a:pt x="2078177" y="4000500"/>
                  </a:lnTo>
                  <a:lnTo>
                    <a:pt x="2078177" y="4114800"/>
                  </a:lnTo>
                  <a:lnTo>
                    <a:pt x="2003259" y="4140200"/>
                  </a:lnTo>
                  <a:lnTo>
                    <a:pt x="2003259" y="4152900"/>
                  </a:lnTo>
                  <a:lnTo>
                    <a:pt x="2164156" y="4114800"/>
                  </a:lnTo>
                  <a:lnTo>
                    <a:pt x="2486088" y="4025900"/>
                  </a:lnTo>
                  <a:lnTo>
                    <a:pt x="2815907" y="4140200"/>
                  </a:lnTo>
                  <a:lnTo>
                    <a:pt x="2805366" y="4140200"/>
                  </a:lnTo>
                  <a:lnTo>
                    <a:pt x="2805366" y="4152900"/>
                  </a:lnTo>
                  <a:lnTo>
                    <a:pt x="2073351" y="4330700"/>
                  </a:lnTo>
                  <a:lnTo>
                    <a:pt x="2210257" y="4216400"/>
                  </a:lnTo>
                  <a:lnTo>
                    <a:pt x="2278583" y="4165600"/>
                  </a:lnTo>
                  <a:lnTo>
                    <a:pt x="2325065" y="4165600"/>
                  </a:lnTo>
                  <a:lnTo>
                    <a:pt x="2333701" y="4152900"/>
                  </a:lnTo>
                  <a:lnTo>
                    <a:pt x="2338654" y="4140200"/>
                  </a:lnTo>
                  <a:lnTo>
                    <a:pt x="2805366" y="4152900"/>
                  </a:lnTo>
                  <a:lnTo>
                    <a:pt x="2805366" y="4140200"/>
                  </a:lnTo>
                  <a:lnTo>
                    <a:pt x="2338400" y="4127500"/>
                  </a:lnTo>
                  <a:lnTo>
                    <a:pt x="2333193" y="4127500"/>
                  </a:lnTo>
                  <a:lnTo>
                    <a:pt x="2324557" y="4114800"/>
                  </a:lnTo>
                  <a:lnTo>
                    <a:pt x="2272233" y="4114800"/>
                  </a:lnTo>
                  <a:lnTo>
                    <a:pt x="2263724" y="4127500"/>
                  </a:lnTo>
                  <a:lnTo>
                    <a:pt x="2260676" y="4140200"/>
                  </a:lnTo>
                  <a:lnTo>
                    <a:pt x="2262835" y="4152900"/>
                  </a:lnTo>
                  <a:lnTo>
                    <a:pt x="2266391" y="4152900"/>
                  </a:lnTo>
                  <a:lnTo>
                    <a:pt x="2179269" y="4216400"/>
                  </a:lnTo>
                  <a:lnTo>
                    <a:pt x="2003259" y="4152900"/>
                  </a:lnTo>
                  <a:lnTo>
                    <a:pt x="2003259" y="4165600"/>
                  </a:lnTo>
                  <a:lnTo>
                    <a:pt x="2166188" y="4241800"/>
                  </a:lnTo>
                  <a:lnTo>
                    <a:pt x="2040458" y="4330700"/>
                  </a:lnTo>
                  <a:lnTo>
                    <a:pt x="2003259" y="4330700"/>
                  </a:lnTo>
                  <a:lnTo>
                    <a:pt x="2003259" y="4343400"/>
                  </a:lnTo>
                  <a:lnTo>
                    <a:pt x="2026119" y="4343400"/>
                  </a:lnTo>
                  <a:lnTo>
                    <a:pt x="2014435" y="4356100"/>
                  </a:lnTo>
                  <a:lnTo>
                    <a:pt x="2003259" y="4381500"/>
                  </a:lnTo>
                  <a:lnTo>
                    <a:pt x="2003259" y="4406900"/>
                  </a:lnTo>
                  <a:lnTo>
                    <a:pt x="2048459" y="4343400"/>
                  </a:lnTo>
                  <a:lnTo>
                    <a:pt x="3104324" y="4292600"/>
                  </a:lnTo>
                  <a:lnTo>
                    <a:pt x="4266082" y="4254500"/>
                  </a:lnTo>
                  <a:lnTo>
                    <a:pt x="3042221" y="4673600"/>
                  </a:lnTo>
                  <a:lnTo>
                    <a:pt x="3045777" y="4686300"/>
                  </a:lnTo>
                  <a:lnTo>
                    <a:pt x="2744165" y="4445000"/>
                  </a:lnTo>
                  <a:lnTo>
                    <a:pt x="2750629" y="4432300"/>
                  </a:lnTo>
                  <a:lnTo>
                    <a:pt x="2754452" y="4432300"/>
                  </a:lnTo>
                  <a:lnTo>
                    <a:pt x="2754452" y="4419651"/>
                  </a:lnTo>
                  <a:lnTo>
                    <a:pt x="2749994" y="4406900"/>
                  </a:lnTo>
                  <a:lnTo>
                    <a:pt x="2737929" y="4394200"/>
                  </a:lnTo>
                  <a:lnTo>
                    <a:pt x="2719895" y="4381500"/>
                  </a:lnTo>
                  <a:lnTo>
                    <a:pt x="2675826" y="4381500"/>
                  </a:lnTo>
                  <a:lnTo>
                    <a:pt x="2657792" y="4394200"/>
                  </a:lnTo>
                  <a:lnTo>
                    <a:pt x="2645600" y="4406900"/>
                  </a:lnTo>
                  <a:lnTo>
                    <a:pt x="2641142" y="4419651"/>
                  </a:lnTo>
                  <a:lnTo>
                    <a:pt x="2003259" y="4533900"/>
                  </a:lnTo>
                  <a:lnTo>
                    <a:pt x="2003259" y="4546600"/>
                  </a:lnTo>
                  <a:lnTo>
                    <a:pt x="2644838" y="4432300"/>
                  </a:lnTo>
                  <a:lnTo>
                    <a:pt x="2645600" y="4432300"/>
                  </a:lnTo>
                  <a:lnTo>
                    <a:pt x="2003018" y="4775327"/>
                  </a:lnTo>
                  <a:lnTo>
                    <a:pt x="2003259" y="4775327"/>
                  </a:lnTo>
                  <a:lnTo>
                    <a:pt x="2003259" y="4787900"/>
                  </a:lnTo>
                  <a:lnTo>
                    <a:pt x="2655252" y="4445000"/>
                  </a:lnTo>
                  <a:lnTo>
                    <a:pt x="2660853" y="4445000"/>
                  </a:lnTo>
                  <a:lnTo>
                    <a:pt x="2667698" y="4457700"/>
                  </a:lnTo>
                  <a:lnTo>
                    <a:pt x="2675585" y="4457700"/>
                  </a:lnTo>
                  <a:lnTo>
                    <a:pt x="2459050" y="5156200"/>
                  </a:lnTo>
                  <a:lnTo>
                    <a:pt x="2307285" y="5232400"/>
                  </a:lnTo>
                  <a:lnTo>
                    <a:pt x="2003259" y="5067300"/>
                  </a:lnTo>
                  <a:lnTo>
                    <a:pt x="2003259" y="5080000"/>
                  </a:lnTo>
                  <a:lnTo>
                    <a:pt x="2270836" y="5232400"/>
                  </a:lnTo>
                  <a:lnTo>
                    <a:pt x="2003259" y="5194300"/>
                  </a:lnTo>
                  <a:lnTo>
                    <a:pt x="2003259" y="5207127"/>
                  </a:lnTo>
                  <a:lnTo>
                    <a:pt x="2003907" y="5207127"/>
                  </a:lnTo>
                  <a:lnTo>
                    <a:pt x="2283790" y="5257800"/>
                  </a:lnTo>
                  <a:lnTo>
                    <a:pt x="2186508" y="5308600"/>
                  </a:lnTo>
                  <a:lnTo>
                    <a:pt x="2003259" y="5334000"/>
                  </a:lnTo>
                  <a:lnTo>
                    <a:pt x="2003259" y="5346700"/>
                  </a:lnTo>
                  <a:lnTo>
                    <a:pt x="2149932" y="5321300"/>
                  </a:lnTo>
                  <a:lnTo>
                    <a:pt x="2003259" y="5410200"/>
                  </a:lnTo>
                  <a:lnTo>
                    <a:pt x="2003259" y="5422900"/>
                  </a:lnTo>
                  <a:lnTo>
                    <a:pt x="2193620" y="5321300"/>
                  </a:lnTo>
                  <a:lnTo>
                    <a:pt x="2201621" y="5321300"/>
                  </a:lnTo>
                  <a:lnTo>
                    <a:pt x="2349944" y="5232400"/>
                  </a:lnTo>
                  <a:lnTo>
                    <a:pt x="2473642" y="5168900"/>
                  </a:lnTo>
                  <a:lnTo>
                    <a:pt x="2474658" y="5168900"/>
                  </a:lnTo>
                  <a:lnTo>
                    <a:pt x="2524201" y="5143500"/>
                  </a:lnTo>
                  <a:lnTo>
                    <a:pt x="2747073" y="5016500"/>
                  </a:lnTo>
                  <a:lnTo>
                    <a:pt x="2755722" y="5029200"/>
                  </a:lnTo>
                  <a:lnTo>
                    <a:pt x="2767393" y="5041900"/>
                  </a:lnTo>
                  <a:lnTo>
                    <a:pt x="2815653" y="5041900"/>
                  </a:lnTo>
                  <a:lnTo>
                    <a:pt x="2831528" y="5029200"/>
                  </a:lnTo>
                  <a:lnTo>
                    <a:pt x="2843720" y="5029200"/>
                  </a:lnTo>
                  <a:lnTo>
                    <a:pt x="2851467" y="5016500"/>
                  </a:lnTo>
                  <a:lnTo>
                    <a:pt x="3163112" y="5092700"/>
                  </a:lnTo>
                  <a:lnTo>
                    <a:pt x="3168205" y="5092700"/>
                  </a:lnTo>
                  <a:lnTo>
                    <a:pt x="4273842" y="5422900"/>
                  </a:lnTo>
                  <a:lnTo>
                    <a:pt x="2003259" y="5600700"/>
                  </a:lnTo>
                  <a:lnTo>
                    <a:pt x="2003259" y="5613400"/>
                  </a:lnTo>
                  <a:lnTo>
                    <a:pt x="4194467" y="5435600"/>
                  </a:lnTo>
                  <a:lnTo>
                    <a:pt x="2003259" y="5803900"/>
                  </a:lnTo>
                  <a:lnTo>
                    <a:pt x="2003259" y="5816600"/>
                  </a:lnTo>
                  <a:lnTo>
                    <a:pt x="4298861" y="5435600"/>
                  </a:lnTo>
                  <a:lnTo>
                    <a:pt x="4309643" y="5435600"/>
                  </a:lnTo>
                  <a:lnTo>
                    <a:pt x="4726825" y="5829300"/>
                  </a:lnTo>
                  <a:lnTo>
                    <a:pt x="4736985" y="5829300"/>
                  </a:lnTo>
                  <a:lnTo>
                    <a:pt x="5470004" y="6540513"/>
                  </a:lnTo>
                  <a:lnTo>
                    <a:pt x="5425694" y="6527800"/>
                  </a:lnTo>
                  <a:lnTo>
                    <a:pt x="5425694" y="6553200"/>
                  </a:lnTo>
                  <a:lnTo>
                    <a:pt x="4702708" y="6883400"/>
                  </a:lnTo>
                  <a:lnTo>
                    <a:pt x="4292752" y="6921500"/>
                  </a:lnTo>
                  <a:lnTo>
                    <a:pt x="4266463" y="6908800"/>
                  </a:lnTo>
                  <a:lnTo>
                    <a:pt x="4266463" y="6934200"/>
                  </a:lnTo>
                  <a:lnTo>
                    <a:pt x="4236123" y="6934200"/>
                  </a:lnTo>
                  <a:lnTo>
                    <a:pt x="2911792" y="6438900"/>
                  </a:lnTo>
                  <a:lnTo>
                    <a:pt x="3353739" y="6477000"/>
                  </a:lnTo>
                  <a:lnTo>
                    <a:pt x="4266463" y="6934200"/>
                  </a:lnTo>
                  <a:lnTo>
                    <a:pt x="4266463" y="6908800"/>
                  </a:lnTo>
                  <a:lnTo>
                    <a:pt x="3389680" y="6477000"/>
                  </a:lnTo>
                  <a:lnTo>
                    <a:pt x="5425694" y="6553200"/>
                  </a:lnTo>
                  <a:lnTo>
                    <a:pt x="5425694" y="6527800"/>
                  </a:lnTo>
                  <a:lnTo>
                    <a:pt x="5411355" y="6527800"/>
                  </a:lnTo>
                  <a:lnTo>
                    <a:pt x="5411330" y="6540513"/>
                  </a:lnTo>
                  <a:lnTo>
                    <a:pt x="3945344" y="6477000"/>
                  </a:lnTo>
                  <a:lnTo>
                    <a:pt x="3358946" y="6451600"/>
                  </a:lnTo>
                  <a:lnTo>
                    <a:pt x="2003259" y="5892800"/>
                  </a:lnTo>
                  <a:lnTo>
                    <a:pt x="1914601" y="5854700"/>
                  </a:lnTo>
                  <a:lnTo>
                    <a:pt x="1910549" y="5842000"/>
                  </a:lnTo>
                  <a:lnTo>
                    <a:pt x="1912315" y="5842000"/>
                  </a:lnTo>
                  <a:lnTo>
                    <a:pt x="2003259" y="5867400"/>
                  </a:lnTo>
                  <a:lnTo>
                    <a:pt x="5411330" y="6540513"/>
                  </a:lnTo>
                  <a:lnTo>
                    <a:pt x="5411330" y="6527800"/>
                  </a:lnTo>
                  <a:lnTo>
                    <a:pt x="2003120" y="5854700"/>
                  </a:lnTo>
                  <a:lnTo>
                    <a:pt x="1960206" y="5842000"/>
                  </a:lnTo>
                  <a:lnTo>
                    <a:pt x="1917280" y="5829300"/>
                  </a:lnTo>
                  <a:lnTo>
                    <a:pt x="1563839" y="5829300"/>
                  </a:lnTo>
                  <a:lnTo>
                    <a:pt x="1792693" y="5842000"/>
                  </a:lnTo>
                  <a:lnTo>
                    <a:pt x="0" y="5994400"/>
                  </a:lnTo>
                  <a:lnTo>
                    <a:pt x="0" y="6019800"/>
                  </a:lnTo>
                  <a:lnTo>
                    <a:pt x="1875878" y="5854700"/>
                  </a:lnTo>
                  <a:lnTo>
                    <a:pt x="2003132" y="5905500"/>
                  </a:lnTo>
                  <a:lnTo>
                    <a:pt x="3316274" y="6451600"/>
                  </a:lnTo>
                  <a:lnTo>
                    <a:pt x="3094278" y="6438900"/>
                  </a:lnTo>
                  <a:lnTo>
                    <a:pt x="2872295" y="6426200"/>
                  </a:lnTo>
                  <a:lnTo>
                    <a:pt x="2201367" y="6184900"/>
                  </a:lnTo>
                  <a:lnTo>
                    <a:pt x="2166061" y="6172200"/>
                  </a:lnTo>
                  <a:lnTo>
                    <a:pt x="2168093" y="6172200"/>
                  </a:lnTo>
                  <a:lnTo>
                    <a:pt x="2169490" y="6159500"/>
                  </a:lnTo>
                  <a:lnTo>
                    <a:pt x="2164156" y="6134100"/>
                  </a:lnTo>
                  <a:lnTo>
                    <a:pt x="2149551" y="6121400"/>
                  </a:lnTo>
                  <a:lnTo>
                    <a:pt x="2127847" y="6108700"/>
                  </a:lnTo>
                  <a:lnTo>
                    <a:pt x="2074621" y="6108700"/>
                  </a:lnTo>
                  <a:lnTo>
                    <a:pt x="2053031" y="6121400"/>
                  </a:lnTo>
                  <a:lnTo>
                    <a:pt x="2038299" y="6134100"/>
                  </a:lnTo>
                  <a:lnTo>
                    <a:pt x="2032977" y="6159500"/>
                  </a:lnTo>
                  <a:lnTo>
                    <a:pt x="2033600" y="6159500"/>
                  </a:lnTo>
                  <a:lnTo>
                    <a:pt x="2034489" y="6172200"/>
                  </a:lnTo>
                  <a:lnTo>
                    <a:pt x="2003259" y="6172200"/>
                  </a:lnTo>
                  <a:lnTo>
                    <a:pt x="982802" y="6350000"/>
                  </a:lnTo>
                  <a:lnTo>
                    <a:pt x="0" y="6286500"/>
                  </a:lnTo>
                  <a:lnTo>
                    <a:pt x="0" y="6299200"/>
                  </a:lnTo>
                  <a:lnTo>
                    <a:pt x="924890" y="6350000"/>
                  </a:lnTo>
                  <a:lnTo>
                    <a:pt x="0" y="6527800"/>
                  </a:lnTo>
                  <a:lnTo>
                    <a:pt x="0" y="6540513"/>
                  </a:lnTo>
                  <a:lnTo>
                    <a:pt x="983830" y="6362700"/>
                  </a:lnTo>
                  <a:lnTo>
                    <a:pt x="1019200" y="6362700"/>
                  </a:lnTo>
                  <a:lnTo>
                    <a:pt x="1020216" y="6350000"/>
                  </a:lnTo>
                  <a:lnTo>
                    <a:pt x="2003132" y="6184900"/>
                  </a:lnTo>
                  <a:lnTo>
                    <a:pt x="2042490" y="6184900"/>
                  </a:lnTo>
                  <a:lnTo>
                    <a:pt x="2003259" y="6197600"/>
                  </a:lnTo>
                  <a:lnTo>
                    <a:pt x="59004" y="7035800"/>
                  </a:lnTo>
                  <a:lnTo>
                    <a:pt x="0" y="7035800"/>
                  </a:lnTo>
                  <a:lnTo>
                    <a:pt x="26073" y="7048500"/>
                  </a:lnTo>
                  <a:lnTo>
                    <a:pt x="61493" y="7048500"/>
                  </a:lnTo>
                  <a:lnTo>
                    <a:pt x="2003132" y="7035800"/>
                  </a:lnTo>
                  <a:lnTo>
                    <a:pt x="94399" y="7035800"/>
                  </a:lnTo>
                  <a:lnTo>
                    <a:pt x="2003132" y="6210300"/>
                  </a:lnTo>
                  <a:lnTo>
                    <a:pt x="2003132" y="6223000"/>
                  </a:lnTo>
                  <a:lnTo>
                    <a:pt x="2028202" y="6210300"/>
                  </a:lnTo>
                  <a:lnTo>
                    <a:pt x="2053285" y="6197600"/>
                  </a:lnTo>
                  <a:lnTo>
                    <a:pt x="2074875" y="6197600"/>
                  </a:lnTo>
                  <a:lnTo>
                    <a:pt x="2087575" y="6223000"/>
                  </a:lnTo>
                  <a:lnTo>
                    <a:pt x="2118703" y="6223000"/>
                  </a:lnTo>
                  <a:lnTo>
                    <a:pt x="2134438" y="6197600"/>
                  </a:lnTo>
                  <a:lnTo>
                    <a:pt x="2148027" y="6197600"/>
                  </a:lnTo>
                  <a:lnTo>
                    <a:pt x="2158695" y="6184900"/>
                  </a:lnTo>
                  <a:lnTo>
                    <a:pt x="4204754" y="6934200"/>
                  </a:lnTo>
                  <a:lnTo>
                    <a:pt x="3533825" y="7023100"/>
                  </a:lnTo>
                  <a:lnTo>
                    <a:pt x="2003132" y="7035800"/>
                  </a:lnTo>
                  <a:lnTo>
                    <a:pt x="3419513" y="7035800"/>
                  </a:lnTo>
                  <a:lnTo>
                    <a:pt x="2003132" y="7213600"/>
                  </a:lnTo>
                  <a:lnTo>
                    <a:pt x="2003132" y="7226300"/>
                  </a:lnTo>
                  <a:lnTo>
                    <a:pt x="1268628" y="7315200"/>
                  </a:lnTo>
                  <a:lnTo>
                    <a:pt x="868197" y="7353300"/>
                  </a:lnTo>
                  <a:lnTo>
                    <a:pt x="868197" y="7366000"/>
                  </a:lnTo>
                  <a:lnTo>
                    <a:pt x="639114" y="7391400"/>
                  </a:lnTo>
                  <a:lnTo>
                    <a:pt x="624662" y="7391400"/>
                  </a:lnTo>
                  <a:lnTo>
                    <a:pt x="746429" y="7378700"/>
                  </a:lnTo>
                  <a:lnTo>
                    <a:pt x="868197" y="7366000"/>
                  </a:lnTo>
                  <a:lnTo>
                    <a:pt x="868197" y="7353300"/>
                  </a:lnTo>
                  <a:lnTo>
                    <a:pt x="599922" y="7378700"/>
                  </a:lnTo>
                  <a:lnTo>
                    <a:pt x="552335" y="7353300"/>
                  </a:lnTo>
                  <a:lnTo>
                    <a:pt x="537171" y="7353300"/>
                  </a:lnTo>
                  <a:lnTo>
                    <a:pt x="0" y="7188200"/>
                  </a:lnTo>
                  <a:lnTo>
                    <a:pt x="0" y="7200900"/>
                  </a:lnTo>
                  <a:lnTo>
                    <a:pt x="565861" y="7378700"/>
                  </a:lnTo>
                  <a:lnTo>
                    <a:pt x="0" y="7467600"/>
                  </a:lnTo>
                  <a:lnTo>
                    <a:pt x="0" y="7480300"/>
                  </a:lnTo>
                  <a:lnTo>
                    <a:pt x="589965" y="7404100"/>
                  </a:lnTo>
                  <a:lnTo>
                    <a:pt x="592670" y="7416800"/>
                  </a:lnTo>
                  <a:lnTo>
                    <a:pt x="635609" y="7416800"/>
                  </a:lnTo>
                  <a:lnTo>
                    <a:pt x="2003132" y="8051800"/>
                  </a:lnTo>
                  <a:lnTo>
                    <a:pt x="2133562" y="8102600"/>
                  </a:lnTo>
                  <a:lnTo>
                    <a:pt x="2003132" y="8089900"/>
                  </a:lnTo>
                  <a:lnTo>
                    <a:pt x="2003132" y="8102600"/>
                  </a:lnTo>
                  <a:lnTo>
                    <a:pt x="0" y="7886700"/>
                  </a:lnTo>
                  <a:lnTo>
                    <a:pt x="0" y="7899400"/>
                  </a:lnTo>
                  <a:lnTo>
                    <a:pt x="2003132" y="8115300"/>
                  </a:lnTo>
                  <a:lnTo>
                    <a:pt x="2106752" y="8115300"/>
                  </a:lnTo>
                  <a:lnTo>
                    <a:pt x="2003132" y="8140738"/>
                  </a:lnTo>
                  <a:lnTo>
                    <a:pt x="2003132" y="8153400"/>
                  </a:lnTo>
                  <a:lnTo>
                    <a:pt x="2173528" y="8140738"/>
                  </a:lnTo>
                  <a:lnTo>
                    <a:pt x="2177859" y="8140738"/>
                  </a:lnTo>
                  <a:lnTo>
                    <a:pt x="8508809" y="7670800"/>
                  </a:lnTo>
                  <a:lnTo>
                    <a:pt x="5329059" y="8750300"/>
                  </a:lnTo>
                  <a:lnTo>
                    <a:pt x="5336159" y="8750300"/>
                  </a:lnTo>
                  <a:lnTo>
                    <a:pt x="8523414" y="7670800"/>
                  </a:lnTo>
                  <a:lnTo>
                    <a:pt x="8564816" y="7658100"/>
                  </a:lnTo>
                  <a:lnTo>
                    <a:pt x="10693044" y="8051800"/>
                  </a:lnTo>
                  <a:lnTo>
                    <a:pt x="10693044" y="8039100"/>
                  </a:lnTo>
                  <a:lnTo>
                    <a:pt x="8638476" y="7658100"/>
                  </a:lnTo>
                  <a:lnTo>
                    <a:pt x="8563038" y="7645400"/>
                  </a:lnTo>
                  <a:lnTo>
                    <a:pt x="8528494" y="7632700"/>
                  </a:lnTo>
                  <a:lnTo>
                    <a:pt x="8528494" y="7645400"/>
                  </a:lnTo>
                  <a:lnTo>
                    <a:pt x="2224862" y="8115300"/>
                  </a:lnTo>
                  <a:lnTo>
                    <a:pt x="5797169" y="6769100"/>
                  </a:lnTo>
                  <a:lnTo>
                    <a:pt x="5807189" y="6781800"/>
                  </a:lnTo>
                  <a:lnTo>
                    <a:pt x="5821680" y="6794500"/>
                  </a:lnTo>
                  <a:lnTo>
                    <a:pt x="5883402" y="6794500"/>
                  </a:lnTo>
                  <a:lnTo>
                    <a:pt x="5902833" y="6781800"/>
                  </a:lnTo>
                  <a:lnTo>
                    <a:pt x="5917692" y="6781800"/>
                  </a:lnTo>
                  <a:lnTo>
                    <a:pt x="5922137" y="6769100"/>
                  </a:lnTo>
                  <a:lnTo>
                    <a:pt x="5926658" y="6756527"/>
                  </a:lnTo>
                  <a:lnTo>
                    <a:pt x="5927064" y="6756527"/>
                  </a:lnTo>
                  <a:lnTo>
                    <a:pt x="8528494" y="7645400"/>
                  </a:lnTo>
                  <a:lnTo>
                    <a:pt x="8528494" y="7632700"/>
                  </a:lnTo>
                  <a:lnTo>
                    <a:pt x="7374852" y="7239000"/>
                  </a:lnTo>
                  <a:lnTo>
                    <a:pt x="7468908" y="7226300"/>
                  </a:lnTo>
                  <a:lnTo>
                    <a:pt x="9162085" y="6997700"/>
                  </a:lnTo>
                  <a:lnTo>
                    <a:pt x="9163101" y="6997700"/>
                  </a:lnTo>
                  <a:lnTo>
                    <a:pt x="9189936" y="6985000"/>
                  </a:lnTo>
                  <a:lnTo>
                    <a:pt x="9092997" y="6985000"/>
                  </a:lnTo>
                  <a:lnTo>
                    <a:pt x="7357834" y="7226300"/>
                  </a:lnTo>
                  <a:lnTo>
                    <a:pt x="5979668" y="6769100"/>
                  </a:lnTo>
                  <a:lnTo>
                    <a:pt x="9092997" y="6985000"/>
                  </a:lnTo>
                  <a:lnTo>
                    <a:pt x="9092997" y="6972300"/>
                  </a:lnTo>
                  <a:lnTo>
                    <a:pt x="8916594" y="6946900"/>
                  </a:lnTo>
                  <a:lnTo>
                    <a:pt x="8848661" y="6946900"/>
                  </a:lnTo>
                  <a:lnTo>
                    <a:pt x="6318097" y="6769100"/>
                  </a:lnTo>
                  <a:lnTo>
                    <a:pt x="6125324" y="6756527"/>
                  </a:lnTo>
                  <a:lnTo>
                    <a:pt x="5928728" y="6743700"/>
                  </a:lnTo>
                  <a:lnTo>
                    <a:pt x="5922759" y="6731000"/>
                  </a:lnTo>
                  <a:lnTo>
                    <a:pt x="5908027" y="6705600"/>
                  </a:lnTo>
                  <a:lnTo>
                    <a:pt x="5886704" y="6692900"/>
                  </a:lnTo>
                  <a:lnTo>
                    <a:pt x="5818251" y="6692900"/>
                  </a:lnTo>
                  <a:lnTo>
                    <a:pt x="5803392" y="6705600"/>
                  </a:lnTo>
                  <a:lnTo>
                    <a:pt x="5794489" y="6743700"/>
                  </a:lnTo>
                  <a:lnTo>
                    <a:pt x="5793105" y="6743700"/>
                  </a:lnTo>
                  <a:lnTo>
                    <a:pt x="5792762" y="6743751"/>
                  </a:lnTo>
                  <a:lnTo>
                    <a:pt x="5792762" y="6756527"/>
                  </a:lnTo>
                  <a:lnTo>
                    <a:pt x="2176221" y="8115300"/>
                  </a:lnTo>
                  <a:lnTo>
                    <a:pt x="2147392" y="8102600"/>
                  </a:lnTo>
                  <a:lnTo>
                    <a:pt x="2003259" y="8039100"/>
                  </a:lnTo>
                  <a:lnTo>
                    <a:pt x="2003259" y="8026400"/>
                  </a:lnTo>
                  <a:lnTo>
                    <a:pt x="663016" y="7416800"/>
                  </a:lnTo>
                  <a:lnTo>
                    <a:pt x="739013" y="7404100"/>
                  </a:lnTo>
                  <a:lnTo>
                    <a:pt x="815009" y="7391400"/>
                  </a:lnTo>
                  <a:lnTo>
                    <a:pt x="966990" y="7366000"/>
                  </a:lnTo>
                  <a:lnTo>
                    <a:pt x="1270990" y="7327900"/>
                  </a:lnTo>
                  <a:lnTo>
                    <a:pt x="1654886" y="7302500"/>
                  </a:lnTo>
                  <a:lnTo>
                    <a:pt x="1652854" y="7289800"/>
                  </a:lnTo>
                  <a:lnTo>
                    <a:pt x="2003259" y="7239000"/>
                  </a:lnTo>
                  <a:lnTo>
                    <a:pt x="3535222" y="7035800"/>
                  </a:lnTo>
                  <a:lnTo>
                    <a:pt x="3542969" y="7035800"/>
                  </a:lnTo>
                  <a:lnTo>
                    <a:pt x="4233583" y="6946900"/>
                  </a:lnTo>
                  <a:lnTo>
                    <a:pt x="4235742" y="6946900"/>
                  </a:lnTo>
                  <a:lnTo>
                    <a:pt x="4352290" y="6934200"/>
                  </a:lnTo>
                  <a:lnTo>
                    <a:pt x="4468838" y="6921500"/>
                  </a:lnTo>
                  <a:lnTo>
                    <a:pt x="4701946" y="6896100"/>
                  </a:lnTo>
                  <a:lnTo>
                    <a:pt x="4703089" y="6896100"/>
                  </a:lnTo>
                  <a:lnTo>
                    <a:pt x="4708664" y="6883400"/>
                  </a:lnTo>
                  <a:lnTo>
                    <a:pt x="4829200" y="6870700"/>
                  </a:lnTo>
                  <a:lnTo>
                    <a:pt x="5791657" y="6756527"/>
                  </a:lnTo>
                  <a:lnTo>
                    <a:pt x="5792762" y="6756527"/>
                  </a:lnTo>
                  <a:lnTo>
                    <a:pt x="5792762" y="6743751"/>
                  </a:lnTo>
                  <a:lnTo>
                    <a:pt x="4754257" y="6870700"/>
                  </a:lnTo>
                  <a:lnTo>
                    <a:pt x="5458587" y="6553200"/>
                  </a:lnTo>
                  <a:lnTo>
                    <a:pt x="5466092" y="6553200"/>
                  </a:lnTo>
                  <a:lnTo>
                    <a:pt x="8848661" y="6946900"/>
                  </a:lnTo>
                  <a:lnTo>
                    <a:pt x="5556516" y="6553200"/>
                  </a:lnTo>
                  <a:lnTo>
                    <a:pt x="5874893" y="6540601"/>
                  </a:lnTo>
                  <a:lnTo>
                    <a:pt x="9725952" y="6388100"/>
                  </a:lnTo>
                  <a:lnTo>
                    <a:pt x="9168727" y="6972300"/>
                  </a:lnTo>
                  <a:lnTo>
                    <a:pt x="9216758" y="6972300"/>
                  </a:lnTo>
                  <a:lnTo>
                    <a:pt x="9243619" y="6959600"/>
                  </a:lnTo>
                  <a:lnTo>
                    <a:pt x="10840453" y="6400800"/>
                  </a:lnTo>
                  <a:lnTo>
                    <a:pt x="10826128" y="6400800"/>
                  </a:lnTo>
                  <a:lnTo>
                    <a:pt x="10802125" y="6400800"/>
                  </a:lnTo>
                  <a:lnTo>
                    <a:pt x="9188501" y="6959600"/>
                  </a:lnTo>
                  <a:lnTo>
                    <a:pt x="9745002" y="6388100"/>
                  </a:lnTo>
                  <a:lnTo>
                    <a:pt x="9758591" y="6375400"/>
                  </a:lnTo>
                  <a:lnTo>
                    <a:pt x="9790328" y="6375400"/>
                  </a:lnTo>
                  <a:lnTo>
                    <a:pt x="10693044" y="6400800"/>
                  </a:lnTo>
                  <a:lnTo>
                    <a:pt x="10802125" y="6400800"/>
                  </a:lnTo>
                  <a:lnTo>
                    <a:pt x="10802125" y="6388100"/>
                  </a:lnTo>
                  <a:lnTo>
                    <a:pt x="10693044" y="6375400"/>
                  </a:lnTo>
                  <a:lnTo>
                    <a:pt x="10693044" y="6388100"/>
                  </a:lnTo>
                  <a:lnTo>
                    <a:pt x="9893465" y="6362700"/>
                  </a:lnTo>
                  <a:lnTo>
                    <a:pt x="11369929" y="6197600"/>
                  </a:lnTo>
                  <a:lnTo>
                    <a:pt x="10860113" y="6388100"/>
                  </a:lnTo>
                  <a:lnTo>
                    <a:pt x="10877309" y="6388100"/>
                  </a:lnTo>
                  <a:lnTo>
                    <a:pt x="12167083" y="5943600"/>
                  </a:lnTo>
                  <a:lnTo>
                    <a:pt x="12167984" y="5943600"/>
                  </a:lnTo>
                  <a:lnTo>
                    <a:pt x="12314784" y="5892800"/>
                  </a:lnTo>
                  <a:lnTo>
                    <a:pt x="12325325" y="5905500"/>
                  </a:lnTo>
                  <a:lnTo>
                    <a:pt x="12337644" y="5905500"/>
                  </a:lnTo>
                  <a:lnTo>
                    <a:pt x="12351753" y="5918200"/>
                  </a:lnTo>
                  <a:lnTo>
                    <a:pt x="12366981" y="5918200"/>
                  </a:lnTo>
                  <a:lnTo>
                    <a:pt x="12387428" y="5905500"/>
                  </a:lnTo>
                  <a:lnTo>
                    <a:pt x="12405335" y="5905500"/>
                  </a:lnTo>
                  <a:lnTo>
                    <a:pt x="12419813" y="5892800"/>
                  </a:lnTo>
                  <a:lnTo>
                    <a:pt x="12429973" y="5867400"/>
                  </a:lnTo>
                  <a:lnTo>
                    <a:pt x="12889357" y="6045200"/>
                  </a:lnTo>
                  <a:lnTo>
                    <a:pt x="12901295" y="6045200"/>
                  </a:lnTo>
                  <a:lnTo>
                    <a:pt x="14800580" y="6692900"/>
                  </a:lnTo>
                  <a:lnTo>
                    <a:pt x="14789404" y="6692900"/>
                  </a:lnTo>
                  <a:lnTo>
                    <a:pt x="14608429" y="6680200"/>
                  </a:lnTo>
                  <a:lnTo>
                    <a:pt x="14608429" y="6705600"/>
                  </a:lnTo>
                  <a:lnTo>
                    <a:pt x="11819750" y="6794500"/>
                  </a:lnTo>
                  <a:lnTo>
                    <a:pt x="11819877" y="6807200"/>
                  </a:lnTo>
                  <a:lnTo>
                    <a:pt x="10830624" y="6553200"/>
                  </a:lnTo>
                  <a:lnTo>
                    <a:pt x="10781525" y="6540601"/>
                  </a:lnTo>
                  <a:lnTo>
                    <a:pt x="14608429" y="6705600"/>
                  </a:lnTo>
                  <a:lnTo>
                    <a:pt x="14608429" y="6680200"/>
                  </a:lnTo>
                  <a:lnTo>
                    <a:pt x="10781297" y="6527800"/>
                  </a:lnTo>
                  <a:lnTo>
                    <a:pt x="10773423" y="6489700"/>
                  </a:lnTo>
                  <a:lnTo>
                    <a:pt x="10758564" y="6477000"/>
                  </a:lnTo>
                  <a:lnTo>
                    <a:pt x="10693044" y="6477000"/>
                  </a:lnTo>
                  <a:lnTo>
                    <a:pt x="10693044" y="6464300"/>
                  </a:lnTo>
                  <a:lnTo>
                    <a:pt x="10674109" y="6489700"/>
                  </a:lnTo>
                  <a:lnTo>
                    <a:pt x="10659123" y="6502400"/>
                  </a:lnTo>
                  <a:lnTo>
                    <a:pt x="10649344" y="6515100"/>
                  </a:lnTo>
                  <a:lnTo>
                    <a:pt x="10645788" y="6527800"/>
                  </a:lnTo>
                  <a:lnTo>
                    <a:pt x="10646423" y="6540601"/>
                  </a:lnTo>
                  <a:lnTo>
                    <a:pt x="10647388" y="6540601"/>
                  </a:lnTo>
                  <a:lnTo>
                    <a:pt x="8563038" y="7645400"/>
                  </a:lnTo>
                  <a:lnTo>
                    <a:pt x="8593518" y="7645400"/>
                  </a:lnTo>
                  <a:lnTo>
                    <a:pt x="10654043" y="6553200"/>
                  </a:lnTo>
                  <a:lnTo>
                    <a:pt x="10661282" y="6553200"/>
                  </a:lnTo>
                  <a:lnTo>
                    <a:pt x="10670311" y="6565900"/>
                  </a:lnTo>
                  <a:lnTo>
                    <a:pt x="10680967" y="6565900"/>
                  </a:lnTo>
                  <a:lnTo>
                    <a:pt x="10693044" y="6578600"/>
                  </a:lnTo>
                  <a:lnTo>
                    <a:pt x="10751198" y="6578600"/>
                  </a:lnTo>
                  <a:lnTo>
                    <a:pt x="10765549" y="6565900"/>
                  </a:lnTo>
                  <a:lnTo>
                    <a:pt x="10775836" y="6553200"/>
                  </a:lnTo>
                  <a:lnTo>
                    <a:pt x="14982825" y="7607300"/>
                  </a:lnTo>
                  <a:lnTo>
                    <a:pt x="8593518" y="7645400"/>
                  </a:lnTo>
                  <a:lnTo>
                    <a:pt x="10693044" y="7645400"/>
                  </a:lnTo>
                  <a:lnTo>
                    <a:pt x="15019706" y="7620609"/>
                  </a:lnTo>
                  <a:lnTo>
                    <a:pt x="13988034" y="8712200"/>
                  </a:lnTo>
                  <a:lnTo>
                    <a:pt x="14002258" y="8712200"/>
                  </a:lnTo>
                  <a:lnTo>
                    <a:pt x="15041537" y="7620482"/>
                  </a:lnTo>
                  <a:lnTo>
                    <a:pt x="15046846" y="7620457"/>
                  </a:lnTo>
                  <a:lnTo>
                    <a:pt x="17068800" y="8064500"/>
                  </a:lnTo>
                  <a:lnTo>
                    <a:pt x="17068800" y="8051800"/>
                  </a:lnTo>
                  <a:lnTo>
                    <a:pt x="15125446" y="7620000"/>
                  </a:lnTo>
                  <a:lnTo>
                    <a:pt x="15058136" y="7607300"/>
                  </a:lnTo>
                  <a:lnTo>
                    <a:pt x="16306546" y="6807200"/>
                  </a:lnTo>
                  <a:lnTo>
                    <a:pt x="16317214" y="6819900"/>
                  </a:lnTo>
                  <a:lnTo>
                    <a:pt x="16330549" y="6819900"/>
                  </a:lnTo>
                  <a:lnTo>
                    <a:pt x="16345916" y="6832600"/>
                  </a:lnTo>
                  <a:lnTo>
                    <a:pt x="16377285" y="6832600"/>
                  </a:lnTo>
                  <a:lnTo>
                    <a:pt x="16390620" y="6819900"/>
                  </a:lnTo>
                  <a:lnTo>
                    <a:pt x="16402685" y="6819900"/>
                  </a:lnTo>
                  <a:lnTo>
                    <a:pt x="16412972" y="6807200"/>
                  </a:lnTo>
                  <a:lnTo>
                    <a:pt x="17068800" y="7340600"/>
                  </a:lnTo>
                  <a:lnTo>
                    <a:pt x="17068800" y="7327900"/>
                  </a:lnTo>
                  <a:lnTo>
                    <a:pt x="16423259" y="6807200"/>
                  </a:lnTo>
                  <a:lnTo>
                    <a:pt x="16425418" y="6794500"/>
                  </a:lnTo>
                  <a:lnTo>
                    <a:pt x="16428339" y="6794500"/>
                  </a:lnTo>
                  <a:lnTo>
                    <a:pt x="17068800" y="6997700"/>
                  </a:lnTo>
                  <a:lnTo>
                    <a:pt x="17068800" y="6985000"/>
                  </a:lnTo>
                  <a:lnTo>
                    <a:pt x="16470859" y="6794500"/>
                  </a:lnTo>
                  <a:lnTo>
                    <a:pt x="16431006" y="6781800"/>
                  </a:lnTo>
                  <a:lnTo>
                    <a:pt x="16425672" y="6743700"/>
                  </a:lnTo>
                  <a:lnTo>
                    <a:pt x="16411067" y="6731000"/>
                  </a:lnTo>
                  <a:lnTo>
                    <a:pt x="16389414" y="6718351"/>
                  </a:lnTo>
                  <a:lnTo>
                    <a:pt x="16343440" y="6718351"/>
                  </a:lnTo>
                  <a:lnTo>
                    <a:pt x="16326485" y="6731000"/>
                  </a:lnTo>
                  <a:lnTo>
                    <a:pt x="16312388" y="6731000"/>
                  </a:lnTo>
                  <a:lnTo>
                    <a:pt x="16301847" y="6743700"/>
                  </a:lnTo>
                  <a:lnTo>
                    <a:pt x="16300336" y="6743700"/>
                  </a:lnTo>
                  <a:lnTo>
                    <a:pt x="16300336" y="6756527"/>
                  </a:lnTo>
                  <a:lnTo>
                    <a:pt x="16298545" y="6756527"/>
                  </a:lnTo>
                  <a:lnTo>
                    <a:pt x="16294977" y="6756527"/>
                  </a:lnTo>
                  <a:lnTo>
                    <a:pt x="16294481" y="6781800"/>
                  </a:lnTo>
                  <a:lnTo>
                    <a:pt x="16296132" y="6794500"/>
                  </a:lnTo>
                  <a:lnTo>
                    <a:pt x="16298545" y="6794500"/>
                  </a:lnTo>
                  <a:lnTo>
                    <a:pt x="15037181" y="7607300"/>
                  </a:lnTo>
                  <a:lnTo>
                    <a:pt x="11862295" y="6807200"/>
                  </a:lnTo>
                  <a:lnTo>
                    <a:pt x="14789404" y="6705600"/>
                  </a:lnTo>
                  <a:lnTo>
                    <a:pt x="14812391" y="6705600"/>
                  </a:lnTo>
                  <a:lnTo>
                    <a:pt x="14901964" y="6718351"/>
                  </a:lnTo>
                  <a:lnTo>
                    <a:pt x="16298545" y="6756489"/>
                  </a:lnTo>
                  <a:lnTo>
                    <a:pt x="16300336" y="6756527"/>
                  </a:lnTo>
                  <a:lnTo>
                    <a:pt x="16300336" y="6743700"/>
                  </a:lnTo>
                  <a:lnTo>
                    <a:pt x="16298545" y="6743700"/>
                  </a:lnTo>
                  <a:lnTo>
                    <a:pt x="14933295" y="6705600"/>
                  </a:lnTo>
                  <a:lnTo>
                    <a:pt x="15097557" y="6692900"/>
                  </a:lnTo>
                  <a:lnTo>
                    <a:pt x="17067594" y="6540601"/>
                  </a:lnTo>
                  <a:lnTo>
                    <a:pt x="17068800" y="6540601"/>
                  </a:lnTo>
                  <a:lnTo>
                    <a:pt x="17068800" y="6527800"/>
                  </a:lnTo>
                  <a:lnTo>
                    <a:pt x="14921484" y="6692900"/>
                  </a:lnTo>
                  <a:lnTo>
                    <a:pt x="14970379" y="6680200"/>
                  </a:lnTo>
                  <a:lnTo>
                    <a:pt x="17068800" y="6070600"/>
                  </a:lnTo>
                  <a:lnTo>
                    <a:pt x="17068800" y="6045200"/>
                  </a:lnTo>
                  <a:lnTo>
                    <a:pt x="14903323" y="6680200"/>
                  </a:lnTo>
                  <a:lnTo>
                    <a:pt x="16288639" y="5829300"/>
                  </a:lnTo>
                  <a:lnTo>
                    <a:pt x="16259556" y="5829300"/>
                  </a:lnTo>
                  <a:lnTo>
                    <a:pt x="14853031" y="6692900"/>
                  </a:lnTo>
                  <a:lnTo>
                    <a:pt x="14818868" y="6667500"/>
                  </a:lnTo>
                  <a:lnTo>
                    <a:pt x="14818868" y="6692900"/>
                  </a:lnTo>
                  <a:lnTo>
                    <a:pt x="12935077" y="6045200"/>
                  </a:lnTo>
                  <a:lnTo>
                    <a:pt x="13046837" y="6032500"/>
                  </a:lnTo>
                  <a:lnTo>
                    <a:pt x="13717397" y="5943600"/>
                  </a:lnTo>
                  <a:lnTo>
                    <a:pt x="13768578" y="5943600"/>
                  </a:lnTo>
                  <a:lnTo>
                    <a:pt x="14818868" y="6692900"/>
                  </a:lnTo>
                  <a:lnTo>
                    <a:pt x="14818868" y="6667500"/>
                  </a:lnTo>
                  <a:lnTo>
                    <a:pt x="13793343" y="5943600"/>
                  </a:lnTo>
                  <a:lnTo>
                    <a:pt x="16050768" y="5829300"/>
                  </a:lnTo>
                  <a:lnTo>
                    <a:pt x="15771368" y="5829300"/>
                  </a:lnTo>
                  <a:lnTo>
                    <a:pt x="13772769" y="5930900"/>
                  </a:lnTo>
                  <a:lnTo>
                    <a:pt x="13428472" y="5829300"/>
                  </a:lnTo>
                  <a:lnTo>
                    <a:pt x="13377291" y="5829300"/>
                  </a:lnTo>
                  <a:lnTo>
                    <a:pt x="13735304" y="5930900"/>
                  </a:lnTo>
                  <a:lnTo>
                    <a:pt x="13601700" y="5930900"/>
                  </a:lnTo>
                  <a:lnTo>
                    <a:pt x="13601700" y="5943600"/>
                  </a:lnTo>
                  <a:lnTo>
                    <a:pt x="12903835" y="6032500"/>
                  </a:lnTo>
                  <a:lnTo>
                    <a:pt x="12645746" y="5930900"/>
                  </a:lnTo>
                  <a:lnTo>
                    <a:pt x="13601700" y="5943600"/>
                  </a:lnTo>
                  <a:lnTo>
                    <a:pt x="13601700" y="5930900"/>
                  </a:lnTo>
                  <a:lnTo>
                    <a:pt x="12607392" y="5918200"/>
                  </a:lnTo>
                  <a:lnTo>
                    <a:pt x="12607392" y="5930900"/>
                  </a:lnTo>
                  <a:lnTo>
                    <a:pt x="12434418" y="5854700"/>
                  </a:lnTo>
                  <a:lnTo>
                    <a:pt x="12435307" y="5854700"/>
                  </a:lnTo>
                  <a:lnTo>
                    <a:pt x="12434545" y="5842000"/>
                  </a:lnTo>
                  <a:lnTo>
                    <a:pt x="12432386" y="5842000"/>
                  </a:lnTo>
                  <a:lnTo>
                    <a:pt x="12428957" y="5829300"/>
                  </a:lnTo>
                  <a:lnTo>
                    <a:pt x="12305017" y="5829300"/>
                  </a:lnTo>
                  <a:lnTo>
                    <a:pt x="12301588" y="5842000"/>
                  </a:lnTo>
                  <a:lnTo>
                    <a:pt x="12299417" y="5842000"/>
                  </a:lnTo>
                  <a:lnTo>
                    <a:pt x="12298782" y="5854700"/>
                  </a:lnTo>
                  <a:lnTo>
                    <a:pt x="12301068" y="5867400"/>
                  </a:lnTo>
                  <a:lnTo>
                    <a:pt x="12305144" y="5867400"/>
                  </a:lnTo>
                  <a:lnTo>
                    <a:pt x="12163527" y="5930900"/>
                  </a:lnTo>
                  <a:lnTo>
                    <a:pt x="12125058" y="5930900"/>
                  </a:lnTo>
                  <a:lnTo>
                    <a:pt x="12125058" y="5943600"/>
                  </a:lnTo>
                  <a:lnTo>
                    <a:pt x="11421618" y="6184900"/>
                  </a:lnTo>
                  <a:lnTo>
                    <a:pt x="11369929" y="6184900"/>
                  </a:lnTo>
                  <a:lnTo>
                    <a:pt x="10693044" y="6248400"/>
                  </a:lnTo>
                  <a:lnTo>
                    <a:pt x="10693044" y="6261100"/>
                  </a:lnTo>
                  <a:lnTo>
                    <a:pt x="9816617" y="6362700"/>
                  </a:lnTo>
                  <a:lnTo>
                    <a:pt x="11036948" y="5918200"/>
                  </a:lnTo>
                  <a:lnTo>
                    <a:pt x="12125058" y="5943600"/>
                  </a:lnTo>
                  <a:lnTo>
                    <a:pt x="12125058" y="5930900"/>
                  </a:lnTo>
                  <a:lnTo>
                    <a:pt x="11585372" y="5918200"/>
                  </a:lnTo>
                  <a:lnTo>
                    <a:pt x="11045698" y="5905500"/>
                  </a:lnTo>
                  <a:lnTo>
                    <a:pt x="11123549" y="5829300"/>
                  </a:lnTo>
                  <a:lnTo>
                    <a:pt x="11101083" y="5829300"/>
                  </a:lnTo>
                  <a:lnTo>
                    <a:pt x="11024502" y="5905500"/>
                  </a:lnTo>
                  <a:lnTo>
                    <a:pt x="11002404" y="5905500"/>
                  </a:lnTo>
                  <a:lnTo>
                    <a:pt x="11002404" y="5918200"/>
                  </a:lnTo>
                  <a:lnTo>
                    <a:pt x="10693044" y="6032500"/>
                  </a:lnTo>
                  <a:lnTo>
                    <a:pt x="9767100" y="6362700"/>
                  </a:lnTo>
                  <a:lnTo>
                    <a:pt x="9756940" y="6362700"/>
                  </a:lnTo>
                  <a:lnTo>
                    <a:pt x="9739033" y="6350000"/>
                  </a:lnTo>
                  <a:lnTo>
                    <a:pt x="9732810" y="6337300"/>
                  </a:lnTo>
                  <a:lnTo>
                    <a:pt x="9732810" y="6375400"/>
                  </a:lnTo>
                  <a:lnTo>
                    <a:pt x="9724923" y="6375400"/>
                  </a:lnTo>
                  <a:lnTo>
                    <a:pt x="5523230" y="6540513"/>
                  </a:lnTo>
                  <a:lnTo>
                    <a:pt x="6721322" y="5829300"/>
                  </a:lnTo>
                  <a:lnTo>
                    <a:pt x="6737832" y="5829300"/>
                  </a:lnTo>
                  <a:lnTo>
                    <a:pt x="6888962" y="5727700"/>
                  </a:lnTo>
                  <a:lnTo>
                    <a:pt x="6890613" y="5727700"/>
                  </a:lnTo>
                  <a:lnTo>
                    <a:pt x="7031698" y="5664200"/>
                  </a:lnTo>
                  <a:lnTo>
                    <a:pt x="7060793" y="5664200"/>
                  </a:lnTo>
                  <a:lnTo>
                    <a:pt x="7072592" y="5676900"/>
                  </a:lnTo>
                  <a:lnTo>
                    <a:pt x="7085419" y="5664200"/>
                  </a:lnTo>
                  <a:lnTo>
                    <a:pt x="7107529" y="5664200"/>
                  </a:lnTo>
                  <a:lnTo>
                    <a:pt x="7116280" y="5651500"/>
                  </a:lnTo>
                  <a:lnTo>
                    <a:pt x="7757744" y="5829300"/>
                  </a:lnTo>
                  <a:lnTo>
                    <a:pt x="7793050" y="5829300"/>
                  </a:lnTo>
                  <a:lnTo>
                    <a:pt x="9732810" y="6375400"/>
                  </a:lnTo>
                  <a:lnTo>
                    <a:pt x="9732810" y="6337300"/>
                  </a:lnTo>
                  <a:lnTo>
                    <a:pt x="9725825" y="6337300"/>
                  </a:lnTo>
                  <a:lnTo>
                    <a:pt x="9078138" y="5816600"/>
                  </a:lnTo>
                  <a:lnTo>
                    <a:pt x="9066327" y="5816600"/>
                  </a:lnTo>
                  <a:lnTo>
                    <a:pt x="8924722" y="5702300"/>
                  </a:lnTo>
                  <a:lnTo>
                    <a:pt x="10103383" y="5829300"/>
                  </a:lnTo>
                  <a:lnTo>
                    <a:pt x="10185565" y="5829300"/>
                  </a:lnTo>
                  <a:lnTo>
                    <a:pt x="10693044" y="5892800"/>
                  </a:lnTo>
                  <a:lnTo>
                    <a:pt x="11002404" y="5918200"/>
                  </a:lnTo>
                  <a:lnTo>
                    <a:pt x="11002404" y="5905500"/>
                  </a:lnTo>
                  <a:lnTo>
                    <a:pt x="10796156" y="5880100"/>
                  </a:lnTo>
                  <a:lnTo>
                    <a:pt x="10693044" y="5867400"/>
                  </a:lnTo>
                  <a:lnTo>
                    <a:pt x="10693044" y="5880100"/>
                  </a:lnTo>
                  <a:lnTo>
                    <a:pt x="10244353" y="5816600"/>
                  </a:lnTo>
                  <a:lnTo>
                    <a:pt x="10144785" y="5816600"/>
                  </a:lnTo>
                  <a:lnTo>
                    <a:pt x="8957627" y="5702300"/>
                  </a:lnTo>
                  <a:lnTo>
                    <a:pt x="9632480" y="5600700"/>
                  </a:lnTo>
                  <a:lnTo>
                    <a:pt x="10210952" y="5524500"/>
                  </a:lnTo>
                  <a:lnTo>
                    <a:pt x="10057663" y="5524500"/>
                  </a:lnTo>
                  <a:lnTo>
                    <a:pt x="9510179" y="5600700"/>
                  </a:lnTo>
                  <a:lnTo>
                    <a:pt x="9468536" y="5600700"/>
                  </a:lnTo>
                  <a:lnTo>
                    <a:pt x="8900592" y="5689600"/>
                  </a:lnTo>
                  <a:lnTo>
                    <a:pt x="8895905" y="5702300"/>
                  </a:lnTo>
                  <a:lnTo>
                    <a:pt x="9052738" y="5829300"/>
                  </a:lnTo>
                  <a:lnTo>
                    <a:pt x="9065438" y="5829300"/>
                  </a:lnTo>
                  <a:lnTo>
                    <a:pt x="9725825" y="6350000"/>
                  </a:lnTo>
                  <a:lnTo>
                    <a:pt x="7812481" y="5816600"/>
                  </a:lnTo>
                  <a:lnTo>
                    <a:pt x="7776553" y="5816600"/>
                  </a:lnTo>
                  <a:lnTo>
                    <a:pt x="7296874" y="5689600"/>
                  </a:lnTo>
                  <a:lnTo>
                    <a:pt x="8857043" y="5689600"/>
                  </a:lnTo>
                  <a:lnTo>
                    <a:pt x="7242784" y="5676900"/>
                  </a:lnTo>
                  <a:lnTo>
                    <a:pt x="7164540" y="5651500"/>
                  </a:lnTo>
                  <a:lnTo>
                    <a:pt x="7125424" y="5638800"/>
                  </a:lnTo>
                  <a:lnTo>
                    <a:pt x="7129246" y="5638800"/>
                  </a:lnTo>
                  <a:lnTo>
                    <a:pt x="7129246" y="5613400"/>
                  </a:lnTo>
                  <a:lnTo>
                    <a:pt x="7124801" y="5600700"/>
                  </a:lnTo>
                  <a:lnTo>
                    <a:pt x="7112597" y="5588000"/>
                  </a:lnTo>
                  <a:lnTo>
                    <a:pt x="7094563" y="5575300"/>
                  </a:lnTo>
                  <a:lnTo>
                    <a:pt x="7050506" y="5575300"/>
                  </a:lnTo>
                  <a:lnTo>
                    <a:pt x="7032472" y="5588000"/>
                  </a:lnTo>
                  <a:lnTo>
                    <a:pt x="7020395" y="5600700"/>
                  </a:lnTo>
                  <a:lnTo>
                    <a:pt x="7015962" y="5613400"/>
                  </a:lnTo>
                  <a:lnTo>
                    <a:pt x="7015962" y="5638800"/>
                  </a:lnTo>
                  <a:lnTo>
                    <a:pt x="7018121" y="5638800"/>
                  </a:lnTo>
                  <a:lnTo>
                    <a:pt x="7021677" y="5651500"/>
                  </a:lnTo>
                  <a:lnTo>
                    <a:pt x="6882854" y="5715000"/>
                  </a:lnTo>
                  <a:lnTo>
                    <a:pt x="6857339" y="5715000"/>
                  </a:lnTo>
                  <a:lnTo>
                    <a:pt x="6857339" y="5740400"/>
                  </a:lnTo>
                  <a:lnTo>
                    <a:pt x="6725259" y="5816600"/>
                  </a:lnTo>
                  <a:lnTo>
                    <a:pt x="6707987" y="5816600"/>
                  </a:lnTo>
                  <a:lnTo>
                    <a:pt x="5495658" y="6540513"/>
                  </a:lnTo>
                  <a:lnTo>
                    <a:pt x="4749939" y="5816600"/>
                  </a:lnTo>
                  <a:lnTo>
                    <a:pt x="4739665" y="5816600"/>
                  </a:lnTo>
                  <a:lnTo>
                    <a:pt x="4336453" y="5435600"/>
                  </a:lnTo>
                  <a:lnTo>
                    <a:pt x="6352146" y="5740400"/>
                  </a:lnTo>
                  <a:lnTo>
                    <a:pt x="6341859" y="5765800"/>
                  </a:lnTo>
                  <a:lnTo>
                    <a:pt x="6857339" y="5740400"/>
                  </a:lnTo>
                  <a:lnTo>
                    <a:pt x="6857339" y="5715000"/>
                  </a:lnTo>
                  <a:lnTo>
                    <a:pt x="6411328" y="5740400"/>
                  </a:lnTo>
                  <a:lnTo>
                    <a:pt x="6624917" y="5638800"/>
                  </a:lnTo>
                  <a:lnTo>
                    <a:pt x="6633045" y="5638800"/>
                  </a:lnTo>
                  <a:lnTo>
                    <a:pt x="6663537" y="5613400"/>
                  </a:lnTo>
                  <a:lnTo>
                    <a:pt x="6845782" y="5537200"/>
                  </a:lnTo>
                  <a:lnTo>
                    <a:pt x="7362533" y="5295900"/>
                  </a:lnTo>
                  <a:lnTo>
                    <a:pt x="7484072" y="5232400"/>
                  </a:lnTo>
                  <a:lnTo>
                    <a:pt x="7556589" y="5232400"/>
                  </a:lnTo>
                  <a:lnTo>
                    <a:pt x="7565466" y="5219700"/>
                  </a:lnTo>
                  <a:lnTo>
                    <a:pt x="8857043" y="5689600"/>
                  </a:lnTo>
                  <a:lnTo>
                    <a:pt x="8900592" y="5689600"/>
                  </a:lnTo>
                  <a:lnTo>
                    <a:pt x="8857043" y="5676900"/>
                  </a:lnTo>
                  <a:lnTo>
                    <a:pt x="7624902" y="5232400"/>
                  </a:lnTo>
                  <a:lnTo>
                    <a:pt x="9468536" y="5600700"/>
                  </a:lnTo>
                  <a:lnTo>
                    <a:pt x="8244776" y="5346700"/>
                  </a:lnTo>
                  <a:lnTo>
                    <a:pt x="9675787" y="5346700"/>
                  </a:lnTo>
                  <a:lnTo>
                    <a:pt x="8199577" y="5334000"/>
                  </a:lnTo>
                  <a:lnTo>
                    <a:pt x="7714310" y="5232400"/>
                  </a:lnTo>
                  <a:lnTo>
                    <a:pt x="7644968" y="5219700"/>
                  </a:lnTo>
                  <a:lnTo>
                    <a:pt x="7576261" y="5207127"/>
                  </a:lnTo>
                  <a:lnTo>
                    <a:pt x="7576655" y="5194300"/>
                  </a:lnTo>
                  <a:lnTo>
                    <a:pt x="7572210" y="5181600"/>
                  </a:lnTo>
                  <a:lnTo>
                    <a:pt x="7560018" y="5168900"/>
                  </a:lnTo>
                  <a:lnTo>
                    <a:pt x="7541984" y="5156200"/>
                  </a:lnTo>
                  <a:lnTo>
                    <a:pt x="7497902" y="5156200"/>
                  </a:lnTo>
                  <a:lnTo>
                    <a:pt x="7479881" y="5168900"/>
                  </a:lnTo>
                  <a:lnTo>
                    <a:pt x="7467816" y="5181600"/>
                  </a:lnTo>
                  <a:lnTo>
                    <a:pt x="7463371" y="5194300"/>
                  </a:lnTo>
                  <a:lnTo>
                    <a:pt x="7463371" y="5207127"/>
                  </a:lnTo>
                  <a:lnTo>
                    <a:pt x="7466711" y="5207127"/>
                  </a:lnTo>
                  <a:lnTo>
                    <a:pt x="7472007" y="5219700"/>
                  </a:lnTo>
                  <a:lnTo>
                    <a:pt x="7329386" y="5295900"/>
                  </a:lnTo>
                  <a:lnTo>
                    <a:pt x="7299934" y="5295900"/>
                  </a:lnTo>
                  <a:lnTo>
                    <a:pt x="7299934" y="5308600"/>
                  </a:lnTo>
                  <a:lnTo>
                    <a:pt x="6803491" y="5537200"/>
                  </a:lnTo>
                  <a:lnTo>
                    <a:pt x="6791172" y="5524500"/>
                  </a:lnTo>
                  <a:lnTo>
                    <a:pt x="6791172" y="5549900"/>
                  </a:lnTo>
                  <a:lnTo>
                    <a:pt x="6621005" y="5613400"/>
                  </a:lnTo>
                  <a:lnTo>
                    <a:pt x="6595605" y="5613400"/>
                  </a:lnTo>
                  <a:lnTo>
                    <a:pt x="6595605" y="5638800"/>
                  </a:lnTo>
                  <a:lnTo>
                    <a:pt x="6375006" y="5740400"/>
                  </a:lnTo>
                  <a:lnTo>
                    <a:pt x="4526559" y="5448300"/>
                  </a:lnTo>
                  <a:lnTo>
                    <a:pt x="6595605" y="5638800"/>
                  </a:lnTo>
                  <a:lnTo>
                    <a:pt x="6595605" y="5613400"/>
                  </a:lnTo>
                  <a:lnTo>
                    <a:pt x="4654410" y="5448300"/>
                  </a:lnTo>
                  <a:lnTo>
                    <a:pt x="4505096" y="5435600"/>
                  </a:lnTo>
                  <a:lnTo>
                    <a:pt x="4342295" y="5422900"/>
                  </a:lnTo>
                  <a:lnTo>
                    <a:pt x="4374426" y="5410200"/>
                  </a:lnTo>
                  <a:lnTo>
                    <a:pt x="4406430" y="5397500"/>
                  </a:lnTo>
                  <a:lnTo>
                    <a:pt x="5785739" y="4787900"/>
                  </a:lnTo>
                  <a:lnTo>
                    <a:pt x="5794121" y="4800600"/>
                  </a:lnTo>
                  <a:lnTo>
                    <a:pt x="5806186" y="4813300"/>
                  </a:lnTo>
                  <a:lnTo>
                    <a:pt x="5869038" y="4813300"/>
                  </a:lnTo>
                  <a:lnTo>
                    <a:pt x="5880862" y="4800600"/>
                  </a:lnTo>
                  <a:lnTo>
                    <a:pt x="5889485" y="4787900"/>
                  </a:lnTo>
                  <a:lnTo>
                    <a:pt x="6259309" y="5092700"/>
                  </a:lnTo>
                  <a:lnTo>
                    <a:pt x="6261976" y="5092700"/>
                  </a:lnTo>
                  <a:lnTo>
                    <a:pt x="6791172" y="5549900"/>
                  </a:lnTo>
                  <a:lnTo>
                    <a:pt x="6791172" y="5524500"/>
                  </a:lnTo>
                  <a:lnTo>
                    <a:pt x="6536283" y="5308600"/>
                  </a:lnTo>
                  <a:lnTo>
                    <a:pt x="7299934" y="5308600"/>
                  </a:lnTo>
                  <a:lnTo>
                    <a:pt x="7299934" y="5295900"/>
                  </a:lnTo>
                  <a:lnTo>
                    <a:pt x="6519507" y="5295900"/>
                  </a:lnTo>
                  <a:lnTo>
                    <a:pt x="6408166" y="5207127"/>
                  </a:lnTo>
                  <a:lnTo>
                    <a:pt x="6407264" y="5207127"/>
                  </a:lnTo>
                  <a:lnTo>
                    <a:pt x="6488862" y="5194300"/>
                  </a:lnTo>
                  <a:lnTo>
                    <a:pt x="7943926" y="4965700"/>
                  </a:lnTo>
                  <a:lnTo>
                    <a:pt x="7948625" y="4965700"/>
                  </a:lnTo>
                  <a:lnTo>
                    <a:pt x="7983550" y="4953000"/>
                  </a:lnTo>
                  <a:lnTo>
                    <a:pt x="9675787" y="5346700"/>
                  </a:lnTo>
                  <a:lnTo>
                    <a:pt x="9743859" y="5346700"/>
                  </a:lnTo>
                  <a:lnTo>
                    <a:pt x="9675787" y="5334000"/>
                  </a:lnTo>
                  <a:lnTo>
                    <a:pt x="8066608" y="4965700"/>
                  </a:lnTo>
                  <a:lnTo>
                    <a:pt x="9171483" y="5029200"/>
                  </a:lnTo>
                  <a:lnTo>
                    <a:pt x="9195486" y="5029200"/>
                  </a:lnTo>
                  <a:lnTo>
                    <a:pt x="9744621" y="5346700"/>
                  </a:lnTo>
                  <a:lnTo>
                    <a:pt x="9775228" y="5346700"/>
                  </a:lnTo>
                  <a:lnTo>
                    <a:pt x="9744621" y="5334000"/>
                  </a:lnTo>
                  <a:lnTo>
                    <a:pt x="9220632" y="5029200"/>
                  </a:lnTo>
                  <a:lnTo>
                    <a:pt x="9339123" y="5016500"/>
                  </a:lnTo>
                  <a:lnTo>
                    <a:pt x="10642625" y="4851400"/>
                  </a:lnTo>
                  <a:lnTo>
                    <a:pt x="9804819" y="5346700"/>
                  </a:lnTo>
                  <a:lnTo>
                    <a:pt x="9834905" y="5346700"/>
                  </a:lnTo>
                  <a:lnTo>
                    <a:pt x="10679062" y="4851400"/>
                  </a:lnTo>
                  <a:lnTo>
                    <a:pt x="10693044" y="4851400"/>
                  </a:lnTo>
                  <a:lnTo>
                    <a:pt x="10693044" y="4864100"/>
                  </a:lnTo>
                  <a:lnTo>
                    <a:pt x="12951206" y="5143500"/>
                  </a:lnTo>
                  <a:lnTo>
                    <a:pt x="12931775" y="5143500"/>
                  </a:lnTo>
                  <a:lnTo>
                    <a:pt x="10693044" y="5283200"/>
                  </a:lnTo>
                  <a:lnTo>
                    <a:pt x="10693044" y="5295900"/>
                  </a:lnTo>
                  <a:lnTo>
                    <a:pt x="12931775" y="5156200"/>
                  </a:lnTo>
                  <a:lnTo>
                    <a:pt x="11892521" y="5372100"/>
                  </a:lnTo>
                  <a:lnTo>
                    <a:pt x="11673065" y="5308600"/>
                  </a:lnTo>
                  <a:lnTo>
                    <a:pt x="11618201" y="5295900"/>
                  </a:lnTo>
                  <a:lnTo>
                    <a:pt x="11616309" y="5295900"/>
                  </a:lnTo>
                  <a:lnTo>
                    <a:pt x="10693044" y="5422900"/>
                  </a:lnTo>
                  <a:lnTo>
                    <a:pt x="10693044" y="5435600"/>
                  </a:lnTo>
                  <a:lnTo>
                    <a:pt x="11600040" y="5308600"/>
                  </a:lnTo>
                  <a:lnTo>
                    <a:pt x="11101083" y="5816600"/>
                  </a:lnTo>
                  <a:lnTo>
                    <a:pt x="11123549" y="5816600"/>
                  </a:lnTo>
                  <a:lnTo>
                    <a:pt x="11624310" y="5308600"/>
                  </a:lnTo>
                  <a:lnTo>
                    <a:pt x="13377291" y="5816600"/>
                  </a:lnTo>
                  <a:lnTo>
                    <a:pt x="13428472" y="5816600"/>
                  </a:lnTo>
                  <a:lnTo>
                    <a:pt x="12699340" y="5613400"/>
                  </a:lnTo>
                  <a:lnTo>
                    <a:pt x="12710414" y="5613400"/>
                  </a:lnTo>
                  <a:lnTo>
                    <a:pt x="13030200" y="5156200"/>
                  </a:lnTo>
                  <a:lnTo>
                    <a:pt x="16246348" y="5803900"/>
                  </a:lnTo>
                  <a:lnTo>
                    <a:pt x="15771241" y="5816600"/>
                  </a:lnTo>
                  <a:lnTo>
                    <a:pt x="16288639" y="5816600"/>
                  </a:lnTo>
                  <a:lnTo>
                    <a:pt x="16312007" y="5803900"/>
                  </a:lnTo>
                  <a:lnTo>
                    <a:pt x="16318992" y="5803900"/>
                  </a:lnTo>
                  <a:lnTo>
                    <a:pt x="16319373" y="5816600"/>
                  </a:lnTo>
                  <a:lnTo>
                    <a:pt x="17068800" y="5803900"/>
                  </a:lnTo>
                  <a:lnTo>
                    <a:pt x="17068800" y="5791200"/>
                  </a:lnTo>
                  <a:lnTo>
                    <a:pt x="16635730" y="5791200"/>
                  </a:lnTo>
                  <a:lnTo>
                    <a:pt x="17068800" y="5778500"/>
                  </a:lnTo>
                  <a:lnTo>
                    <a:pt x="17068800" y="5765800"/>
                  </a:lnTo>
                  <a:lnTo>
                    <a:pt x="16337153" y="5791200"/>
                  </a:lnTo>
                  <a:lnTo>
                    <a:pt x="17068800" y="5410200"/>
                  </a:lnTo>
                  <a:lnTo>
                    <a:pt x="17068800" y="5397500"/>
                  </a:lnTo>
                  <a:lnTo>
                    <a:pt x="16308070" y="5791200"/>
                  </a:lnTo>
                  <a:lnTo>
                    <a:pt x="16274669" y="5765800"/>
                  </a:lnTo>
                  <a:lnTo>
                    <a:pt x="16260445" y="5753100"/>
                  </a:lnTo>
                  <a:lnTo>
                    <a:pt x="16260445" y="5791200"/>
                  </a:lnTo>
                  <a:lnTo>
                    <a:pt x="13106400" y="5156200"/>
                  </a:lnTo>
                  <a:lnTo>
                    <a:pt x="13043408" y="5143500"/>
                  </a:lnTo>
                  <a:lnTo>
                    <a:pt x="13752195" y="4597400"/>
                  </a:lnTo>
                  <a:lnTo>
                    <a:pt x="13760958" y="4610100"/>
                  </a:lnTo>
                  <a:lnTo>
                    <a:pt x="13772388" y="4610100"/>
                  </a:lnTo>
                  <a:lnTo>
                    <a:pt x="13785596" y="4622800"/>
                  </a:lnTo>
                  <a:lnTo>
                    <a:pt x="13825728" y="4622800"/>
                  </a:lnTo>
                  <a:lnTo>
                    <a:pt x="13836269" y="4610100"/>
                  </a:lnTo>
                  <a:lnTo>
                    <a:pt x="13845032" y="4610100"/>
                  </a:lnTo>
                  <a:lnTo>
                    <a:pt x="16260445" y="5791200"/>
                  </a:lnTo>
                  <a:lnTo>
                    <a:pt x="16260445" y="5753100"/>
                  </a:lnTo>
                  <a:lnTo>
                    <a:pt x="16252444" y="5740400"/>
                  </a:lnTo>
                  <a:lnTo>
                    <a:pt x="16252444" y="5765800"/>
                  </a:lnTo>
                  <a:lnTo>
                    <a:pt x="13873988" y="4610100"/>
                  </a:lnTo>
                  <a:lnTo>
                    <a:pt x="14417307" y="4775327"/>
                  </a:lnTo>
                  <a:lnTo>
                    <a:pt x="14434312" y="4775327"/>
                  </a:lnTo>
                  <a:lnTo>
                    <a:pt x="15473299" y="5105400"/>
                  </a:lnTo>
                  <a:lnTo>
                    <a:pt x="15471140" y="5105400"/>
                  </a:lnTo>
                  <a:lnTo>
                    <a:pt x="15482316" y="5118100"/>
                  </a:lnTo>
                  <a:lnTo>
                    <a:pt x="16252444" y="5765800"/>
                  </a:lnTo>
                  <a:lnTo>
                    <a:pt x="16252444" y="5740400"/>
                  </a:lnTo>
                  <a:lnTo>
                    <a:pt x="15507970" y="5118100"/>
                  </a:lnTo>
                  <a:lnTo>
                    <a:pt x="17068800" y="5181600"/>
                  </a:lnTo>
                  <a:lnTo>
                    <a:pt x="17068800" y="5168900"/>
                  </a:lnTo>
                  <a:lnTo>
                    <a:pt x="15815158" y="5118100"/>
                  </a:lnTo>
                  <a:lnTo>
                    <a:pt x="15501747" y="5105400"/>
                  </a:lnTo>
                  <a:lnTo>
                    <a:pt x="15512669" y="5092700"/>
                  </a:lnTo>
                  <a:lnTo>
                    <a:pt x="15858617" y="4635500"/>
                  </a:lnTo>
                  <a:lnTo>
                    <a:pt x="17068800" y="5080000"/>
                  </a:lnTo>
                  <a:lnTo>
                    <a:pt x="17068800" y="5054600"/>
                  </a:lnTo>
                  <a:lnTo>
                    <a:pt x="16560419" y="4876800"/>
                  </a:lnTo>
                  <a:lnTo>
                    <a:pt x="16687508" y="4864100"/>
                  </a:lnTo>
                  <a:lnTo>
                    <a:pt x="17068800" y="4826000"/>
                  </a:lnTo>
                  <a:lnTo>
                    <a:pt x="17068800" y="4800600"/>
                  </a:lnTo>
                  <a:lnTo>
                    <a:pt x="16533622" y="4864100"/>
                  </a:lnTo>
                  <a:lnTo>
                    <a:pt x="15887827" y="4635500"/>
                  </a:lnTo>
                  <a:lnTo>
                    <a:pt x="16145028" y="4610100"/>
                  </a:lnTo>
                  <a:lnTo>
                    <a:pt x="16530828" y="4572000"/>
                  </a:lnTo>
                  <a:lnTo>
                    <a:pt x="17068800" y="4597400"/>
                  </a:lnTo>
                  <a:lnTo>
                    <a:pt x="17068800" y="4584700"/>
                  </a:lnTo>
                  <a:lnTo>
                    <a:pt x="16621887" y="4572000"/>
                  </a:lnTo>
                  <a:lnTo>
                    <a:pt x="16733901" y="4546600"/>
                  </a:lnTo>
                  <a:lnTo>
                    <a:pt x="17068800" y="4508500"/>
                  </a:lnTo>
                  <a:lnTo>
                    <a:pt x="17068800" y="4495800"/>
                  </a:lnTo>
                  <a:lnTo>
                    <a:pt x="16609060" y="4546600"/>
                  </a:lnTo>
                  <a:lnTo>
                    <a:pt x="16925671" y="4457700"/>
                  </a:lnTo>
                  <a:lnTo>
                    <a:pt x="17068800" y="4457700"/>
                  </a:lnTo>
                  <a:lnTo>
                    <a:pt x="17068800" y="4445000"/>
                  </a:lnTo>
                  <a:lnTo>
                    <a:pt x="17004157" y="4445000"/>
                  </a:lnTo>
                  <a:lnTo>
                    <a:pt x="17068800" y="4330700"/>
                  </a:lnTo>
                  <a:lnTo>
                    <a:pt x="17068800" y="4292600"/>
                  </a:lnTo>
                  <a:lnTo>
                    <a:pt x="16984726" y="4445000"/>
                  </a:lnTo>
                  <a:lnTo>
                    <a:pt x="16923512" y="4445000"/>
                  </a:lnTo>
                  <a:lnTo>
                    <a:pt x="16922115" y="4419651"/>
                  </a:lnTo>
                  <a:lnTo>
                    <a:pt x="16888841" y="4419651"/>
                  </a:lnTo>
                  <a:lnTo>
                    <a:pt x="16888841" y="4445000"/>
                  </a:lnTo>
                  <a:lnTo>
                    <a:pt x="16861028" y="4445000"/>
                  </a:lnTo>
                  <a:lnTo>
                    <a:pt x="16861028" y="4457700"/>
                  </a:lnTo>
                  <a:lnTo>
                    <a:pt x="16528288" y="4546600"/>
                  </a:lnTo>
                  <a:lnTo>
                    <a:pt x="16022066" y="4610100"/>
                  </a:lnTo>
                  <a:lnTo>
                    <a:pt x="16861028" y="4457700"/>
                  </a:lnTo>
                  <a:lnTo>
                    <a:pt x="16861028" y="4445000"/>
                  </a:lnTo>
                  <a:lnTo>
                    <a:pt x="15871571" y="4622800"/>
                  </a:lnTo>
                  <a:lnTo>
                    <a:pt x="15960598" y="4368800"/>
                  </a:lnTo>
                  <a:lnTo>
                    <a:pt x="16747363" y="4368800"/>
                  </a:lnTo>
                  <a:lnTo>
                    <a:pt x="16888841" y="4445000"/>
                  </a:lnTo>
                  <a:lnTo>
                    <a:pt x="16888841" y="4419651"/>
                  </a:lnTo>
                  <a:lnTo>
                    <a:pt x="16775659" y="4368800"/>
                  </a:lnTo>
                  <a:lnTo>
                    <a:pt x="16747363" y="4356100"/>
                  </a:lnTo>
                  <a:lnTo>
                    <a:pt x="16747363" y="4292600"/>
                  </a:lnTo>
                  <a:lnTo>
                    <a:pt x="16800614" y="4279976"/>
                  </a:lnTo>
                  <a:lnTo>
                    <a:pt x="17068800" y="4216400"/>
                  </a:lnTo>
                  <a:lnTo>
                    <a:pt x="16996156" y="4216400"/>
                  </a:lnTo>
                  <a:lnTo>
                    <a:pt x="16747363" y="4279912"/>
                  </a:lnTo>
                  <a:lnTo>
                    <a:pt x="16747363" y="4102100"/>
                  </a:lnTo>
                  <a:lnTo>
                    <a:pt x="16996156" y="4216400"/>
                  </a:lnTo>
                  <a:lnTo>
                    <a:pt x="16996156" y="4203700"/>
                  </a:lnTo>
                  <a:lnTo>
                    <a:pt x="16777462" y="4102100"/>
                  </a:lnTo>
                  <a:lnTo>
                    <a:pt x="16747732" y="4089565"/>
                  </a:lnTo>
                  <a:lnTo>
                    <a:pt x="16747363" y="4089565"/>
                  </a:lnTo>
                  <a:lnTo>
                    <a:pt x="16747363" y="4064000"/>
                  </a:lnTo>
                  <a:lnTo>
                    <a:pt x="17068800" y="4089412"/>
                  </a:lnTo>
                  <a:lnTo>
                    <a:pt x="17068800" y="4076700"/>
                  </a:lnTo>
                  <a:lnTo>
                    <a:pt x="16962374" y="4064000"/>
                  </a:lnTo>
                  <a:lnTo>
                    <a:pt x="16747363" y="4038600"/>
                  </a:lnTo>
                  <a:lnTo>
                    <a:pt x="16747363" y="4000500"/>
                  </a:lnTo>
                  <a:lnTo>
                    <a:pt x="17015206" y="4064000"/>
                  </a:lnTo>
                  <a:lnTo>
                    <a:pt x="17068800" y="4064000"/>
                  </a:lnTo>
                  <a:lnTo>
                    <a:pt x="17068800" y="4038600"/>
                  </a:lnTo>
                  <a:lnTo>
                    <a:pt x="17026001" y="4038600"/>
                  </a:lnTo>
                  <a:lnTo>
                    <a:pt x="17026001" y="3784600"/>
                  </a:lnTo>
                  <a:lnTo>
                    <a:pt x="17068800" y="3784600"/>
                  </a:lnTo>
                  <a:lnTo>
                    <a:pt x="17068800" y="3771900"/>
                  </a:lnTo>
                  <a:lnTo>
                    <a:pt x="17008221" y="3771900"/>
                  </a:lnTo>
                  <a:lnTo>
                    <a:pt x="17008221" y="3784600"/>
                  </a:lnTo>
                  <a:lnTo>
                    <a:pt x="17008221" y="4038600"/>
                  </a:lnTo>
                  <a:lnTo>
                    <a:pt x="16812578" y="4000500"/>
                  </a:lnTo>
                  <a:lnTo>
                    <a:pt x="16747363" y="3987800"/>
                  </a:lnTo>
                  <a:lnTo>
                    <a:pt x="16747363" y="3898900"/>
                  </a:lnTo>
                  <a:lnTo>
                    <a:pt x="16729583" y="3898900"/>
                  </a:lnTo>
                  <a:lnTo>
                    <a:pt x="16729583" y="3911600"/>
                  </a:lnTo>
                  <a:lnTo>
                    <a:pt x="16729583" y="4356100"/>
                  </a:lnTo>
                  <a:lnTo>
                    <a:pt x="16716375" y="4343400"/>
                  </a:lnTo>
                  <a:lnTo>
                    <a:pt x="16716375" y="4356100"/>
                  </a:lnTo>
                  <a:lnTo>
                    <a:pt x="15998825" y="4356100"/>
                  </a:lnTo>
                  <a:lnTo>
                    <a:pt x="16398494" y="4241800"/>
                  </a:lnTo>
                  <a:lnTo>
                    <a:pt x="16404336" y="4254500"/>
                  </a:lnTo>
                  <a:lnTo>
                    <a:pt x="16412718" y="4254500"/>
                  </a:lnTo>
                  <a:lnTo>
                    <a:pt x="16423259" y="4267200"/>
                  </a:lnTo>
                  <a:lnTo>
                    <a:pt x="16445357" y="4267200"/>
                  </a:lnTo>
                  <a:lnTo>
                    <a:pt x="16454628" y="4254500"/>
                  </a:lnTo>
                  <a:lnTo>
                    <a:pt x="16468725" y="4254500"/>
                  </a:lnTo>
                  <a:lnTo>
                    <a:pt x="16716375" y="4356100"/>
                  </a:lnTo>
                  <a:lnTo>
                    <a:pt x="16716375" y="4343400"/>
                  </a:lnTo>
                  <a:lnTo>
                    <a:pt x="16474313" y="4241800"/>
                  </a:lnTo>
                  <a:lnTo>
                    <a:pt x="16474682" y="4229278"/>
                  </a:lnTo>
                  <a:lnTo>
                    <a:pt x="16474694" y="4229100"/>
                  </a:lnTo>
                  <a:lnTo>
                    <a:pt x="16471519" y="4229100"/>
                  </a:lnTo>
                  <a:lnTo>
                    <a:pt x="16463137" y="4216400"/>
                  </a:lnTo>
                  <a:lnTo>
                    <a:pt x="16450564" y="4203700"/>
                  </a:lnTo>
                  <a:lnTo>
                    <a:pt x="16420592" y="4203700"/>
                  </a:lnTo>
                  <a:lnTo>
                    <a:pt x="16408527" y="4216400"/>
                  </a:lnTo>
                  <a:lnTo>
                    <a:pt x="16400018" y="4216400"/>
                  </a:lnTo>
                  <a:lnTo>
                    <a:pt x="16396081" y="4229100"/>
                  </a:lnTo>
                  <a:lnTo>
                    <a:pt x="15951581" y="4356100"/>
                  </a:lnTo>
                  <a:lnTo>
                    <a:pt x="15942056" y="4356100"/>
                  </a:lnTo>
                  <a:lnTo>
                    <a:pt x="15942056" y="4368800"/>
                  </a:lnTo>
                  <a:lnTo>
                    <a:pt x="15857474" y="4610100"/>
                  </a:lnTo>
                  <a:lnTo>
                    <a:pt x="15846171" y="4610100"/>
                  </a:lnTo>
                  <a:lnTo>
                    <a:pt x="15846171" y="4622800"/>
                  </a:lnTo>
                  <a:lnTo>
                    <a:pt x="15841472" y="4622800"/>
                  </a:lnTo>
                  <a:lnTo>
                    <a:pt x="15841472" y="4635500"/>
                  </a:lnTo>
                  <a:lnTo>
                    <a:pt x="15482824" y="5092700"/>
                  </a:lnTo>
                  <a:lnTo>
                    <a:pt x="14444472" y="4762500"/>
                  </a:lnTo>
                  <a:lnTo>
                    <a:pt x="14546707" y="4648200"/>
                  </a:lnTo>
                  <a:lnTo>
                    <a:pt x="15841472" y="4635500"/>
                  </a:lnTo>
                  <a:lnTo>
                    <a:pt x="15841472" y="4622800"/>
                  </a:lnTo>
                  <a:lnTo>
                    <a:pt x="14577060" y="4635500"/>
                  </a:lnTo>
                  <a:lnTo>
                    <a:pt x="15008860" y="4445000"/>
                  </a:lnTo>
                  <a:lnTo>
                    <a:pt x="15017496" y="4457700"/>
                  </a:lnTo>
                  <a:lnTo>
                    <a:pt x="15029307" y="4470400"/>
                  </a:lnTo>
                  <a:lnTo>
                    <a:pt x="15092807" y="4470400"/>
                  </a:lnTo>
                  <a:lnTo>
                    <a:pt x="15104999" y="4457700"/>
                  </a:lnTo>
                  <a:lnTo>
                    <a:pt x="15113000" y="4445000"/>
                  </a:lnTo>
                  <a:lnTo>
                    <a:pt x="15457551" y="4521200"/>
                  </a:lnTo>
                  <a:lnTo>
                    <a:pt x="15471140" y="4521200"/>
                  </a:lnTo>
                  <a:lnTo>
                    <a:pt x="15846171" y="4622800"/>
                  </a:lnTo>
                  <a:lnTo>
                    <a:pt x="15846171" y="4610100"/>
                  </a:lnTo>
                  <a:lnTo>
                    <a:pt x="15464663" y="4508500"/>
                  </a:lnTo>
                  <a:lnTo>
                    <a:pt x="15431897" y="4495800"/>
                  </a:lnTo>
                  <a:lnTo>
                    <a:pt x="15383002" y="4470400"/>
                  </a:lnTo>
                  <a:lnTo>
                    <a:pt x="15383002" y="4495800"/>
                  </a:lnTo>
                  <a:lnTo>
                    <a:pt x="15205202" y="4445000"/>
                  </a:lnTo>
                  <a:lnTo>
                    <a:pt x="15116467" y="4419651"/>
                  </a:lnTo>
                  <a:lnTo>
                    <a:pt x="15116315" y="4419651"/>
                  </a:lnTo>
                  <a:lnTo>
                    <a:pt x="15111984" y="4406900"/>
                  </a:lnTo>
                  <a:lnTo>
                    <a:pt x="15099792" y="4394200"/>
                  </a:lnTo>
                  <a:lnTo>
                    <a:pt x="15081758" y="4381500"/>
                  </a:lnTo>
                  <a:lnTo>
                    <a:pt x="15039975" y="4381500"/>
                  </a:lnTo>
                  <a:lnTo>
                    <a:pt x="15023338" y="4394200"/>
                  </a:lnTo>
                  <a:lnTo>
                    <a:pt x="15011019" y="4394200"/>
                  </a:lnTo>
                  <a:lnTo>
                    <a:pt x="15004161" y="4406900"/>
                  </a:lnTo>
                  <a:lnTo>
                    <a:pt x="15001494" y="4406900"/>
                  </a:lnTo>
                  <a:lnTo>
                    <a:pt x="14792833" y="4457700"/>
                  </a:lnTo>
                  <a:lnTo>
                    <a:pt x="15001228" y="4419651"/>
                  </a:lnTo>
                  <a:lnTo>
                    <a:pt x="15001380" y="4419651"/>
                  </a:lnTo>
                  <a:lnTo>
                    <a:pt x="14541119" y="4635500"/>
                  </a:lnTo>
                  <a:lnTo>
                    <a:pt x="14524482" y="4635500"/>
                  </a:lnTo>
                  <a:lnTo>
                    <a:pt x="14524482" y="4648200"/>
                  </a:lnTo>
                  <a:lnTo>
                    <a:pt x="14427581" y="4762500"/>
                  </a:lnTo>
                  <a:lnTo>
                    <a:pt x="13897255" y="4597400"/>
                  </a:lnTo>
                  <a:lnTo>
                    <a:pt x="13856462" y="4584700"/>
                  </a:lnTo>
                  <a:lnTo>
                    <a:pt x="13857097" y="4584700"/>
                  </a:lnTo>
                  <a:lnTo>
                    <a:pt x="13857097" y="4572000"/>
                  </a:lnTo>
                  <a:lnTo>
                    <a:pt x="13855065" y="4572000"/>
                  </a:lnTo>
                  <a:lnTo>
                    <a:pt x="13851509" y="4546600"/>
                  </a:lnTo>
                  <a:lnTo>
                    <a:pt x="14155420" y="4546600"/>
                  </a:lnTo>
                  <a:lnTo>
                    <a:pt x="14520037" y="4648200"/>
                  </a:lnTo>
                  <a:lnTo>
                    <a:pt x="14524482" y="4648200"/>
                  </a:lnTo>
                  <a:lnTo>
                    <a:pt x="14524482" y="4635500"/>
                  </a:lnTo>
                  <a:lnTo>
                    <a:pt x="14242669" y="4546600"/>
                  </a:lnTo>
                  <a:lnTo>
                    <a:pt x="14192885" y="4533900"/>
                  </a:lnTo>
                  <a:lnTo>
                    <a:pt x="14574266" y="4483100"/>
                  </a:lnTo>
                  <a:lnTo>
                    <a:pt x="14157706" y="4533900"/>
                  </a:lnTo>
                  <a:lnTo>
                    <a:pt x="14115034" y="4521200"/>
                  </a:lnTo>
                  <a:lnTo>
                    <a:pt x="14115034" y="4533900"/>
                  </a:lnTo>
                  <a:lnTo>
                    <a:pt x="13767816" y="4533900"/>
                  </a:lnTo>
                  <a:lnTo>
                    <a:pt x="13759434" y="4546600"/>
                  </a:lnTo>
                  <a:lnTo>
                    <a:pt x="13744956" y="4546600"/>
                  </a:lnTo>
                  <a:lnTo>
                    <a:pt x="13744956" y="4584700"/>
                  </a:lnTo>
                  <a:lnTo>
                    <a:pt x="13031076" y="5130800"/>
                  </a:lnTo>
                  <a:lnTo>
                    <a:pt x="13013309" y="5067300"/>
                  </a:lnTo>
                  <a:lnTo>
                    <a:pt x="13013309" y="5130800"/>
                  </a:lnTo>
                  <a:lnTo>
                    <a:pt x="13007213" y="5130800"/>
                  </a:lnTo>
                  <a:lnTo>
                    <a:pt x="13007213" y="5156200"/>
                  </a:lnTo>
                  <a:lnTo>
                    <a:pt x="12695530" y="5613400"/>
                  </a:lnTo>
                  <a:lnTo>
                    <a:pt x="11921477" y="5384800"/>
                  </a:lnTo>
                  <a:lnTo>
                    <a:pt x="11981790" y="5372100"/>
                  </a:lnTo>
                  <a:lnTo>
                    <a:pt x="13007213" y="5156200"/>
                  </a:lnTo>
                  <a:lnTo>
                    <a:pt x="13007213" y="5130800"/>
                  </a:lnTo>
                  <a:lnTo>
                    <a:pt x="12964287" y="5118100"/>
                  </a:lnTo>
                  <a:lnTo>
                    <a:pt x="12964287" y="5130800"/>
                  </a:lnTo>
                  <a:lnTo>
                    <a:pt x="12951206" y="5130800"/>
                  </a:lnTo>
                  <a:lnTo>
                    <a:pt x="10707002" y="4851400"/>
                  </a:lnTo>
                  <a:lnTo>
                    <a:pt x="11449304" y="4584700"/>
                  </a:lnTo>
                  <a:lnTo>
                    <a:pt x="11454257" y="4584700"/>
                  </a:lnTo>
                  <a:lnTo>
                    <a:pt x="12964287" y="5130800"/>
                  </a:lnTo>
                  <a:lnTo>
                    <a:pt x="12964287" y="5118100"/>
                  </a:lnTo>
                  <a:lnTo>
                    <a:pt x="11497043" y="4584700"/>
                  </a:lnTo>
                  <a:lnTo>
                    <a:pt x="12865227" y="4584700"/>
                  </a:lnTo>
                  <a:lnTo>
                    <a:pt x="13013309" y="5130800"/>
                  </a:lnTo>
                  <a:lnTo>
                    <a:pt x="13013309" y="5067300"/>
                  </a:lnTo>
                  <a:lnTo>
                    <a:pt x="12883388" y="4584700"/>
                  </a:lnTo>
                  <a:lnTo>
                    <a:pt x="12903200" y="4584700"/>
                  </a:lnTo>
                  <a:lnTo>
                    <a:pt x="13743813" y="4572000"/>
                  </a:lnTo>
                  <a:lnTo>
                    <a:pt x="13743813" y="4584700"/>
                  </a:lnTo>
                  <a:lnTo>
                    <a:pt x="13744956" y="4584700"/>
                  </a:lnTo>
                  <a:lnTo>
                    <a:pt x="13744956" y="4546600"/>
                  </a:lnTo>
                  <a:lnTo>
                    <a:pt x="12919456" y="4572000"/>
                  </a:lnTo>
                  <a:lnTo>
                    <a:pt x="13383260" y="4406900"/>
                  </a:lnTo>
                  <a:lnTo>
                    <a:pt x="13551916" y="4356100"/>
                  </a:lnTo>
                  <a:lnTo>
                    <a:pt x="14115034" y="4533900"/>
                  </a:lnTo>
                  <a:lnTo>
                    <a:pt x="14115034" y="4521200"/>
                  </a:lnTo>
                  <a:lnTo>
                    <a:pt x="13618337" y="4356100"/>
                  </a:lnTo>
                  <a:lnTo>
                    <a:pt x="14644878" y="4470400"/>
                  </a:lnTo>
                  <a:lnTo>
                    <a:pt x="14688058" y="4470400"/>
                  </a:lnTo>
                  <a:lnTo>
                    <a:pt x="14688693" y="4457700"/>
                  </a:lnTo>
                  <a:lnTo>
                    <a:pt x="14648307" y="4445000"/>
                  </a:lnTo>
                  <a:lnTo>
                    <a:pt x="14501140" y="4419651"/>
                  </a:lnTo>
                  <a:lnTo>
                    <a:pt x="14397863" y="4406900"/>
                  </a:lnTo>
                  <a:lnTo>
                    <a:pt x="14397850" y="4419612"/>
                  </a:lnTo>
                  <a:lnTo>
                    <a:pt x="13694804" y="4356100"/>
                  </a:lnTo>
                  <a:lnTo>
                    <a:pt x="13554202" y="4343400"/>
                  </a:lnTo>
                  <a:lnTo>
                    <a:pt x="13551789" y="4343400"/>
                  </a:lnTo>
                  <a:lnTo>
                    <a:pt x="13336905" y="4406900"/>
                  </a:lnTo>
                  <a:lnTo>
                    <a:pt x="13310857" y="4406900"/>
                  </a:lnTo>
                  <a:lnTo>
                    <a:pt x="13310857" y="4419651"/>
                  </a:lnTo>
                  <a:lnTo>
                    <a:pt x="13310603" y="4419651"/>
                  </a:lnTo>
                  <a:lnTo>
                    <a:pt x="13310476" y="4419651"/>
                  </a:lnTo>
                  <a:lnTo>
                    <a:pt x="12873101" y="4572000"/>
                  </a:lnTo>
                  <a:lnTo>
                    <a:pt x="12839573" y="4546600"/>
                  </a:lnTo>
                  <a:lnTo>
                    <a:pt x="12839573" y="4572000"/>
                  </a:lnTo>
                  <a:lnTo>
                    <a:pt x="11475847" y="4572000"/>
                  </a:lnTo>
                  <a:lnTo>
                    <a:pt x="11800954" y="4381500"/>
                  </a:lnTo>
                  <a:lnTo>
                    <a:pt x="11811876" y="4381500"/>
                  </a:lnTo>
                  <a:lnTo>
                    <a:pt x="12075782" y="4241800"/>
                  </a:lnTo>
                  <a:lnTo>
                    <a:pt x="12102198" y="4229100"/>
                  </a:lnTo>
                  <a:lnTo>
                    <a:pt x="12392762" y="4356100"/>
                  </a:lnTo>
                  <a:lnTo>
                    <a:pt x="12393397" y="4356100"/>
                  </a:lnTo>
                  <a:lnTo>
                    <a:pt x="12839573" y="4572000"/>
                  </a:lnTo>
                  <a:lnTo>
                    <a:pt x="12839573" y="4546600"/>
                  </a:lnTo>
                  <a:lnTo>
                    <a:pt x="12422988" y="4356100"/>
                  </a:lnTo>
                  <a:lnTo>
                    <a:pt x="12639027" y="4343400"/>
                  </a:lnTo>
                  <a:lnTo>
                    <a:pt x="12855067" y="4330700"/>
                  </a:lnTo>
                  <a:lnTo>
                    <a:pt x="13310603" y="4419612"/>
                  </a:lnTo>
                  <a:lnTo>
                    <a:pt x="13310857" y="4419651"/>
                  </a:lnTo>
                  <a:lnTo>
                    <a:pt x="13310857" y="4406900"/>
                  </a:lnTo>
                  <a:lnTo>
                    <a:pt x="13310603" y="4406900"/>
                  </a:lnTo>
                  <a:lnTo>
                    <a:pt x="12951054" y="4330700"/>
                  </a:lnTo>
                  <a:lnTo>
                    <a:pt x="12891135" y="4318000"/>
                  </a:lnTo>
                  <a:lnTo>
                    <a:pt x="13617321" y="4318000"/>
                  </a:lnTo>
                  <a:lnTo>
                    <a:pt x="14397850" y="4419612"/>
                  </a:lnTo>
                  <a:lnTo>
                    <a:pt x="14397850" y="4406900"/>
                  </a:lnTo>
                  <a:lnTo>
                    <a:pt x="13656437" y="4292600"/>
                  </a:lnTo>
                  <a:lnTo>
                    <a:pt x="14461998" y="4254500"/>
                  </a:lnTo>
                  <a:lnTo>
                    <a:pt x="14492859" y="4267200"/>
                  </a:lnTo>
                  <a:lnTo>
                    <a:pt x="14487525" y="4267200"/>
                  </a:lnTo>
                  <a:lnTo>
                    <a:pt x="15096744" y="4368800"/>
                  </a:lnTo>
                  <a:lnTo>
                    <a:pt x="15098776" y="4368800"/>
                  </a:lnTo>
                  <a:lnTo>
                    <a:pt x="15383002" y="4495800"/>
                  </a:lnTo>
                  <a:lnTo>
                    <a:pt x="15383002" y="4470400"/>
                  </a:lnTo>
                  <a:lnTo>
                    <a:pt x="15136749" y="4368800"/>
                  </a:lnTo>
                  <a:lnTo>
                    <a:pt x="15942056" y="4368800"/>
                  </a:lnTo>
                  <a:lnTo>
                    <a:pt x="15942056" y="4356100"/>
                  </a:lnTo>
                  <a:lnTo>
                    <a:pt x="15651226" y="4356100"/>
                  </a:lnTo>
                  <a:lnTo>
                    <a:pt x="15651226" y="3911600"/>
                  </a:lnTo>
                  <a:lnTo>
                    <a:pt x="16729583" y="3911600"/>
                  </a:lnTo>
                  <a:lnTo>
                    <a:pt x="16729583" y="3898900"/>
                  </a:lnTo>
                  <a:lnTo>
                    <a:pt x="16652113" y="3886200"/>
                  </a:lnTo>
                  <a:lnTo>
                    <a:pt x="16652113" y="3898900"/>
                  </a:lnTo>
                  <a:lnTo>
                    <a:pt x="15633446" y="3898900"/>
                  </a:lnTo>
                  <a:lnTo>
                    <a:pt x="15633446" y="3911600"/>
                  </a:lnTo>
                  <a:lnTo>
                    <a:pt x="15633446" y="4356100"/>
                  </a:lnTo>
                  <a:lnTo>
                    <a:pt x="15575280" y="4343400"/>
                  </a:lnTo>
                  <a:lnTo>
                    <a:pt x="15575280" y="4356100"/>
                  </a:lnTo>
                  <a:lnTo>
                    <a:pt x="15104872" y="4356100"/>
                  </a:lnTo>
                  <a:lnTo>
                    <a:pt x="15085949" y="4343400"/>
                  </a:lnTo>
                  <a:lnTo>
                    <a:pt x="15067026" y="4330700"/>
                  </a:lnTo>
                  <a:lnTo>
                    <a:pt x="15067026" y="4343400"/>
                  </a:lnTo>
                  <a:lnTo>
                    <a:pt x="14480794" y="4254500"/>
                  </a:lnTo>
                  <a:lnTo>
                    <a:pt x="14496161" y="4241800"/>
                  </a:lnTo>
                  <a:lnTo>
                    <a:pt x="14649323" y="4114800"/>
                  </a:lnTo>
                  <a:lnTo>
                    <a:pt x="14703806" y="4114800"/>
                  </a:lnTo>
                  <a:lnTo>
                    <a:pt x="15067026" y="4343400"/>
                  </a:lnTo>
                  <a:lnTo>
                    <a:pt x="15067026" y="4330700"/>
                  </a:lnTo>
                  <a:lnTo>
                    <a:pt x="14975840" y="4254500"/>
                  </a:lnTo>
                  <a:lnTo>
                    <a:pt x="14962632" y="4241800"/>
                  </a:lnTo>
                  <a:lnTo>
                    <a:pt x="14962632" y="4254500"/>
                  </a:lnTo>
                  <a:lnTo>
                    <a:pt x="14714601" y="4102100"/>
                  </a:lnTo>
                  <a:lnTo>
                    <a:pt x="14716506" y="4102100"/>
                  </a:lnTo>
                  <a:lnTo>
                    <a:pt x="14880082" y="4127500"/>
                  </a:lnTo>
                  <a:lnTo>
                    <a:pt x="14880082" y="4203700"/>
                  </a:lnTo>
                  <a:lnTo>
                    <a:pt x="14884400" y="4203700"/>
                  </a:lnTo>
                  <a:lnTo>
                    <a:pt x="14962632" y="4254500"/>
                  </a:lnTo>
                  <a:lnTo>
                    <a:pt x="14962632" y="4241800"/>
                  </a:lnTo>
                  <a:lnTo>
                    <a:pt x="14920468" y="4216400"/>
                  </a:lnTo>
                  <a:lnTo>
                    <a:pt x="15575280" y="4356100"/>
                  </a:lnTo>
                  <a:lnTo>
                    <a:pt x="15575280" y="4343400"/>
                  </a:lnTo>
                  <a:lnTo>
                    <a:pt x="15020544" y="4216400"/>
                  </a:lnTo>
                  <a:lnTo>
                    <a:pt x="14897862" y="4191000"/>
                  </a:lnTo>
                  <a:lnTo>
                    <a:pt x="14897862" y="4114800"/>
                  </a:lnTo>
                  <a:lnTo>
                    <a:pt x="14897862" y="3784600"/>
                  </a:lnTo>
                  <a:lnTo>
                    <a:pt x="15319248" y="3860800"/>
                  </a:lnTo>
                  <a:lnTo>
                    <a:pt x="15329916" y="3860800"/>
                  </a:lnTo>
                  <a:lnTo>
                    <a:pt x="15633446" y="3911600"/>
                  </a:lnTo>
                  <a:lnTo>
                    <a:pt x="15633446" y="3898900"/>
                  </a:lnTo>
                  <a:lnTo>
                    <a:pt x="15409037" y="3860800"/>
                  </a:lnTo>
                  <a:lnTo>
                    <a:pt x="16412337" y="3860800"/>
                  </a:lnTo>
                  <a:lnTo>
                    <a:pt x="16411448" y="3873500"/>
                  </a:lnTo>
                  <a:lnTo>
                    <a:pt x="16652113" y="3898900"/>
                  </a:lnTo>
                  <a:lnTo>
                    <a:pt x="16652113" y="3886200"/>
                  </a:lnTo>
                  <a:lnTo>
                    <a:pt x="16430625" y="3860800"/>
                  </a:lnTo>
                  <a:lnTo>
                    <a:pt x="16430625" y="3848100"/>
                  </a:lnTo>
                  <a:lnTo>
                    <a:pt x="16430625" y="3708400"/>
                  </a:lnTo>
                  <a:lnTo>
                    <a:pt x="17008221" y="3784600"/>
                  </a:lnTo>
                  <a:lnTo>
                    <a:pt x="17008221" y="3771900"/>
                  </a:lnTo>
                  <a:lnTo>
                    <a:pt x="16526891" y="3708400"/>
                  </a:lnTo>
                  <a:lnTo>
                    <a:pt x="16430625" y="3695700"/>
                  </a:lnTo>
                  <a:lnTo>
                    <a:pt x="16430625" y="3657612"/>
                  </a:lnTo>
                  <a:lnTo>
                    <a:pt x="16614178" y="3657612"/>
                  </a:lnTo>
                  <a:lnTo>
                    <a:pt x="17057624" y="3733800"/>
                  </a:lnTo>
                  <a:lnTo>
                    <a:pt x="17068800" y="3733800"/>
                  </a:lnTo>
                  <a:lnTo>
                    <a:pt x="17068800" y="3721100"/>
                  </a:lnTo>
                  <a:lnTo>
                    <a:pt x="17057624" y="3721100"/>
                  </a:lnTo>
                  <a:lnTo>
                    <a:pt x="17057624" y="3530600"/>
                  </a:lnTo>
                  <a:lnTo>
                    <a:pt x="17068800" y="3530600"/>
                  </a:lnTo>
                  <a:lnTo>
                    <a:pt x="17068800" y="3517900"/>
                  </a:lnTo>
                  <a:lnTo>
                    <a:pt x="17057624" y="3517900"/>
                  </a:lnTo>
                  <a:lnTo>
                    <a:pt x="17057624" y="3340100"/>
                  </a:lnTo>
                  <a:lnTo>
                    <a:pt x="17068800" y="3340100"/>
                  </a:lnTo>
                  <a:lnTo>
                    <a:pt x="17068800" y="3327400"/>
                  </a:lnTo>
                  <a:lnTo>
                    <a:pt x="17039844" y="3327400"/>
                  </a:lnTo>
                  <a:lnTo>
                    <a:pt x="17039844" y="3340100"/>
                  </a:lnTo>
                  <a:lnTo>
                    <a:pt x="17039844" y="3517900"/>
                  </a:lnTo>
                  <a:lnTo>
                    <a:pt x="17039844" y="3530600"/>
                  </a:lnTo>
                  <a:lnTo>
                    <a:pt x="17039844" y="3721100"/>
                  </a:lnTo>
                  <a:lnTo>
                    <a:pt x="16831818" y="3683000"/>
                  </a:lnTo>
                  <a:lnTo>
                    <a:pt x="16831818" y="3505200"/>
                  </a:lnTo>
                  <a:lnTo>
                    <a:pt x="17039844" y="3530600"/>
                  </a:lnTo>
                  <a:lnTo>
                    <a:pt x="17039844" y="3517900"/>
                  </a:lnTo>
                  <a:lnTo>
                    <a:pt x="16935831" y="3505200"/>
                  </a:lnTo>
                  <a:lnTo>
                    <a:pt x="16831818" y="3492500"/>
                  </a:lnTo>
                  <a:lnTo>
                    <a:pt x="16831818" y="3314700"/>
                  </a:lnTo>
                  <a:lnTo>
                    <a:pt x="17039844" y="3340100"/>
                  </a:lnTo>
                  <a:lnTo>
                    <a:pt x="17039844" y="3327400"/>
                  </a:lnTo>
                  <a:lnTo>
                    <a:pt x="16947134" y="3314700"/>
                  </a:lnTo>
                  <a:lnTo>
                    <a:pt x="16814038" y="3289300"/>
                  </a:lnTo>
                  <a:lnTo>
                    <a:pt x="16814038" y="3314700"/>
                  </a:lnTo>
                  <a:lnTo>
                    <a:pt x="16814038" y="3492500"/>
                  </a:lnTo>
                  <a:lnTo>
                    <a:pt x="16814038" y="3505200"/>
                  </a:lnTo>
                  <a:lnTo>
                    <a:pt x="16814038" y="3683000"/>
                  </a:lnTo>
                  <a:lnTo>
                    <a:pt x="16720465" y="3657612"/>
                  </a:lnTo>
                  <a:lnTo>
                    <a:pt x="16627018" y="3644912"/>
                  </a:lnTo>
                  <a:lnTo>
                    <a:pt x="16626967" y="3479800"/>
                  </a:lnTo>
                  <a:lnTo>
                    <a:pt x="16814038" y="3505200"/>
                  </a:lnTo>
                  <a:lnTo>
                    <a:pt x="16814038" y="3492500"/>
                  </a:lnTo>
                  <a:lnTo>
                    <a:pt x="16720503" y="3479800"/>
                  </a:lnTo>
                  <a:lnTo>
                    <a:pt x="16626967" y="3467100"/>
                  </a:lnTo>
                  <a:lnTo>
                    <a:pt x="16626967" y="3276600"/>
                  </a:lnTo>
                  <a:lnTo>
                    <a:pt x="16814038" y="3314700"/>
                  </a:lnTo>
                  <a:lnTo>
                    <a:pt x="16814038" y="3289300"/>
                  </a:lnTo>
                  <a:lnTo>
                    <a:pt x="16743934" y="3276600"/>
                  </a:lnTo>
                  <a:lnTo>
                    <a:pt x="17068800" y="3276600"/>
                  </a:lnTo>
                  <a:lnTo>
                    <a:pt x="17068800" y="3263900"/>
                  </a:lnTo>
                  <a:lnTo>
                    <a:pt x="16609187" y="3263900"/>
                  </a:lnTo>
                  <a:lnTo>
                    <a:pt x="16609187" y="3644912"/>
                  </a:lnTo>
                  <a:lnTo>
                    <a:pt x="16430625" y="3644912"/>
                  </a:lnTo>
                  <a:lnTo>
                    <a:pt x="16430625" y="3594100"/>
                  </a:lnTo>
                  <a:lnTo>
                    <a:pt x="16412845" y="3594100"/>
                  </a:lnTo>
                  <a:lnTo>
                    <a:pt x="16412845" y="3606800"/>
                  </a:lnTo>
                  <a:lnTo>
                    <a:pt x="16412845" y="3848100"/>
                  </a:lnTo>
                  <a:lnTo>
                    <a:pt x="15337028" y="3848100"/>
                  </a:lnTo>
                  <a:lnTo>
                    <a:pt x="15337028" y="3606800"/>
                  </a:lnTo>
                  <a:lnTo>
                    <a:pt x="16412845" y="3606800"/>
                  </a:lnTo>
                  <a:lnTo>
                    <a:pt x="16412845" y="3594100"/>
                  </a:lnTo>
                  <a:lnTo>
                    <a:pt x="16331946" y="3581400"/>
                  </a:lnTo>
                  <a:lnTo>
                    <a:pt x="16331946" y="3594100"/>
                  </a:lnTo>
                  <a:lnTo>
                    <a:pt x="15319248" y="3594100"/>
                  </a:lnTo>
                  <a:lnTo>
                    <a:pt x="15319248" y="3606800"/>
                  </a:lnTo>
                  <a:lnTo>
                    <a:pt x="15319248" y="3848100"/>
                  </a:lnTo>
                  <a:lnTo>
                    <a:pt x="15026513" y="3784600"/>
                  </a:lnTo>
                  <a:lnTo>
                    <a:pt x="14880082" y="3759200"/>
                  </a:lnTo>
                  <a:lnTo>
                    <a:pt x="14880082" y="3771900"/>
                  </a:lnTo>
                  <a:lnTo>
                    <a:pt x="14880082" y="4038600"/>
                  </a:lnTo>
                  <a:lnTo>
                    <a:pt x="14880082" y="4064000"/>
                  </a:lnTo>
                  <a:lnTo>
                    <a:pt x="14880082" y="4114800"/>
                  </a:lnTo>
                  <a:lnTo>
                    <a:pt x="14718271" y="4089565"/>
                  </a:lnTo>
                  <a:lnTo>
                    <a:pt x="14717319" y="4089565"/>
                  </a:lnTo>
                  <a:lnTo>
                    <a:pt x="14712442" y="4076700"/>
                  </a:lnTo>
                  <a:lnTo>
                    <a:pt x="14703806" y="4064000"/>
                  </a:lnTo>
                  <a:lnTo>
                    <a:pt x="14880082" y="4064000"/>
                  </a:lnTo>
                  <a:lnTo>
                    <a:pt x="14880082" y="4038600"/>
                  </a:lnTo>
                  <a:lnTo>
                    <a:pt x="14663293" y="4038600"/>
                  </a:lnTo>
                  <a:lnTo>
                    <a:pt x="14663293" y="4064000"/>
                  </a:lnTo>
                  <a:lnTo>
                    <a:pt x="14650720" y="4076700"/>
                  </a:lnTo>
                  <a:lnTo>
                    <a:pt x="14642211" y="4076700"/>
                  </a:lnTo>
                  <a:lnTo>
                    <a:pt x="14639163" y="4089565"/>
                  </a:lnTo>
                  <a:lnTo>
                    <a:pt x="14639671" y="4102100"/>
                  </a:lnTo>
                  <a:lnTo>
                    <a:pt x="14640687" y="4102100"/>
                  </a:lnTo>
                  <a:lnTo>
                    <a:pt x="14617065" y="4114800"/>
                  </a:lnTo>
                  <a:lnTo>
                    <a:pt x="14604238" y="4114800"/>
                  </a:lnTo>
                  <a:lnTo>
                    <a:pt x="14604238" y="4127500"/>
                  </a:lnTo>
                  <a:lnTo>
                    <a:pt x="14463395" y="4241800"/>
                  </a:lnTo>
                  <a:lnTo>
                    <a:pt x="14447520" y="4229100"/>
                  </a:lnTo>
                  <a:lnTo>
                    <a:pt x="14419453" y="4203700"/>
                  </a:lnTo>
                  <a:lnTo>
                    <a:pt x="14419453" y="4241800"/>
                  </a:lnTo>
                  <a:lnTo>
                    <a:pt x="13618426" y="4279976"/>
                  </a:lnTo>
                  <a:lnTo>
                    <a:pt x="13597179" y="4279976"/>
                  </a:lnTo>
                  <a:lnTo>
                    <a:pt x="13597001" y="4279912"/>
                  </a:lnTo>
                  <a:lnTo>
                    <a:pt x="13597001" y="4292600"/>
                  </a:lnTo>
                  <a:lnTo>
                    <a:pt x="12902946" y="4292600"/>
                  </a:lnTo>
                  <a:lnTo>
                    <a:pt x="13102971" y="4140200"/>
                  </a:lnTo>
                  <a:lnTo>
                    <a:pt x="13109956" y="4140200"/>
                  </a:lnTo>
                  <a:lnTo>
                    <a:pt x="13119100" y="4152900"/>
                  </a:lnTo>
                  <a:lnTo>
                    <a:pt x="13142836" y="4152900"/>
                  </a:lnTo>
                  <a:lnTo>
                    <a:pt x="13154406" y="4140200"/>
                  </a:lnTo>
                  <a:lnTo>
                    <a:pt x="13163042" y="4140200"/>
                  </a:lnTo>
                  <a:lnTo>
                    <a:pt x="13167982" y="4127500"/>
                  </a:lnTo>
                  <a:lnTo>
                    <a:pt x="13319379" y="4191000"/>
                  </a:lnTo>
                  <a:lnTo>
                    <a:pt x="13325094" y="4191000"/>
                  </a:lnTo>
                  <a:lnTo>
                    <a:pt x="13597001" y="4292600"/>
                  </a:lnTo>
                  <a:lnTo>
                    <a:pt x="13597001" y="4279912"/>
                  </a:lnTo>
                  <a:lnTo>
                    <a:pt x="13372719" y="4191000"/>
                  </a:lnTo>
                  <a:lnTo>
                    <a:pt x="14414500" y="4241800"/>
                  </a:lnTo>
                  <a:lnTo>
                    <a:pt x="14419453" y="4241800"/>
                  </a:lnTo>
                  <a:lnTo>
                    <a:pt x="14419453" y="4203700"/>
                  </a:lnTo>
                  <a:lnTo>
                    <a:pt x="14418729" y="4203700"/>
                  </a:lnTo>
                  <a:lnTo>
                    <a:pt x="14418729" y="4229278"/>
                  </a:lnTo>
                  <a:lnTo>
                    <a:pt x="14418310" y="4229100"/>
                  </a:lnTo>
                  <a:lnTo>
                    <a:pt x="14353794" y="4203700"/>
                  </a:lnTo>
                  <a:lnTo>
                    <a:pt x="14353794" y="4229100"/>
                  </a:lnTo>
                  <a:lnTo>
                    <a:pt x="13329666" y="4165600"/>
                  </a:lnTo>
                  <a:lnTo>
                    <a:pt x="13207365" y="4127500"/>
                  </a:lnTo>
                  <a:lnTo>
                    <a:pt x="13166598" y="4114800"/>
                  </a:lnTo>
                  <a:lnTo>
                    <a:pt x="13161010" y="4102100"/>
                  </a:lnTo>
                  <a:lnTo>
                    <a:pt x="13152501" y="4102100"/>
                  </a:lnTo>
                  <a:lnTo>
                    <a:pt x="13141960" y="4089565"/>
                  </a:lnTo>
                  <a:lnTo>
                    <a:pt x="13140957" y="4089565"/>
                  </a:lnTo>
                  <a:lnTo>
                    <a:pt x="13502386" y="4038600"/>
                  </a:lnTo>
                  <a:lnTo>
                    <a:pt x="13511022" y="4038600"/>
                  </a:lnTo>
                  <a:lnTo>
                    <a:pt x="13675487" y="4025900"/>
                  </a:lnTo>
                  <a:lnTo>
                    <a:pt x="13677392" y="4025900"/>
                  </a:lnTo>
                  <a:lnTo>
                    <a:pt x="14353794" y="4229100"/>
                  </a:lnTo>
                  <a:lnTo>
                    <a:pt x="14353794" y="4203700"/>
                  </a:lnTo>
                  <a:lnTo>
                    <a:pt x="13701649" y="4025900"/>
                  </a:lnTo>
                  <a:lnTo>
                    <a:pt x="13730338" y="4013200"/>
                  </a:lnTo>
                  <a:lnTo>
                    <a:pt x="13845146" y="3962412"/>
                  </a:lnTo>
                  <a:lnTo>
                    <a:pt x="14222857" y="4038600"/>
                  </a:lnTo>
                  <a:lnTo>
                    <a:pt x="14418564" y="4229100"/>
                  </a:lnTo>
                  <a:lnTo>
                    <a:pt x="14418729" y="4229278"/>
                  </a:lnTo>
                  <a:lnTo>
                    <a:pt x="14418729" y="4203700"/>
                  </a:lnTo>
                  <a:lnTo>
                    <a:pt x="14418564" y="4203700"/>
                  </a:lnTo>
                  <a:lnTo>
                    <a:pt x="14254734" y="4064000"/>
                  </a:lnTo>
                  <a:lnTo>
                    <a:pt x="14442821" y="4064000"/>
                  </a:lnTo>
                  <a:lnTo>
                    <a:pt x="14604238" y="4127500"/>
                  </a:lnTo>
                  <a:lnTo>
                    <a:pt x="14604238" y="4114800"/>
                  </a:lnTo>
                  <a:lnTo>
                    <a:pt x="14479270" y="4064000"/>
                  </a:lnTo>
                  <a:lnTo>
                    <a:pt x="14663293" y="4064000"/>
                  </a:lnTo>
                  <a:lnTo>
                    <a:pt x="14663293" y="4038600"/>
                  </a:lnTo>
                  <a:lnTo>
                    <a:pt x="14447393" y="4038600"/>
                  </a:lnTo>
                  <a:lnTo>
                    <a:pt x="14410944" y="4025900"/>
                  </a:lnTo>
                  <a:lnTo>
                    <a:pt x="14410944" y="4038600"/>
                  </a:lnTo>
                  <a:lnTo>
                    <a:pt x="14266037" y="4038600"/>
                  </a:lnTo>
                  <a:lnTo>
                    <a:pt x="14266037" y="3975112"/>
                  </a:lnTo>
                  <a:lnTo>
                    <a:pt x="14410944" y="4038600"/>
                  </a:lnTo>
                  <a:lnTo>
                    <a:pt x="14410944" y="4025900"/>
                  </a:lnTo>
                  <a:lnTo>
                    <a:pt x="14296263" y="3975112"/>
                  </a:lnTo>
                  <a:lnTo>
                    <a:pt x="14266037" y="3962412"/>
                  </a:lnTo>
                  <a:lnTo>
                    <a:pt x="14266037" y="3683000"/>
                  </a:lnTo>
                  <a:lnTo>
                    <a:pt x="14880082" y="3771900"/>
                  </a:lnTo>
                  <a:lnTo>
                    <a:pt x="14880082" y="3759200"/>
                  </a:lnTo>
                  <a:lnTo>
                    <a:pt x="14419453" y="3683000"/>
                  </a:lnTo>
                  <a:lnTo>
                    <a:pt x="14266075" y="3657612"/>
                  </a:lnTo>
                  <a:lnTo>
                    <a:pt x="14266037" y="3441712"/>
                  </a:lnTo>
                  <a:lnTo>
                    <a:pt x="15319248" y="3606800"/>
                  </a:lnTo>
                  <a:lnTo>
                    <a:pt x="15319248" y="3594100"/>
                  </a:lnTo>
                  <a:lnTo>
                    <a:pt x="14356144" y="3441712"/>
                  </a:lnTo>
                  <a:lnTo>
                    <a:pt x="15378494" y="3441712"/>
                  </a:lnTo>
                  <a:lnTo>
                    <a:pt x="16331946" y="3594100"/>
                  </a:lnTo>
                  <a:lnTo>
                    <a:pt x="16331946" y="3581400"/>
                  </a:lnTo>
                  <a:lnTo>
                    <a:pt x="16105505" y="3530600"/>
                  </a:lnTo>
                  <a:lnTo>
                    <a:pt x="16105505" y="3225800"/>
                  </a:lnTo>
                  <a:lnTo>
                    <a:pt x="17068800" y="3225800"/>
                  </a:lnTo>
                  <a:lnTo>
                    <a:pt x="17068800" y="3213100"/>
                  </a:lnTo>
                  <a:lnTo>
                    <a:pt x="16932529" y="3200400"/>
                  </a:lnTo>
                  <a:lnTo>
                    <a:pt x="16932529" y="3213100"/>
                  </a:lnTo>
                  <a:lnTo>
                    <a:pt x="16087725" y="3213100"/>
                  </a:lnTo>
                  <a:lnTo>
                    <a:pt x="16087725" y="3225800"/>
                  </a:lnTo>
                  <a:lnTo>
                    <a:pt x="16087725" y="3530600"/>
                  </a:lnTo>
                  <a:lnTo>
                    <a:pt x="15482710" y="3441712"/>
                  </a:lnTo>
                  <a:lnTo>
                    <a:pt x="15396274" y="3429012"/>
                  </a:lnTo>
                  <a:lnTo>
                    <a:pt x="15396210" y="3149600"/>
                  </a:lnTo>
                  <a:lnTo>
                    <a:pt x="16087725" y="3225800"/>
                  </a:lnTo>
                  <a:lnTo>
                    <a:pt x="16087725" y="3213100"/>
                  </a:lnTo>
                  <a:lnTo>
                    <a:pt x="15513050" y="3149600"/>
                  </a:lnTo>
                  <a:lnTo>
                    <a:pt x="15937865" y="3149600"/>
                  </a:lnTo>
                  <a:lnTo>
                    <a:pt x="15937865" y="3175000"/>
                  </a:lnTo>
                  <a:lnTo>
                    <a:pt x="16278606" y="3200400"/>
                  </a:lnTo>
                  <a:lnTo>
                    <a:pt x="16565753" y="3200400"/>
                  </a:lnTo>
                  <a:lnTo>
                    <a:pt x="16565753" y="3187700"/>
                  </a:lnTo>
                  <a:lnTo>
                    <a:pt x="16932529" y="3213100"/>
                  </a:lnTo>
                  <a:lnTo>
                    <a:pt x="16932529" y="3200400"/>
                  </a:lnTo>
                  <a:lnTo>
                    <a:pt x="16565753" y="3175000"/>
                  </a:lnTo>
                  <a:lnTo>
                    <a:pt x="16565753" y="3022600"/>
                  </a:lnTo>
                  <a:lnTo>
                    <a:pt x="16547973" y="3022600"/>
                  </a:lnTo>
                  <a:lnTo>
                    <a:pt x="16547973" y="3048000"/>
                  </a:lnTo>
                  <a:lnTo>
                    <a:pt x="16547973" y="3187700"/>
                  </a:lnTo>
                  <a:lnTo>
                    <a:pt x="16278606" y="3187700"/>
                  </a:lnTo>
                  <a:lnTo>
                    <a:pt x="16278606" y="3048000"/>
                  </a:lnTo>
                  <a:lnTo>
                    <a:pt x="16547973" y="3048000"/>
                  </a:lnTo>
                  <a:lnTo>
                    <a:pt x="16547973" y="3022600"/>
                  </a:lnTo>
                  <a:lnTo>
                    <a:pt x="16412210" y="3009900"/>
                  </a:lnTo>
                  <a:lnTo>
                    <a:pt x="16407384" y="3009900"/>
                  </a:lnTo>
                  <a:lnTo>
                    <a:pt x="16407384" y="3022600"/>
                  </a:lnTo>
                  <a:lnTo>
                    <a:pt x="16260826" y="3022600"/>
                  </a:lnTo>
                  <a:lnTo>
                    <a:pt x="16260826" y="3048000"/>
                  </a:lnTo>
                  <a:lnTo>
                    <a:pt x="16260826" y="3187700"/>
                  </a:lnTo>
                  <a:lnTo>
                    <a:pt x="15955645" y="3149600"/>
                  </a:lnTo>
                  <a:lnTo>
                    <a:pt x="15955645" y="3136900"/>
                  </a:lnTo>
                  <a:lnTo>
                    <a:pt x="15955645" y="3009900"/>
                  </a:lnTo>
                  <a:lnTo>
                    <a:pt x="16260826" y="3048000"/>
                  </a:lnTo>
                  <a:lnTo>
                    <a:pt x="16260826" y="3022600"/>
                  </a:lnTo>
                  <a:lnTo>
                    <a:pt x="16112871" y="3009900"/>
                  </a:lnTo>
                  <a:lnTo>
                    <a:pt x="16266033" y="3009900"/>
                  </a:lnTo>
                  <a:lnTo>
                    <a:pt x="16407384" y="3022600"/>
                  </a:lnTo>
                  <a:lnTo>
                    <a:pt x="16407384" y="3009900"/>
                  </a:lnTo>
                  <a:lnTo>
                    <a:pt x="16267049" y="2997200"/>
                  </a:lnTo>
                  <a:lnTo>
                    <a:pt x="16235299" y="2997200"/>
                  </a:lnTo>
                  <a:lnTo>
                    <a:pt x="16235299" y="2870200"/>
                  </a:lnTo>
                  <a:lnTo>
                    <a:pt x="16370300" y="2882900"/>
                  </a:lnTo>
                  <a:lnTo>
                    <a:pt x="16405987" y="2882900"/>
                  </a:lnTo>
                  <a:lnTo>
                    <a:pt x="17068800" y="2946400"/>
                  </a:lnTo>
                  <a:lnTo>
                    <a:pt x="17068800" y="2933700"/>
                  </a:lnTo>
                  <a:lnTo>
                    <a:pt x="16552545" y="2882900"/>
                  </a:lnTo>
                  <a:lnTo>
                    <a:pt x="16519652" y="2882900"/>
                  </a:lnTo>
                  <a:lnTo>
                    <a:pt x="16408146" y="2870200"/>
                  </a:lnTo>
                  <a:lnTo>
                    <a:pt x="16616934" y="2870200"/>
                  </a:lnTo>
                  <a:lnTo>
                    <a:pt x="16799433" y="2882900"/>
                  </a:lnTo>
                  <a:lnTo>
                    <a:pt x="16854551" y="2882900"/>
                  </a:lnTo>
                  <a:lnTo>
                    <a:pt x="17068800" y="2895600"/>
                  </a:lnTo>
                  <a:lnTo>
                    <a:pt x="17068800" y="2882900"/>
                  </a:lnTo>
                  <a:lnTo>
                    <a:pt x="16983075" y="2882900"/>
                  </a:lnTo>
                  <a:lnTo>
                    <a:pt x="16804767" y="2870200"/>
                  </a:lnTo>
                  <a:lnTo>
                    <a:pt x="16626459" y="2857500"/>
                  </a:lnTo>
                  <a:lnTo>
                    <a:pt x="16626459" y="2755900"/>
                  </a:lnTo>
                  <a:lnTo>
                    <a:pt x="17068800" y="2768600"/>
                  </a:lnTo>
                  <a:lnTo>
                    <a:pt x="17068800" y="2755900"/>
                  </a:lnTo>
                  <a:lnTo>
                    <a:pt x="17068800" y="2743200"/>
                  </a:lnTo>
                  <a:lnTo>
                    <a:pt x="16688181" y="2743200"/>
                  </a:lnTo>
                  <a:lnTo>
                    <a:pt x="16688181" y="2641600"/>
                  </a:lnTo>
                  <a:lnTo>
                    <a:pt x="17068800" y="2641600"/>
                  </a:lnTo>
                  <a:lnTo>
                    <a:pt x="17068800" y="2628900"/>
                  </a:lnTo>
                  <a:lnTo>
                    <a:pt x="16857091" y="2628900"/>
                  </a:lnTo>
                  <a:lnTo>
                    <a:pt x="16857091" y="2616200"/>
                  </a:lnTo>
                  <a:lnTo>
                    <a:pt x="17068800" y="2628900"/>
                  </a:lnTo>
                  <a:lnTo>
                    <a:pt x="17068800" y="2616200"/>
                  </a:lnTo>
                  <a:lnTo>
                    <a:pt x="16857091" y="2603500"/>
                  </a:lnTo>
                  <a:lnTo>
                    <a:pt x="16857091" y="2438400"/>
                  </a:lnTo>
                  <a:lnTo>
                    <a:pt x="16839311" y="2438400"/>
                  </a:lnTo>
                  <a:lnTo>
                    <a:pt x="16839311" y="2463800"/>
                  </a:lnTo>
                  <a:lnTo>
                    <a:pt x="16839311" y="2628900"/>
                  </a:lnTo>
                  <a:lnTo>
                    <a:pt x="16670401" y="2628900"/>
                  </a:lnTo>
                  <a:lnTo>
                    <a:pt x="16670401" y="2641600"/>
                  </a:lnTo>
                  <a:lnTo>
                    <a:pt x="16670401" y="2743200"/>
                  </a:lnTo>
                  <a:lnTo>
                    <a:pt x="16608679" y="2743200"/>
                  </a:lnTo>
                  <a:lnTo>
                    <a:pt x="16608679" y="2857500"/>
                  </a:lnTo>
                  <a:lnTo>
                    <a:pt x="16375761" y="2857500"/>
                  </a:lnTo>
                  <a:lnTo>
                    <a:pt x="16375761" y="2717800"/>
                  </a:lnTo>
                  <a:lnTo>
                    <a:pt x="16357981" y="2717800"/>
                  </a:lnTo>
                  <a:lnTo>
                    <a:pt x="16357981" y="2730500"/>
                  </a:lnTo>
                  <a:lnTo>
                    <a:pt x="16357981" y="2857500"/>
                  </a:lnTo>
                  <a:lnTo>
                    <a:pt x="16217519" y="2857500"/>
                  </a:lnTo>
                  <a:lnTo>
                    <a:pt x="16217519" y="2997200"/>
                  </a:lnTo>
                  <a:lnTo>
                    <a:pt x="15937865" y="2997200"/>
                  </a:lnTo>
                  <a:lnTo>
                    <a:pt x="15937865" y="3136900"/>
                  </a:lnTo>
                  <a:lnTo>
                    <a:pt x="15396210" y="3136900"/>
                  </a:lnTo>
                  <a:lnTo>
                    <a:pt x="15396210" y="2857500"/>
                  </a:lnTo>
                  <a:lnTo>
                    <a:pt x="15378430" y="2857500"/>
                  </a:lnTo>
                  <a:lnTo>
                    <a:pt x="15378430" y="2870200"/>
                  </a:lnTo>
                  <a:lnTo>
                    <a:pt x="15378430" y="3429012"/>
                  </a:lnTo>
                  <a:lnTo>
                    <a:pt x="14266024" y="3429012"/>
                  </a:lnTo>
                  <a:lnTo>
                    <a:pt x="14266151" y="2882900"/>
                  </a:lnTo>
                  <a:lnTo>
                    <a:pt x="14266164" y="2870200"/>
                  </a:lnTo>
                  <a:lnTo>
                    <a:pt x="15378430" y="2870200"/>
                  </a:lnTo>
                  <a:lnTo>
                    <a:pt x="15378430" y="2857500"/>
                  </a:lnTo>
                  <a:lnTo>
                    <a:pt x="15217267" y="2844800"/>
                  </a:lnTo>
                  <a:lnTo>
                    <a:pt x="15217267" y="2857500"/>
                  </a:lnTo>
                  <a:lnTo>
                    <a:pt x="14248384" y="2857500"/>
                  </a:lnTo>
                  <a:lnTo>
                    <a:pt x="14248371" y="2870200"/>
                  </a:lnTo>
                  <a:lnTo>
                    <a:pt x="14248321" y="3441712"/>
                  </a:lnTo>
                  <a:lnTo>
                    <a:pt x="14248295" y="3657612"/>
                  </a:lnTo>
                  <a:lnTo>
                    <a:pt x="14248257" y="3962412"/>
                  </a:lnTo>
                  <a:lnTo>
                    <a:pt x="14248257" y="3975112"/>
                  </a:lnTo>
                  <a:lnTo>
                    <a:pt x="14248257" y="4038600"/>
                  </a:lnTo>
                  <a:lnTo>
                    <a:pt x="14232636" y="4025900"/>
                  </a:lnTo>
                  <a:lnTo>
                    <a:pt x="14201013" y="4000500"/>
                  </a:lnTo>
                  <a:lnTo>
                    <a:pt x="14201013" y="4025900"/>
                  </a:lnTo>
                  <a:lnTo>
                    <a:pt x="13922134" y="3962412"/>
                  </a:lnTo>
                  <a:lnTo>
                    <a:pt x="13866241" y="3949700"/>
                  </a:lnTo>
                  <a:lnTo>
                    <a:pt x="14008100" y="3886200"/>
                  </a:lnTo>
                  <a:lnTo>
                    <a:pt x="14047216" y="3886200"/>
                  </a:lnTo>
                  <a:lnTo>
                    <a:pt x="14201013" y="4025900"/>
                  </a:lnTo>
                  <a:lnTo>
                    <a:pt x="14201013" y="4000500"/>
                  </a:lnTo>
                  <a:lnTo>
                    <a:pt x="14073378" y="3886200"/>
                  </a:lnTo>
                  <a:lnTo>
                    <a:pt x="14248257" y="3975112"/>
                  </a:lnTo>
                  <a:lnTo>
                    <a:pt x="14248257" y="3962412"/>
                  </a:lnTo>
                  <a:lnTo>
                    <a:pt x="14098397" y="3886200"/>
                  </a:lnTo>
                  <a:lnTo>
                    <a:pt x="14068298" y="3873500"/>
                  </a:lnTo>
                  <a:lnTo>
                    <a:pt x="14070584" y="3873500"/>
                  </a:lnTo>
                  <a:lnTo>
                    <a:pt x="14071981" y="3860800"/>
                  </a:lnTo>
                  <a:lnTo>
                    <a:pt x="14068806" y="3848100"/>
                  </a:lnTo>
                  <a:lnTo>
                    <a:pt x="14060424" y="3835400"/>
                  </a:lnTo>
                  <a:lnTo>
                    <a:pt x="14004544" y="3835400"/>
                  </a:lnTo>
                  <a:lnTo>
                    <a:pt x="13996035" y="3848100"/>
                  </a:lnTo>
                  <a:lnTo>
                    <a:pt x="13992987" y="3860800"/>
                  </a:lnTo>
                  <a:lnTo>
                    <a:pt x="13994384" y="3873500"/>
                  </a:lnTo>
                  <a:lnTo>
                    <a:pt x="13996924" y="3873500"/>
                  </a:lnTo>
                  <a:lnTo>
                    <a:pt x="13842746" y="3949700"/>
                  </a:lnTo>
                  <a:lnTo>
                    <a:pt x="13821537" y="3937000"/>
                  </a:lnTo>
                  <a:lnTo>
                    <a:pt x="13821524" y="3962412"/>
                  </a:lnTo>
                  <a:lnTo>
                    <a:pt x="13690092" y="4013200"/>
                  </a:lnTo>
                  <a:lnTo>
                    <a:pt x="13687933" y="4013200"/>
                  </a:lnTo>
                  <a:lnTo>
                    <a:pt x="13669391" y="3975112"/>
                  </a:lnTo>
                  <a:lnTo>
                    <a:pt x="13669391" y="4013200"/>
                  </a:lnTo>
                  <a:lnTo>
                    <a:pt x="13511022" y="4025900"/>
                  </a:lnTo>
                  <a:lnTo>
                    <a:pt x="13511022" y="3886200"/>
                  </a:lnTo>
                  <a:lnTo>
                    <a:pt x="13621893" y="3898900"/>
                  </a:lnTo>
                  <a:lnTo>
                    <a:pt x="13669391" y="4013200"/>
                  </a:lnTo>
                  <a:lnTo>
                    <a:pt x="13669391" y="3975112"/>
                  </a:lnTo>
                  <a:lnTo>
                    <a:pt x="13642848" y="3911600"/>
                  </a:lnTo>
                  <a:lnTo>
                    <a:pt x="13821524" y="3962412"/>
                  </a:lnTo>
                  <a:lnTo>
                    <a:pt x="13821524" y="3937000"/>
                  </a:lnTo>
                  <a:lnTo>
                    <a:pt x="13704697" y="3911600"/>
                  </a:lnTo>
                  <a:lnTo>
                    <a:pt x="13635609" y="3898900"/>
                  </a:lnTo>
                  <a:lnTo>
                    <a:pt x="13634847" y="3886200"/>
                  </a:lnTo>
                  <a:lnTo>
                    <a:pt x="13631799" y="3898900"/>
                  </a:lnTo>
                  <a:lnTo>
                    <a:pt x="13571347" y="3886200"/>
                  </a:lnTo>
                  <a:lnTo>
                    <a:pt x="13511022" y="3873500"/>
                  </a:lnTo>
                  <a:lnTo>
                    <a:pt x="13511022" y="3530600"/>
                  </a:lnTo>
                  <a:lnTo>
                    <a:pt x="14248295" y="3657612"/>
                  </a:lnTo>
                  <a:lnTo>
                    <a:pt x="14248257" y="3644912"/>
                  </a:lnTo>
                  <a:lnTo>
                    <a:pt x="13592937" y="3530600"/>
                  </a:lnTo>
                  <a:lnTo>
                    <a:pt x="13511022" y="3517900"/>
                  </a:lnTo>
                  <a:lnTo>
                    <a:pt x="13511022" y="3505200"/>
                  </a:lnTo>
                  <a:lnTo>
                    <a:pt x="13493242" y="3505200"/>
                  </a:lnTo>
                  <a:lnTo>
                    <a:pt x="13493242" y="3530600"/>
                  </a:lnTo>
                  <a:lnTo>
                    <a:pt x="13493242" y="3759200"/>
                  </a:lnTo>
                  <a:lnTo>
                    <a:pt x="13493242" y="3771900"/>
                  </a:lnTo>
                  <a:lnTo>
                    <a:pt x="13493242" y="4025900"/>
                  </a:lnTo>
                  <a:lnTo>
                    <a:pt x="13386181" y="4025900"/>
                  </a:lnTo>
                  <a:lnTo>
                    <a:pt x="13386181" y="4038600"/>
                  </a:lnTo>
                  <a:lnTo>
                    <a:pt x="13113753" y="4076700"/>
                  </a:lnTo>
                  <a:lnTo>
                    <a:pt x="13113652" y="4089565"/>
                  </a:lnTo>
                  <a:lnTo>
                    <a:pt x="13105257" y="4102100"/>
                  </a:lnTo>
                  <a:lnTo>
                    <a:pt x="13096621" y="4102100"/>
                  </a:lnTo>
                  <a:lnTo>
                    <a:pt x="13092684" y="4114800"/>
                  </a:lnTo>
                  <a:lnTo>
                    <a:pt x="13092684" y="4127500"/>
                  </a:lnTo>
                  <a:lnTo>
                    <a:pt x="12865989" y="4318000"/>
                  </a:lnTo>
                  <a:lnTo>
                    <a:pt x="12858242" y="4318000"/>
                  </a:lnTo>
                  <a:lnTo>
                    <a:pt x="12813792" y="4305300"/>
                  </a:lnTo>
                  <a:lnTo>
                    <a:pt x="12813792" y="4318000"/>
                  </a:lnTo>
                  <a:lnTo>
                    <a:pt x="12397461" y="4343400"/>
                  </a:lnTo>
                  <a:lnTo>
                    <a:pt x="12160745" y="4229100"/>
                  </a:lnTo>
                  <a:lnTo>
                    <a:pt x="12101563" y="4203700"/>
                  </a:lnTo>
                  <a:lnTo>
                    <a:pt x="12097626" y="4216400"/>
                  </a:lnTo>
                  <a:lnTo>
                    <a:pt x="12027776" y="4229100"/>
                  </a:lnTo>
                  <a:lnTo>
                    <a:pt x="12027776" y="4241800"/>
                  </a:lnTo>
                  <a:lnTo>
                    <a:pt x="11795252" y="4368800"/>
                  </a:lnTo>
                  <a:lnTo>
                    <a:pt x="11767807" y="4368800"/>
                  </a:lnTo>
                  <a:lnTo>
                    <a:pt x="11767807" y="4381500"/>
                  </a:lnTo>
                  <a:lnTo>
                    <a:pt x="11445113" y="4572000"/>
                  </a:lnTo>
                  <a:lnTo>
                    <a:pt x="11415268" y="4559300"/>
                  </a:lnTo>
                  <a:lnTo>
                    <a:pt x="11142599" y="4533900"/>
                  </a:lnTo>
                  <a:lnTo>
                    <a:pt x="11184763" y="4521200"/>
                  </a:lnTo>
                  <a:lnTo>
                    <a:pt x="10693044" y="4521200"/>
                  </a:lnTo>
                  <a:lnTo>
                    <a:pt x="11119244" y="4533900"/>
                  </a:lnTo>
                  <a:lnTo>
                    <a:pt x="11415268" y="4572000"/>
                  </a:lnTo>
                  <a:lnTo>
                    <a:pt x="10693044" y="4838700"/>
                  </a:lnTo>
                  <a:lnTo>
                    <a:pt x="10677042" y="4838700"/>
                  </a:lnTo>
                  <a:lnTo>
                    <a:pt x="10648467" y="4826000"/>
                  </a:lnTo>
                  <a:lnTo>
                    <a:pt x="10648467" y="4838700"/>
                  </a:lnTo>
                  <a:lnTo>
                    <a:pt x="10642625" y="4838700"/>
                  </a:lnTo>
                  <a:lnTo>
                    <a:pt x="9234462" y="5016500"/>
                  </a:lnTo>
                  <a:lnTo>
                    <a:pt x="9963937" y="4622800"/>
                  </a:lnTo>
                  <a:lnTo>
                    <a:pt x="9982479" y="4622800"/>
                  </a:lnTo>
                  <a:lnTo>
                    <a:pt x="9993541" y="4635500"/>
                  </a:lnTo>
                  <a:lnTo>
                    <a:pt x="10022611" y="4635500"/>
                  </a:lnTo>
                  <a:lnTo>
                    <a:pt x="10037470" y="4622800"/>
                  </a:lnTo>
                  <a:lnTo>
                    <a:pt x="10049535" y="4622800"/>
                  </a:lnTo>
                  <a:lnTo>
                    <a:pt x="10058044" y="4597400"/>
                  </a:lnTo>
                  <a:lnTo>
                    <a:pt x="10131450" y="4635500"/>
                  </a:lnTo>
                  <a:lnTo>
                    <a:pt x="10137038" y="4635500"/>
                  </a:lnTo>
                  <a:lnTo>
                    <a:pt x="10648467" y="4838700"/>
                  </a:lnTo>
                  <a:lnTo>
                    <a:pt x="10648467" y="4826000"/>
                  </a:lnTo>
                  <a:lnTo>
                    <a:pt x="10158374" y="4635500"/>
                  </a:lnTo>
                  <a:lnTo>
                    <a:pt x="10197490" y="4622800"/>
                  </a:lnTo>
                  <a:lnTo>
                    <a:pt x="10471048" y="4521200"/>
                  </a:lnTo>
                  <a:lnTo>
                    <a:pt x="10501389" y="4521200"/>
                  </a:lnTo>
                  <a:lnTo>
                    <a:pt x="10693044" y="4533900"/>
                  </a:lnTo>
                  <a:lnTo>
                    <a:pt x="10693044" y="4521200"/>
                  </a:lnTo>
                  <a:lnTo>
                    <a:pt x="10482605" y="4508500"/>
                  </a:lnTo>
                  <a:lnTo>
                    <a:pt x="10555757" y="4368800"/>
                  </a:lnTo>
                  <a:lnTo>
                    <a:pt x="10574795" y="4381500"/>
                  </a:lnTo>
                  <a:lnTo>
                    <a:pt x="10568064" y="4368800"/>
                  </a:lnTo>
                  <a:lnTo>
                    <a:pt x="10693044" y="4406900"/>
                  </a:lnTo>
                  <a:lnTo>
                    <a:pt x="10992993" y="4508500"/>
                  </a:lnTo>
                  <a:lnTo>
                    <a:pt x="11039602" y="4508500"/>
                  </a:lnTo>
                  <a:lnTo>
                    <a:pt x="10693044" y="4394200"/>
                  </a:lnTo>
                  <a:lnTo>
                    <a:pt x="10598417" y="4368800"/>
                  </a:lnTo>
                  <a:lnTo>
                    <a:pt x="10693044" y="4368800"/>
                  </a:lnTo>
                  <a:lnTo>
                    <a:pt x="10693044" y="4343400"/>
                  </a:lnTo>
                  <a:lnTo>
                    <a:pt x="10564901" y="4343400"/>
                  </a:lnTo>
                  <a:lnTo>
                    <a:pt x="10570743" y="4330700"/>
                  </a:lnTo>
                  <a:lnTo>
                    <a:pt x="10653154" y="4140200"/>
                  </a:lnTo>
                  <a:lnTo>
                    <a:pt x="10657980" y="4152900"/>
                  </a:lnTo>
                  <a:lnTo>
                    <a:pt x="10677792" y="4152900"/>
                  </a:lnTo>
                  <a:lnTo>
                    <a:pt x="10686301" y="4140200"/>
                  </a:lnTo>
                  <a:lnTo>
                    <a:pt x="10697985" y="4140200"/>
                  </a:lnTo>
                  <a:lnTo>
                    <a:pt x="10701795" y="4127500"/>
                  </a:lnTo>
                  <a:lnTo>
                    <a:pt x="10704474" y="4127500"/>
                  </a:lnTo>
                  <a:lnTo>
                    <a:pt x="11455019" y="4356100"/>
                  </a:lnTo>
                  <a:lnTo>
                    <a:pt x="11484864" y="4356100"/>
                  </a:lnTo>
                  <a:lnTo>
                    <a:pt x="10715638" y="4114800"/>
                  </a:lnTo>
                  <a:lnTo>
                    <a:pt x="11179048" y="4127500"/>
                  </a:lnTo>
                  <a:lnTo>
                    <a:pt x="11577955" y="4381500"/>
                  </a:lnTo>
                  <a:lnTo>
                    <a:pt x="11575415" y="4381500"/>
                  </a:lnTo>
                  <a:lnTo>
                    <a:pt x="11530190" y="4368800"/>
                  </a:lnTo>
                  <a:lnTo>
                    <a:pt x="10693044" y="4368800"/>
                  </a:lnTo>
                  <a:lnTo>
                    <a:pt x="11549380" y="4381500"/>
                  </a:lnTo>
                  <a:lnTo>
                    <a:pt x="11129658" y="4508500"/>
                  </a:lnTo>
                  <a:lnTo>
                    <a:pt x="11226940" y="4508500"/>
                  </a:lnTo>
                  <a:lnTo>
                    <a:pt x="11564607" y="4394200"/>
                  </a:lnTo>
                  <a:lnTo>
                    <a:pt x="11580241" y="4394200"/>
                  </a:lnTo>
                  <a:lnTo>
                    <a:pt x="11767807" y="4381500"/>
                  </a:lnTo>
                  <a:lnTo>
                    <a:pt x="11767807" y="4368800"/>
                  </a:lnTo>
                  <a:lnTo>
                    <a:pt x="11623421" y="4381500"/>
                  </a:lnTo>
                  <a:lnTo>
                    <a:pt x="11663794" y="4368800"/>
                  </a:lnTo>
                  <a:lnTo>
                    <a:pt x="11704307" y="4356100"/>
                  </a:lnTo>
                  <a:lnTo>
                    <a:pt x="12027776" y="4241800"/>
                  </a:lnTo>
                  <a:lnTo>
                    <a:pt x="12027776" y="4229100"/>
                  </a:lnTo>
                  <a:lnTo>
                    <a:pt x="11630774" y="4356100"/>
                  </a:lnTo>
                  <a:lnTo>
                    <a:pt x="11910809" y="4114800"/>
                  </a:lnTo>
                  <a:lnTo>
                    <a:pt x="11927319" y="4102100"/>
                  </a:lnTo>
                  <a:lnTo>
                    <a:pt x="11934177" y="4102100"/>
                  </a:lnTo>
                  <a:lnTo>
                    <a:pt x="11942940" y="4114800"/>
                  </a:lnTo>
                  <a:lnTo>
                    <a:pt x="11952719" y="4114800"/>
                  </a:lnTo>
                  <a:lnTo>
                    <a:pt x="11962879" y="4102100"/>
                  </a:lnTo>
                  <a:lnTo>
                    <a:pt x="11985993" y="4102100"/>
                  </a:lnTo>
                  <a:lnTo>
                    <a:pt x="12813792" y="4318000"/>
                  </a:lnTo>
                  <a:lnTo>
                    <a:pt x="12813792" y="4305300"/>
                  </a:lnTo>
                  <a:lnTo>
                    <a:pt x="12641555" y="4254500"/>
                  </a:lnTo>
                  <a:lnTo>
                    <a:pt x="12684354" y="4241800"/>
                  </a:lnTo>
                  <a:lnTo>
                    <a:pt x="12941173" y="4165600"/>
                  </a:lnTo>
                  <a:lnTo>
                    <a:pt x="13090906" y="4127500"/>
                  </a:lnTo>
                  <a:lnTo>
                    <a:pt x="13092684" y="4127500"/>
                  </a:lnTo>
                  <a:lnTo>
                    <a:pt x="13092684" y="4114800"/>
                  </a:lnTo>
                  <a:lnTo>
                    <a:pt x="13091401" y="4114800"/>
                  </a:lnTo>
                  <a:lnTo>
                    <a:pt x="12861417" y="4165600"/>
                  </a:lnTo>
                  <a:lnTo>
                    <a:pt x="12841224" y="4165600"/>
                  </a:lnTo>
                  <a:lnTo>
                    <a:pt x="12841224" y="4191000"/>
                  </a:lnTo>
                  <a:lnTo>
                    <a:pt x="12621984" y="4241800"/>
                  </a:lnTo>
                  <a:lnTo>
                    <a:pt x="12060161" y="4102100"/>
                  </a:lnTo>
                  <a:lnTo>
                    <a:pt x="12274779" y="4038600"/>
                  </a:lnTo>
                  <a:lnTo>
                    <a:pt x="12611456" y="4038600"/>
                  </a:lnTo>
                  <a:lnTo>
                    <a:pt x="12841224" y="4191000"/>
                  </a:lnTo>
                  <a:lnTo>
                    <a:pt x="12841224" y="4165600"/>
                  </a:lnTo>
                  <a:lnTo>
                    <a:pt x="12781788" y="4127500"/>
                  </a:lnTo>
                  <a:lnTo>
                    <a:pt x="12901930" y="4114800"/>
                  </a:lnTo>
                  <a:lnTo>
                    <a:pt x="13112445" y="4089565"/>
                  </a:lnTo>
                  <a:lnTo>
                    <a:pt x="13113652" y="4089565"/>
                  </a:lnTo>
                  <a:lnTo>
                    <a:pt x="13113652" y="4076712"/>
                  </a:lnTo>
                  <a:lnTo>
                    <a:pt x="12762738" y="4114800"/>
                  </a:lnTo>
                  <a:lnTo>
                    <a:pt x="12640145" y="4038600"/>
                  </a:lnTo>
                  <a:lnTo>
                    <a:pt x="13386181" y="4038600"/>
                  </a:lnTo>
                  <a:lnTo>
                    <a:pt x="13386181" y="4025900"/>
                  </a:lnTo>
                  <a:lnTo>
                    <a:pt x="13219684" y="4025900"/>
                  </a:lnTo>
                  <a:lnTo>
                    <a:pt x="13219684" y="3771900"/>
                  </a:lnTo>
                  <a:lnTo>
                    <a:pt x="13493242" y="3771900"/>
                  </a:lnTo>
                  <a:lnTo>
                    <a:pt x="13493242" y="3759200"/>
                  </a:lnTo>
                  <a:lnTo>
                    <a:pt x="13219684" y="3759200"/>
                  </a:lnTo>
                  <a:lnTo>
                    <a:pt x="13219684" y="3530600"/>
                  </a:lnTo>
                  <a:lnTo>
                    <a:pt x="13493242" y="3530600"/>
                  </a:lnTo>
                  <a:lnTo>
                    <a:pt x="13493242" y="3505200"/>
                  </a:lnTo>
                  <a:lnTo>
                    <a:pt x="13437616" y="3492500"/>
                  </a:lnTo>
                  <a:lnTo>
                    <a:pt x="13437616" y="3517900"/>
                  </a:lnTo>
                  <a:lnTo>
                    <a:pt x="13201777" y="3517900"/>
                  </a:lnTo>
                  <a:lnTo>
                    <a:pt x="13201777" y="3530600"/>
                  </a:lnTo>
                  <a:lnTo>
                    <a:pt x="13201777" y="3759200"/>
                  </a:lnTo>
                  <a:lnTo>
                    <a:pt x="13201777" y="3771900"/>
                  </a:lnTo>
                  <a:lnTo>
                    <a:pt x="13201777" y="4025900"/>
                  </a:lnTo>
                  <a:lnTo>
                    <a:pt x="12947269" y="4025900"/>
                  </a:lnTo>
                  <a:lnTo>
                    <a:pt x="12947269" y="3771900"/>
                  </a:lnTo>
                  <a:lnTo>
                    <a:pt x="13201777" y="3771900"/>
                  </a:lnTo>
                  <a:lnTo>
                    <a:pt x="13201777" y="3759200"/>
                  </a:lnTo>
                  <a:lnTo>
                    <a:pt x="12947269" y="3759200"/>
                  </a:lnTo>
                  <a:lnTo>
                    <a:pt x="12947269" y="3530600"/>
                  </a:lnTo>
                  <a:lnTo>
                    <a:pt x="13201777" y="3530600"/>
                  </a:lnTo>
                  <a:lnTo>
                    <a:pt x="13201777" y="3517900"/>
                  </a:lnTo>
                  <a:lnTo>
                    <a:pt x="12947269" y="3517900"/>
                  </a:lnTo>
                  <a:lnTo>
                    <a:pt x="12947269" y="3441712"/>
                  </a:lnTo>
                  <a:lnTo>
                    <a:pt x="13437616" y="3517900"/>
                  </a:lnTo>
                  <a:lnTo>
                    <a:pt x="13437616" y="3492500"/>
                  </a:lnTo>
                  <a:lnTo>
                    <a:pt x="13041325" y="3441712"/>
                  </a:lnTo>
                  <a:lnTo>
                    <a:pt x="12947345" y="3429012"/>
                  </a:lnTo>
                  <a:lnTo>
                    <a:pt x="12947269" y="3225800"/>
                  </a:lnTo>
                  <a:lnTo>
                    <a:pt x="14248321" y="3441712"/>
                  </a:lnTo>
                  <a:lnTo>
                    <a:pt x="14248257" y="3429012"/>
                  </a:lnTo>
                  <a:lnTo>
                    <a:pt x="13034010" y="3225800"/>
                  </a:lnTo>
                  <a:lnTo>
                    <a:pt x="12947269" y="3213100"/>
                  </a:lnTo>
                  <a:lnTo>
                    <a:pt x="12947269" y="2768600"/>
                  </a:lnTo>
                  <a:lnTo>
                    <a:pt x="12929489" y="2768600"/>
                  </a:lnTo>
                  <a:lnTo>
                    <a:pt x="12929489" y="2781300"/>
                  </a:lnTo>
                  <a:lnTo>
                    <a:pt x="12929489" y="3009900"/>
                  </a:lnTo>
                  <a:lnTo>
                    <a:pt x="12929489" y="4025900"/>
                  </a:lnTo>
                  <a:lnTo>
                    <a:pt x="12617552" y="4025900"/>
                  </a:lnTo>
                  <a:lnTo>
                    <a:pt x="12588837" y="4013200"/>
                  </a:lnTo>
                  <a:lnTo>
                    <a:pt x="12588837" y="4025900"/>
                  </a:lnTo>
                  <a:lnTo>
                    <a:pt x="12324563" y="4025900"/>
                  </a:lnTo>
                  <a:lnTo>
                    <a:pt x="12409272" y="4000500"/>
                  </a:lnTo>
                  <a:lnTo>
                    <a:pt x="12409272" y="4013200"/>
                  </a:lnTo>
                  <a:lnTo>
                    <a:pt x="12427052" y="4013200"/>
                  </a:lnTo>
                  <a:lnTo>
                    <a:pt x="12427052" y="4000500"/>
                  </a:lnTo>
                  <a:lnTo>
                    <a:pt x="12427052" y="3987800"/>
                  </a:lnTo>
                  <a:lnTo>
                    <a:pt x="12487885" y="3987800"/>
                  </a:lnTo>
                  <a:lnTo>
                    <a:pt x="12497283" y="4000500"/>
                  </a:lnTo>
                  <a:lnTo>
                    <a:pt x="12517730" y="4000500"/>
                  </a:lnTo>
                  <a:lnTo>
                    <a:pt x="12526747" y="3987800"/>
                  </a:lnTo>
                  <a:lnTo>
                    <a:pt x="12533732" y="3987800"/>
                  </a:lnTo>
                  <a:lnTo>
                    <a:pt x="12588837" y="4025900"/>
                  </a:lnTo>
                  <a:lnTo>
                    <a:pt x="12588837" y="4013200"/>
                  </a:lnTo>
                  <a:lnTo>
                    <a:pt x="12562561" y="3987800"/>
                  </a:lnTo>
                  <a:lnTo>
                    <a:pt x="12544273" y="3975112"/>
                  </a:lnTo>
                  <a:lnTo>
                    <a:pt x="12547321" y="3975112"/>
                  </a:lnTo>
                  <a:lnTo>
                    <a:pt x="12547321" y="3962412"/>
                  </a:lnTo>
                  <a:lnTo>
                    <a:pt x="12544273" y="3962412"/>
                  </a:lnTo>
                  <a:lnTo>
                    <a:pt x="12535764" y="3949700"/>
                  </a:lnTo>
                  <a:lnTo>
                    <a:pt x="12523191" y="3937000"/>
                  </a:lnTo>
                  <a:lnTo>
                    <a:pt x="12492457" y="3937000"/>
                  </a:lnTo>
                  <a:lnTo>
                    <a:pt x="12480011" y="3949700"/>
                  </a:lnTo>
                  <a:lnTo>
                    <a:pt x="12471489" y="3962412"/>
                  </a:lnTo>
                  <a:lnTo>
                    <a:pt x="12468327" y="3962412"/>
                  </a:lnTo>
                  <a:lnTo>
                    <a:pt x="12468708" y="3975112"/>
                  </a:lnTo>
                  <a:lnTo>
                    <a:pt x="12427052" y="3975112"/>
                  </a:lnTo>
                  <a:lnTo>
                    <a:pt x="12427052" y="3771900"/>
                  </a:lnTo>
                  <a:lnTo>
                    <a:pt x="12676099" y="3771900"/>
                  </a:lnTo>
                  <a:lnTo>
                    <a:pt x="12676099" y="4013200"/>
                  </a:lnTo>
                  <a:lnTo>
                    <a:pt x="12693879" y="4013200"/>
                  </a:lnTo>
                  <a:lnTo>
                    <a:pt x="12693879" y="3771900"/>
                  </a:lnTo>
                  <a:lnTo>
                    <a:pt x="12929489" y="3771900"/>
                  </a:lnTo>
                  <a:lnTo>
                    <a:pt x="12929489" y="3759200"/>
                  </a:lnTo>
                  <a:lnTo>
                    <a:pt x="12693879" y="3759200"/>
                  </a:lnTo>
                  <a:lnTo>
                    <a:pt x="12693879" y="3530600"/>
                  </a:lnTo>
                  <a:lnTo>
                    <a:pt x="12929489" y="3530600"/>
                  </a:lnTo>
                  <a:lnTo>
                    <a:pt x="12929489" y="3517900"/>
                  </a:lnTo>
                  <a:lnTo>
                    <a:pt x="12693879" y="3517900"/>
                  </a:lnTo>
                  <a:lnTo>
                    <a:pt x="12693879" y="3276600"/>
                  </a:lnTo>
                  <a:lnTo>
                    <a:pt x="12929489" y="3276600"/>
                  </a:lnTo>
                  <a:lnTo>
                    <a:pt x="12929489" y="3263900"/>
                  </a:lnTo>
                  <a:lnTo>
                    <a:pt x="12693879" y="3263900"/>
                  </a:lnTo>
                  <a:lnTo>
                    <a:pt x="12693879" y="3022600"/>
                  </a:lnTo>
                  <a:lnTo>
                    <a:pt x="12929489" y="3022600"/>
                  </a:lnTo>
                  <a:lnTo>
                    <a:pt x="12929489" y="3009900"/>
                  </a:lnTo>
                  <a:lnTo>
                    <a:pt x="12693879" y="3009900"/>
                  </a:lnTo>
                  <a:lnTo>
                    <a:pt x="12693879" y="2781300"/>
                  </a:lnTo>
                  <a:lnTo>
                    <a:pt x="12929489" y="2781300"/>
                  </a:lnTo>
                  <a:lnTo>
                    <a:pt x="12929489" y="2768600"/>
                  </a:lnTo>
                  <a:lnTo>
                    <a:pt x="12800330" y="2755900"/>
                  </a:lnTo>
                  <a:lnTo>
                    <a:pt x="12800330" y="2768600"/>
                  </a:lnTo>
                  <a:lnTo>
                    <a:pt x="12676099" y="2768600"/>
                  </a:lnTo>
                  <a:lnTo>
                    <a:pt x="12676099" y="3759200"/>
                  </a:lnTo>
                  <a:lnTo>
                    <a:pt x="12427052" y="3759200"/>
                  </a:lnTo>
                  <a:lnTo>
                    <a:pt x="12427052" y="3530600"/>
                  </a:lnTo>
                  <a:lnTo>
                    <a:pt x="12676099" y="3530600"/>
                  </a:lnTo>
                  <a:lnTo>
                    <a:pt x="12676099" y="3517900"/>
                  </a:lnTo>
                  <a:lnTo>
                    <a:pt x="12427052" y="3517900"/>
                  </a:lnTo>
                  <a:lnTo>
                    <a:pt x="12427052" y="3276600"/>
                  </a:lnTo>
                  <a:lnTo>
                    <a:pt x="12676099" y="3276600"/>
                  </a:lnTo>
                  <a:lnTo>
                    <a:pt x="12676099" y="3263900"/>
                  </a:lnTo>
                  <a:lnTo>
                    <a:pt x="12427052" y="3263900"/>
                  </a:lnTo>
                  <a:lnTo>
                    <a:pt x="12427052" y="3022600"/>
                  </a:lnTo>
                  <a:lnTo>
                    <a:pt x="12676099" y="3022600"/>
                  </a:lnTo>
                  <a:lnTo>
                    <a:pt x="12676099" y="3009900"/>
                  </a:lnTo>
                  <a:lnTo>
                    <a:pt x="12427052" y="3009900"/>
                  </a:lnTo>
                  <a:lnTo>
                    <a:pt x="12427052" y="2781300"/>
                  </a:lnTo>
                  <a:lnTo>
                    <a:pt x="12676099" y="2781300"/>
                  </a:lnTo>
                  <a:lnTo>
                    <a:pt x="12676099" y="2768600"/>
                  </a:lnTo>
                  <a:lnTo>
                    <a:pt x="12409272" y="2768600"/>
                  </a:lnTo>
                  <a:lnTo>
                    <a:pt x="12409272" y="2781300"/>
                  </a:lnTo>
                  <a:lnTo>
                    <a:pt x="12409272" y="3009900"/>
                  </a:lnTo>
                  <a:lnTo>
                    <a:pt x="12409272" y="3987800"/>
                  </a:lnTo>
                  <a:lnTo>
                    <a:pt x="12271743" y="4025900"/>
                  </a:lnTo>
                  <a:lnTo>
                    <a:pt x="12221947" y="4025900"/>
                  </a:lnTo>
                  <a:lnTo>
                    <a:pt x="12221947" y="4038600"/>
                  </a:lnTo>
                  <a:lnTo>
                    <a:pt x="12040286" y="4089565"/>
                  </a:lnTo>
                  <a:lnTo>
                    <a:pt x="12040883" y="4089565"/>
                  </a:lnTo>
                  <a:lnTo>
                    <a:pt x="12043143" y="4102100"/>
                  </a:lnTo>
                  <a:lnTo>
                    <a:pt x="11992343" y="4089565"/>
                  </a:lnTo>
                  <a:lnTo>
                    <a:pt x="11991696" y="4089565"/>
                  </a:lnTo>
                  <a:lnTo>
                    <a:pt x="11992216" y="4076700"/>
                  </a:lnTo>
                  <a:lnTo>
                    <a:pt x="11989168" y="4064000"/>
                  </a:lnTo>
                  <a:lnTo>
                    <a:pt x="11980659" y="4064000"/>
                  </a:lnTo>
                  <a:lnTo>
                    <a:pt x="11968086" y="4038600"/>
                  </a:lnTo>
                  <a:lnTo>
                    <a:pt x="12221947" y="4038600"/>
                  </a:lnTo>
                  <a:lnTo>
                    <a:pt x="12221947" y="4025900"/>
                  </a:lnTo>
                  <a:lnTo>
                    <a:pt x="11937352" y="4025900"/>
                  </a:lnTo>
                  <a:lnTo>
                    <a:pt x="11937352" y="4038600"/>
                  </a:lnTo>
                  <a:lnTo>
                    <a:pt x="11924779" y="4064000"/>
                  </a:lnTo>
                  <a:lnTo>
                    <a:pt x="11916397" y="4064000"/>
                  </a:lnTo>
                  <a:lnTo>
                    <a:pt x="11913222" y="4076700"/>
                  </a:lnTo>
                  <a:lnTo>
                    <a:pt x="11913603" y="4089565"/>
                  </a:lnTo>
                  <a:lnTo>
                    <a:pt x="11893791" y="4102100"/>
                  </a:lnTo>
                  <a:lnTo>
                    <a:pt x="11893791" y="4114800"/>
                  </a:lnTo>
                  <a:lnTo>
                    <a:pt x="11604244" y="4356100"/>
                  </a:lnTo>
                  <a:lnTo>
                    <a:pt x="11597754" y="4267200"/>
                  </a:lnTo>
                  <a:lnTo>
                    <a:pt x="11604244" y="4267200"/>
                  </a:lnTo>
                  <a:lnTo>
                    <a:pt x="11599164" y="4254500"/>
                  </a:lnTo>
                  <a:lnTo>
                    <a:pt x="11628615" y="4241800"/>
                  </a:lnTo>
                  <a:lnTo>
                    <a:pt x="11658079" y="4229100"/>
                  </a:lnTo>
                  <a:lnTo>
                    <a:pt x="11893791" y="4114800"/>
                  </a:lnTo>
                  <a:lnTo>
                    <a:pt x="11893791" y="4102100"/>
                  </a:lnTo>
                  <a:lnTo>
                    <a:pt x="11635727" y="4229100"/>
                  </a:lnTo>
                  <a:lnTo>
                    <a:pt x="11840324" y="4038600"/>
                  </a:lnTo>
                  <a:lnTo>
                    <a:pt x="11937352" y="4038600"/>
                  </a:lnTo>
                  <a:lnTo>
                    <a:pt x="11937352" y="4025900"/>
                  </a:lnTo>
                  <a:lnTo>
                    <a:pt x="11845277" y="4025900"/>
                  </a:lnTo>
                  <a:lnTo>
                    <a:pt x="11845277" y="3771900"/>
                  </a:lnTo>
                  <a:lnTo>
                    <a:pt x="12124296" y="3771900"/>
                  </a:lnTo>
                  <a:lnTo>
                    <a:pt x="12124296" y="4013200"/>
                  </a:lnTo>
                  <a:lnTo>
                    <a:pt x="12142064" y="4013200"/>
                  </a:lnTo>
                  <a:lnTo>
                    <a:pt x="12142064" y="3771900"/>
                  </a:lnTo>
                  <a:lnTo>
                    <a:pt x="12409272" y="3771900"/>
                  </a:lnTo>
                  <a:lnTo>
                    <a:pt x="12409272" y="3759200"/>
                  </a:lnTo>
                  <a:lnTo>
                    <a:pt x="12142064" y="3759200"/>
                  </a:lnTo>
                  <a:lnTo>
                    <a:pt x="12142064" y="3530600"/>
                  </a:lnTo>
                  <a:lnTo>
                    <a:pt x="12409272" y="3530600"/>
                  </a:lnTo>
                  <a:lnTo>
                    <a:pt x="12409272" y="3517900"/>
                  </a:lnTo>
                  <a:lnTo>
                    <a:pt x="12142064" y="3517900"/>
                  </a:lnTo>
                  <a:lnTo>
                    <a:pt x="12142064" y="3276600"/>
                  </a:lnTo>
                  <a:lnTo>
                    <a:pt x="12409272" y="3276600"/>
                  </a:lnTo>
                  <a:lnTo>
                    <a:pt x="12409272" y="3263900"/>
                  </a:lnTo>
                  <a:lnTo>
                    <a:pt x="12142064" y="3263900"/>
                  </a:lnTo>
                  <a:lnTo>
                    <a:pt x="12142064" y="3022600"/>
                  </a:lnTo>
                  <a:lnTo>
                    <a:pt x="12409272" y="3022600"/>
                  </a:lnTo>
                  <a:lnTo>
                    <a:pt x="12409272" y="3009900"/>
                  </a:lnTo>
                  <a:lnTo>
                    <a:pt x="12142064" y="3009900"/>
                  </a:lnTo>
                  <a:lnTo>
                    <a:pt x="12142064" y="2781300"/>
                  </a:lnTo>
                  <a:lnTo>
                    <a:pt x="12409272" y="2781300"/>
                  </a:lnTo>
                  <a:lnTo>
                    <a:pt x="12409272" y="2768600"/>
                  </a:lnTo>
                  <a:lnTo>
                    <a:pt x="12124296" y="2768600"/>
                  </a:lnTo>
                  <a:lnTo>
                    <a:pt x="12124296" y="2781300"/>
                  </a:lnTo>
                  <a:lnTo>
                    <a:pt x="12124296" y="3009900"/>
                  </a:lnTo>
                  <a:lnTo>
                    <a:pt x="12124296" y="3759200"/>
                  </a:lnTo>
                  <a:lnTo>
                    <a:pt x="11845277" y="3759200"/>
                  </a:lnTo>
                  <a:lnTo>
                    <a:pt x="11845277" y="3530600"/>
                  </a:lnTo>
                  <a:lnTo>
                    <a:pt x="12124296" y="3530600"/>
                  </a:lnTo>
                  <a:lnTo>
                    <a:pt x="12124296" y="3517900"/>
                  </a:lnTo>
                  <a:lnTo>
                    <a:pt x="11845277" y="3517900"/>
                  </a:lnTo>
                  <a:lnTo>
                    <a:pt x="11845277" y="3276600"/>
                  </a:lnTo>
                  <a:lnTo>
                    <a:pt x="12124296" y="3276600"/>
                  </a:lnTo>
                  <a:lnTo>
                    <a:pt x="12124296" y="3263900"/>
                  </a:lnTo>
                  <a:lnTo>
                    <a:pt x="11845277" y="3263900"/>
                  </a:lnTo>
                  <a:lnTo>
                    <a:pt x="11845277" y="3022600"/>
                  </a:lnTo>
                  <a:lnTo>
                    <a:pt x="12124296" y="3022600"/>
                  </a:lnTo>
                  <a:lnTo>
                    <a:pt x="12124296" y="3009900"/>
                  </a:lnTo>
                  <a:lnTo>
                    <a:pt x="11845277" y="3009900"/>
                  </a:lnTo>
                  <a:lnTo>
                    <a:pt x="11845277" y="2781300"/>
                  </a:lnTo>
                  <a:lnTo>
                    <a:pt x="12124296" y="2781300"/>
                  </a:lnTo>
                  <a:lnTo>
                    <a:pt x="12124296" y="2768600"/>
                  </a:lnTo>
                  <a:lnTo>
                    <a:pt x="11827497" y="2768600"/>
                  </a:lnTo>
                  <a:lnTo>
                    <a:pt x="11827497" y="2781300"/>
                  </a:lnTo>
                  <a:lnTo>
                    <a:pt x="11827497" y="3009900"/>
                  </a:lnTo>
                  <a:lnTo>
                    <a:pt x="11827497" y="4013200"/>
                  </a:lnTo>
                  <a:lnTo>
                    <a:pt x="11821274" y="4013200"/>
                  </a:lnTo>
                  <a:lnTo>
                    <a:pt x="11821274" y="4025900"/>
                  </a:lnTo>
                  <a:lnTo>
                    <a:pt x="11590896" y="4241800"/>
                  </a:lnTo>
                  <a:lnTo>
                    <a:pt x="11586642" y="4229278"/>
                  </a:lnTo>
                  <a:lnTo>
                    <a:pt x="11586591" y="4368800"/>
                  </a:lnTo>
                  <a:lnTo>
                    <a:pt x="11237722" y="4152900"/>
                  </a:lnTo>
                  <a:lnTo>
                    <a:pt x="11579606" y="4254500"/>
                  </a:lnTo>
                  <a:lnTo>
                    <a:pt x="11586591" y="4368800"/>
                  </a:lnTo>
                  <a:lnTo>
                    <a:pt x="11586591" y="4241800"/>
                  </a:lnTo>
                  <a:lnTo>
                    <a:pt x="11586591" y="4229100"/>
                  </a:lnTo>
                  <a:lnTo>
                    <a:pt x="11569052" y="4203700"/>
                  </a:lnTo>
                  <a:lnTo>
                    <a:pt x="11569052" y="4241800"/>
                  </a:lnTo>
                  <a:lnTo>
                    <a:pt x="11541887" y="4229100"/>
                  </a:lnTo>
                  <a:lnTo>
                    <a:pt x="11512296" y="4216400"/>
                  </a:lnTo>
                  <a:lnTo>
                    <a:pt x="11512296" y="4229100"/>
                  </a:lnTo>
                  <a:lnTo>
                    <a:pt x="11279632" y="4152900"/>
                  </a:lnTo>
                  <a:lnTo>
                    <a:pt x="11186541" y="4127500"/>
                  </a:lnTo>
                  <a:lnTo>
                    <a:pt x="11185398" y="4114800"/>
                  </a:lnTo>
                  <a:lnTo>
                    <a:pt x="11184001" y="4114800"/>
                  </a:lnTo>
                  <a:lnTo>
                    <a:pt x="11126229" y="4102100"/>
                  </a:lnTo>
                  <a:lnTo>
                    <a:pt x="11126229" y="4114800"/>
                  </a:lnTo>
                  <a:lnTo>
                    <a:pt x="10703954" y="4102100"/>
                  </a:lnTo>
                  <a:lnTo>
                    <a:pt x="10697616" y="4102100"/>
                  </a:lnTo>
                  <a:lnTo>
                    <a:pt x="10693095" y="4089565"/>
                  </a:lnTo>
                  <a:lnTo>
                    <a:pt x="10686301" y="4076700"/>
                  </a:lnTo>
                  <a:lnTo>
                    <a:pt x="10653154" y="4076700"/>
                  </a:lnTo>
                  <a:lnTo>
                    <a:pt x="10640517" y="4089565"/>
                  </a:lnTo>
                  <a:lnTo>
                    <a:pt x="10632072" y="4114800"/>
                  </a:lnTo>
                  <a:lnTo>
                    <a:pt x="10629036" y="4114800"/>
                  </a:lnTo>
                  <a:lnTo>
                    <a:pt x="10629036" y="4127500"/>
                  </a:lnTo>
                  <a:lnTo>
                    <a:pt x="10632580" y="4127500"/>
                  </a:lnTo>
                  <a:lnTo>
                    <a:pt x="10638295" y="4140200"/>
                  </a:lnTo>
                  <a:lnTo>
                    <a:pt x="10628262" y="4140200"/>
                  </a:lnTo>
                  <a:lnTo>
                    <a:pt x="10628262" y="4152900"/>
                  </a:lnTo>
                  <a:lnTo>
                    <a:pt x="10552328" y="4330700"/>
                  </a:lnTo>
                  <a:lnTo>
                    <a:pt x="10545712" y="4318000"/>
                  </a:lnTo>
                  <a:lnTo>
                    <a:pt x="10540251" y="4305300"/>
                  </a:lnTo>
                  <a:lnTo>
                    <a:pt x="10540251" y="4343400"/>
                  </a:lnTo>
                  <a:lnTo>
                    <a:pt x="10465460" y="4508500"/>
                  </a:lnTo>
                  <a:lnTo>
                    <a:pt x="10435996" y="4495800"/>
                  </a:lnTo>
                  <a:lnTo>
                    <a:pt x="10435996" y="4508500"/>
                  </a:lnTo>
                  <a:lnTo>
                    <a:pt x="10431666" y="4508500"/>
                  </a:lnTo>
                  <a:lnTo>
                    <a:pt x="10431666" y="4521200"/>
                  </a:lnTo>
                  <a:lnTo>
                    <a:pt x="10138054" y="4622800"/>
                  </a:lnTo>
                  <a:lnTo>
                    <a:pt x="10099954" y="4597400"/>
                  </a:lnTo>
                  <a:lnTo>
                    <a:pt x="10061994" y="4584700"/>
                  </a:lnTo>
                  <a:lnTo>
                    <a:pt x="10062362" y="4572000"/>
                  </a:lnTo>
                  <a:lnTo>
                    <a:pt x="10057790" y="4559300"/>
                  </a:lnTo>
                  <a:lnTo>
                    <a:pt x="10045738" y="4546600"/>
                  </a:lnTo>
                  <a:lnTo>
                    <a:pt x="10027704" y="4546600"/>
                  </a:lnTo>
                  <a:lnTo>
                    <a:pt x="10005593" y="4533900"/>
                  </a:lnTo>
                  <a:lnTo>
                    <a:pt x="9983622" y="4546600"/>
                  </a:lnTo>
                  <a:lnTo>
                    <a:pt x="9965601" y="4546600"/>
                  </a:lnTo>
                  <a:lnTo>
                    <a:pt x="9954031" y="4559300"/>
                  </a:lnTo>
                  <a:lnTo>
                    <a:pt x="9954031" y="4597400"/>
                  </a:lnTo>
                  <a:lnTo>
                    <a:pt x="9202344" y="5016500"/>
                  </a:lnTo>
                  <a:lnTo>
                    <a:pt x="9189644" y="4978400"/>
                  </a:lnTo>
                  <a:lnTo>
                    <a:pt x="9177833" y="4953000"/>
                  </a:lnTo>
                  <a:lnTo>
                    <a:pt x="9177833" y="5016500"/>
                  </a:lnTo>
                  <a:lnTo>
                    <a:pt x="8306498" y="4965700"/>
                  </a:lnTo>
                  <a:lnTo>
                    <a:pt x="8016062" y="4953000"/>
                  </a:lnTo>
                  <a:lnTo>
                    <a:pt x="8167814" y="4914900"/>
                  </a:lnTo>
                  <a:lnTo>
                    <a:pt x="8875827" y="4711700"/>
                  </a:lnTo>
                  <a:lnTo>
                    <a:pt x="9177833" y="5016500"/>
                  </a:lnTo>
                  <a:lnTo>
                    <a:pt x="9177833" y="4953000"/>
                  </a:lnTo>
                  <a:lnTo>
                    <a:pt x="9172372" y="4940300"/>
                  </a:lnTo>
                  <a:lnTo>
                    <a:pt x="9172372" y="4978400"/>
                  </a:lnTo>
                  <a:lnTo>
                    <a:pt x="8888793" y="4711700"/>
                  </a:lnTo>
                  <a:lnTo>
                    <a:pt x="8962441" y="4521200"/>
                  </a:lnTo>
                  <a:lnTo>
                    <a:pt x="9172372" y="4978400"/>
                  </a:lnTo>
                  <a:lnTo>
                    <a:pt x="9172372" y="4940300"/>
                  </a:lnTo>
                  <a:lnTo>
                    <a:pt x="8981237" y="4521200"/>
                  </a:lnTo>
                  <a:lnTo>
                    <a:pt x="8975014" y="4508500"/>
                  </a:lnTo>
                  <a:lnTo>
                    <a:pt x="8990774" y="4508500"/>
                  </a:lnTo>
                  <a:lnTo>
                    <a:pt x="9280957" y="4495800"/>
                  </a:lnTo>
                  <a:lnTo>
                    <a:pt x="9571266" y="4470400"/>
                  </a:lnTo>
                  <a:lnTo>
                    <a:pt x="9764560" y="4635500"/>
                  </a:lnTo>
                  <a:lnTo>
                    <a:pt x="9108237" y="4787900"/>
                  </a:lnTo>
                  <a:lnTo>
                    <a:pt x="9113444" y="4800600"/>
                  </a:lnTo>
                  <a:lnTo>
                    <a:pt x="9832886" y="4635500"/>
                  </a:lnTo>
                  <a:lnTo>
                    <a:pt x="9952761" y="4597400"/>
                  </a:lnTo>
                  <a:lnTo>
                    <a:pt x="9954031" y="4597400"/>
                  </a:lnTo>
                  <a:lnTo>
                    <a:pt x="9954031" y="4559300"/>
                  </a:lnTo>
                  <a:lnTo>
                    <a:pt x="9953409" y="4559300"/>
                  </a:lnTo>
                  <a:lnTo>
                    <a:pt x="9948964" y="4572000"/>
                  </a:lnTo>
                  <a:lnTo>
                    <a:pt x="9949205" y="4584700"/>
                  </a:lnTo>
                  <a:lnTo>
                    <a:pt x="9783610" y="4635500"/>
                  </a:lnTo>
                  <a:lnTo>
                    <a:pt x="9597301" y="4470400"/>
                  </a:lnTo>
                  <a:lnTo>
                    <a:pt x="10431666" y="4521200"/>
                  </a:lnTo>
                  <a:lnTo>
                    <a:pt x="10431666" y="4508500"/>
                  </a:lnTo>
                  <a:lnTo>
                    <a:pt x="9880892" y="4470400"/>
                  </a:lnTo>
                  <a:lnTo>
                    <a:pt x="9603397" y="4457700"/>
                  </a:lnTo>
                  <a:lnTo>
                    <a:pt x="9780562" y="4381500"/>
                  </a:lnTo>
                  <a:lnTo>
                    <a:pt x="10179710" y="4381500"/>
                  </a:lnTo>
                  <a:lnTo>
                    <a:pt x="10435996" y="4508500"/>
                  </a:lnTo>
                  <a:lnTo>
                    <a:pt x="10435996" y="4495800"/>
                  </a:lnTo>
                  <a:lnTo>
                    <a:pt x="10212095" y="4381500"/>
                  </a:lnTo>
                  <a:lnTo>
                    <a:pt x="10226827" y="4381500"/>
                  </a:lnTo>
                  <a:lnTo>
                    <a:pt x="10226827" y="4305300"/>
                  </a:lnTo>
                  <a:lnTo>
                    <a:pt x="10540251" y="4343400"/>
                  </a:lnTo>
                  <a:lnTo>
                    <a:pt x="10540251" y="4305300"/>
                  </a:lnTo>
                  <a:lnTo>
                    <a:pt x="10530218" y="4292600"/>
                  </a:lnTo>
                  <a:lnTo>
                    <a:pt x="10530218" y="4318000"/>
                  </a:lnTo>
                  <a:lnTo>
                    <a:pt x="10525785" y="4318000"/>
                  </a:lnTo>
                  <a:lnTo>
                    <a:pt x="10525785" y="4330700"/>
                  </a:lnTo>
                  <a:lnTo>
                    <a:pt x="10326472" y="4305300"/>
                  </a:lnTo>
                  <a:lnTo>
                    <a:pt x="10226827" y="4292600"/>
                  </a:lnTo>
                  <a:lnTo>
                    <a:pt x="10226827" y="4114800"/>
                  </a:lnTo>
                  <a:lnTo>
                    <a:pt x="10525785" y="4330700"/>
                  </a:lnTo>
                  <a:lnTo>
                    <a:pt x="10525785" y="4318000"/>
                  </a:lnTo>
                  <a:lnTo>
                    <a:pt x="10263022" y="4114800"/>
                  </a:lnTo>
                  <a:lnTo>
                    <a:pt x="10227335" y="4076700"/>
                  </a:lnTo>
                  <a:lnTo>
                    <a:pt x="10226827" y="4076700"/>
                  </a:lnTo>
                  <a:lnTo>
                    <a:pt x="10226827" y="3962412"/>
                  </a:lnTo>
                  <a:lnTo>
                    <a:pt x="10396233" y="4038600"/>
                  </a:lnTo>
                  <a:lnTo>
                    <a:pt x="10530218" y="4318000"/>
                  </a:lnTo>
                  <a:lnTo>
                    <a:pt x="10530218" y="4292600"/>
                  </a:lnTo>
                  <a:lnTo>
                    <a:pt x="10421125" y="4051300"/>
                  </a:lnTo>
                  <a:lnTo>
                    <a:pt x="10628262" y="4152900"/>
                  </a:lnTo>
                  <a:lnTo>
                    <a:pt x="10628262" y="4140200"/>
                  </a:lnTo>
                  <a:lnTo>
                    <a:pt x="10456913" y="4051300"/>
                  </a:lnTo>
                  <a:lnTo>
                    <a:pt x="10432440" y="4038600"/>
                  </a:lnTo>
                  <a:lnTo>
                    <a:pt x="10853052" y="4038600"/>
                  </a:lnTo>
                  <a:lnTo>
                    <a:pt x="11126229" y="4114800"/>
                  </a:lnTo>
                  <a:lnTo>
                    <a:pt x="11126229" y="4102100"/>
                  </a:lnTo>
                  <a:lnTo>
                    <a:pt x="10907357" y="4038600"/>
                  </a:lnTo>
                  <a:lnTo>
                    <a:pt x="10863593" y="4025900"/>
                  </a:lnTo>
                  <a:lnTo>
                    <a:pt x="10863593" y="3937000"/>
                  </a:lnTo>
                  <a:lnTo>
                    <a:pt x="11149711" y="4025900"/>
                  </a:lnTo>
                  <a:lnTo>
                    <a:pt x="11149711" y="4038600"/>
                  </a:lnTo>
                  <a:lnTo>
                    <a:pt x="11155947" y="4038600"/>
                  </a:lnTo>
                  <a:lnTo>
                    <a:pt x="11512296" y="4229100"/>
                  </a:lnTo>
                  <a:lnTo>
                    <a:pt x="11512296" y="4216400"/>
                  </a:lnTo>
                  <a:lnTo>
                    <a:pt x="11188319" y="4038600"/>
                  </a:lnTo>
                  <a:lnTo>
                    <a:pt x="11466576" y="4038600"/>
                  </a:lnTo>
                  <a:lnTo>
                    <a:pt x="11569052" y="4241800"/>
                  </a:lnTo>
                  <a:lnTo>
                    <a:pt x="11569052" y="4203700"/>
                  </a:lnTo>
                  <a:lnTo>
                    <a:pt x="11485753" y="4038600"/>
                  </a:lnTo>
                  <a:lnTo>
                    <a:pt x="11566525" y="4038600"/>
                  </a:lnTo>
                  <a:lnTo>
                    <a:pt x="11566525" y="4025900"/>
                  </a:lnTo>
                  <a:lnTo>
                    <a:pt x="11566525" y="3962412"/>
                  </a:lnTo>
                  <a:lnTo>
                    <a:pt x="11821274" y="4025900"/>
                  </a:lnTo>
                  <a:lnTo>
                    <a:pt x="11821274" y="4013200"/>
                  </a:lnTo>
                  <a:lnTo>
                    <a:pt x="11621402" y="3962412"/>
                  </a:lnTo>
                  <a:lnTo>
                    <a:pt x="11621389" y="3949700"/>
                  </a:lnTo>
                  <a:lnTo>
                    <a:pt x="11621389" y="3733800"/>
                  </a:lnTo>
                  <a:lnTo>
                    <a:pt x="11827497" y="3771900"/>
                  </a:lnTo>
                  <a:lnTo>
                    <a:pt x="11827497" y="3759200"/>
                  </a:lnTo>
                  <a:lnTo>
                    <a:pt x="11690083" y="3733800"/>
                  </a:lnTo>
                  <a:lnTo>
                    <a:pt x="11621389" y="3721100"/>
                  </a:lnTo>
                  <a:lnTo>
                    <a:pt x="11621389" y="3479800"/>
                  </a:lnTo>
                  <a:lnTo>
                    <a:pt x="11827497" y="3530600"/>
                  </a:lnTo>
                  <a:lnTo>
                    <a:pt x="11827497" y="3505200"/>
                  </a:lnTo>
                  <a:lnTo>
                    <a:pt x="11690083" y="3479800"/>
                  </a:lnTo>
                  <a:lnTo>
                    <a:pt x="11621389" y="3467100"/>
                  </a:lnTo>
                  <a:lnTo>
                    <a:pt x="11621389" y="3238500"/>
                  </a:lnTo>
                  <a:lnTo>
                    <a:pt x="11827497" y="3276600"/>
                  </a:lnTo>
                  <a:lnTo>
                    <a:pt x="11827497" y="3263900"/>
                  </a:lnTo>
                  <a:lnTo>
                    <a:pt x="11690083" y="3238500"/>
                  </a:lnTo>
                  <a:lnTo>
                    <a:pt x="11621389" y="3225800"/>
                  </a:lnTo>
                  <a:lnTo>
                    <a:pt x="11621389" y="2997200"/>
                  </a:lnTo>
                  <a:lnTo>
                    <a:pt x="11827497" y="3022600"/>
                  </a:lnTo>
                  <a:lnTo>
                    <a:pt x="11827497" y="3009900"/>
                  </a:lnTo>
                  <a:lnTo>
                    <a:pt x="11724437" y="2997200"/>
                  </a:lnTo>
                  <a:lnTo>
                    <a:pt x="11621389" y="2984500"/>
                  </a:lnTo>
                  <a:lnTo>
                    <a:pt x="11621389" y="2755900"/>
                  </a:lnTo>
                  <a:lnTo>
                    <a:pt x="11827497" y="2781300"/>
                  </a:lnTo>
                  <a:lnTo>
                    <a:pt x="11827497" y="2768600"/>
                  </a:lnTo>
                  <a:lnTo>
                    <a:pt x="11715534" y="2755900"/>
                  </a:lnTo>
                  <a:lnTo>
                    <a:pt x="11603596" y="2743200"/>
                  </a:lnTo>
                  <a:lnTo>
                    <a:pt x="11603596" y="2755900"/>
                  </a:lnTo>
                  <a:lnTo>
                    <a:pt x="11603596" y="3949700"/>
                  </a:lnTo>
                  <a:lnTo>
                    <a:pt x="11566525" y="3949700"/>
                  </a:lnTo>
                  <a:lnTo>
                    <a:pt x="11566525" y="3721100"/>
                  </a:lnTo>
                  <a:lnTo>
                    <a:pt x="11603596" y="3721100"/>
                  </a:lnTo>
                  <a:lnTo>
                    <a:pt x="11603596" y="3708400"/>
                  </a:lnTo>
                  <a:lnTo>
                    <a:pt x="11566525" y="3708400"/>
                  </a:lnTo>
                  <a:lnTo>
                    <a:pt x="11566525" y="3479800"/>
                  </a:lnTo>
                  <a:lnTo>
                    <a:pt x="11603596" y="3479800"/>
                  </a:lnTo>
                  <a:lnTo>
                    <a:pt x="11603596" y="3467100"/>
                  </a:lnTo>
                  <a:lnTo>
                    <a:pt x="11566525" y="3467100"/>
                  </a:lnTo>
                  <a:lnTo>
                    <a:pt x="11566525" y="3225800"/>
                  </a:lnTo>
                  <a:lnTo>
                    <a:pt x="11603596" y="3238500"/>
                  </a:lnTo>
                  <a:lnTo>
                    <a:pt x="11603596" y="3225800"/>
                  </a:lnTo>
                  <a:lnTo>
                    <a:pt x="11566525" y="3213100"/>
                  </a:lnTo>
                  <a:lnTo>
                    <a:pt x="11566525" y="2984500"/>
                  </a:lnTo>
                  <a:lnTo>
                    <a:pt x="11603596" y="2997200"/>
                  </a:lnTo>
                  <a:lnTo>
                    <a:pt x="11603596" y="2984500"/>
                  </a:lnTo>
                  <a:lnTo>
                    <a:pt x="11566525" y="2971800"/>
                  </a:lnTo>
                  <a:lnTo>
                    <a:pt x="11566525" y="2743200"/>
                  </a:lnTo>
                  <a:lnTo>
                    <a:pt x="11603596" y="2755900"/>
                  </a:lnTo>
                  <a:lnTo>
                    <a:pt x="11603596" y="2743200"/>
                  </a:lnTo>
                  <a:lnTo>
                    <a:pt x="11566525" y="2730500"/>
                  </a:lnTo>
                  <a:lnTo>
                    <a:pt x="11566525" y="2692400"/>
                  </a:lnTo>
                  <a:lnTo>
                    <a:pt x="11827497" y="2730500"/>
                  </a:lnTo>
                  <a:lnTo>
                    <a:pt x="12459564" y="2730500"/>
                  </a:lnTo>
                  <a:lnTo>
                    <a:pt x="12800330" y="2768600"/>
                  </a:lnTo>
                  <a:lnTo>
                    <a:pt x="12800330" y="2755900"/>
                  </a:lnTo>
                  <a:lnTo>
                    <a:pt x="12683973" y="2743200"/>
                  </a:lnTo>
                  <a:lnTo>
                    <a:pt x="12683973" y="2717800"/>
                  </a:lnTo>
                  <a:lnTo>
                    <a:pt x="14248371" y="2870200"/>
                  </a:lnTo>
                  <a:lnTo>
                    <a:pt x="14248371" y="2857500"/>
                  </a:lnTo>
                  <a:lnTo>
                    <a:pt x="12941427" y="2717800"/>
                  </a:lnTo>
                  <a:lnTo>
                    <a:pt x="12809728" y="2692400"/>
                  </a:lnTo>
                  <a:lnTo>
                    <a:pt x="13384911" y="2692400"/>
                  </a:lnTo>
                  <a:lnTo>
                    <a:pt x="15217267" y="2857500"/>
                  </a:lnTo>
                  <a:lnTo>
                    <a:pt x="15217267" y="2844800"/>
                  </a:lnTo>
                  <a:lnTo>
                    <a:pt x="14585442" y="2794000"/>
                  </a:lnTo>
                  <a:lnTo>
                    <a:pt x="14585442" y="2781300"/>
                  </a:lnTo>
                  <a:lnTo>
                    <a:pt x="14585442" y="2641600"/>
                  </a:lnTo>
                  <a:lnTo>
                    <a:pt x="15513939" y="2730500"/>
                  </a:lnTo>
                  <a:lnTo>
                    <a:pt x="15513939" y="3124200"/>
                  </a:lnTo>
                  <a:lnTo>
                    <a:pt x="15531719" y="3124200"/>
                  </a:lnTo>
                  <a:lnTo>
                    <a:pt x="15531719" y="2730500"/>
                  </a:lnTo>
                  <a:lnTo>
                    <a:pt x="16357981" y="2730500"/>
                  </a:lnTo>
                  <a:lnTo>
                    <a:pt x="16357981" y="2717800"/>
                  </a:lnTo>
                  <a:lnTo>
                    <a:pt x="16138271" y="2692400"/>
                  </a:lnTo>
                  <a:lnTo>
                    <a:pt x="16138271" y="2717800"/>
                  </a:lnTo>
                  <a:lnTo>
                    <a:pt x="15523210" y="2717800"/>
                  </a:lnTo>
                  <a:lnTo>
                    <a:pt x="14749907" y="2641600"/>
                  </a:lnTo>
                  <a:lnTo>
                    <a:pt x="15117699" y="2641600"/>
                  </a:lnTo>
                  <a:lnTo>
                    <a:pt x="16138271" y="2717800"/>
                  </a:lnTo>
                  <a:lnTo>
                    <a:pt x="16138271" y="2692400"/>
                  </a:lnTo>
                  <a:lnTo>
                    <a:pt x="15582011" y="2654300"/>
                  </a:lnTo>
                  <a:lnTo>
                    <a:pt x="15582011" y="2590800"/>
                  </a:lnTo>
                  <a:lnTo>
                    <a:pt x="16670401" y="2641600"/>
                  </a:lnTo>
                  <a:lnTo>
                    <a:pt x="16670401" y="2628900"/>
                  </a:lnTo>
                  <a:lnTo>
                    <a:pt x="16569944" y="2628900"/>
                  </a:lnTo>
                  <a:lnTo>
                    <a:pt x="16569944" y="2463800"/>
                  </a:lnTo>
                  <a:lnTo>
                    <a:pt x="16839311" y="2463800"/>
                  </a:lnTo>
                  <a:lnTo>
                    <a:pt x="16839311" y="2438400"/>
                  </a:lnTo>
                  <a:lnTo>
                    <a:pt x="16671290" y="2425700"/>
                  </a:lnTo>
                  <a:lnTo>
                    <a:pt x="16671290" y="2184400"/>
                  </a:lnTo>
                  <a:lnTo>
                    <a:pt x="17068800" y="2184400"/>
                  </a:lnTo>
                  <a:lnTo>
                    <a:pt x="17068800" y="2171700"/>
                  </a:lnTo>
                  <a:lnTo>
                    <a:pt x="16519271" y="2171700"/>
                  </a:lnTo>
                  <a:lnTo>
                    <a:pt x="16519271" y="1752600"/>
                  </a:lnTo>
                  <a:lnTo>
                    <a:pt x="16501618" y="1752600"/>
                  </a:lnTo>
                  <a:lnTo>
                    <a:pt x="16501618" y="1765300"/>
                  </a:lnTo>
                  <a:lnTo>
                    <a:pt x="16501618" y="2171700"/>
                  </a:lnTo>
                  <a:lnTo>
                    <a:pt x="15691739" y="2171700"/>
                  </a:lnTo>
                  <a:lnTo>
                    <a:pt x="15691739" y="1765300"/>
                  </a:lnTo>
                  <a:lnTo>
                    <a:pt x="16501618" y="1765300"/>
                  </a:lnTo>
                  <a:lnTo>
                    <a:pt x="16501618" y="1752600"/>
                  </a:lnTo>
                  <a:lnTo>
                    <a:pt x="16451834" y="1752600"/>
                  </a:lnTo>
                  <a:lnTo>
                    <a:pt x="16451834" y="1739900"/>
                  </a:lnTo>
                  <a:lnTo>
                    <a:pt x="17068800" y="1727200"/>
                  </a:lnTo>
                  <a:lnTo>
                    <a:pt x="17068800" y="1714500"/>
                  </a:lnTo>
                  <a:lnTo>
                    <a:pt x="16451834" y="1727200"/>
                  </a:lnTo>
                  <a:lnTo>
                    <a:pt x="16451834" y="1371600"/>
                  </a:lnTo>
                  <a:lnTo>
                    <a:pt x="17068800" y="1333500"/>
                  </a:lnTo>
                  <a:lnTo>
                    <a:pt x="17068800" y="1320800"/>
                  </a:lnTo>
                  <a:lnTo>
                    <a:pt x="16434054" y="1346200"/>
                  </a:lnTo>
                  <a:lnTo>
                    <a:pt x="16434054" y="1371600"/>
                  </a:lnTo>
                  <a:lnTo>
                    <a:pt x="16434054" y="1727200"/>
                  </a:lnTo>
                  <a:lnTo>
                    <a:pt x="16434054" y="1739900"/>
                  </a:lnTo>
                  <a:lnTo>
                    <a:pt x="16434054" y="1752600"/>
                  </a:lnTo>
                  <a:lnTo>
                    <a:pt x="15825978" y="1752600"/>
                  </a:lnTo>
                  <a:lnTo>
                    <a:pt x="16434054" y="1739900"/>
                  </a:lnTo>
                  <a:lnTo>
                    <a:pt x="16434054" y="1727200"/>
                  </a:lnTo>
                  <a:lnTo>
                    <a:pt x="15767558" y="1739900"/>
                  </a:lnTo>
                  <a:lnTo>
                    <a:pt x="15767558" y="1409700"/>
                  </a:lnTo>
                  <a:lnTo>
                    <a:pt x="16434054" y="1371600"/>
                  </a:lnTo>
                  <a:lnTo>
                    <a:pt x="16434054" y="1346200"/>
                  </a:lnTo>
                  <a:lnTo>
                    <a:pt x="16054832" y="1371600"/>
                  </a:lnTo>
                  <a:lnTo>
                    <a:pt x="16054832" y="1130300"/>
                  </a:lnTo>
                  <a:lnTo>
                    <a:pt x="17068800" y="1041400"/>
                  </a:lnTo>
                  <a:lnTo>
                    <a:pt x="17068800" y="1028700"/>
                  </a:lnTo>
                  <a:close/>
                </a:path>
              </a:pathLst>
            </a:custGeom>
            <a:solidFill>
              <a:srgbClr val="DAD7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82852"/>
              <a:ext cx="17067276" cy="724966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6924" y="8904731"/>
              <a:ext cx="7155180" cy="28122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958059" y="8423148"/>
              <a:ext cx="1687067" cy="754379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10471670" y="7076528"/>
            <a:ext cx="5902960" cy="529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just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557A2"/>
                </a:solidFill>
                <a:latin typeface="Verdana"/>
                <a:cs typeface="Verdana"/>
              </a:rPr>
              <a:t>*</a:t>
            </a:r>
            <a:r>
              <a:rPr sz="1100" b="1" spc="-35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4557A2"/>
                </a:solidFill>
                <a:latin typeface="Verdana"/>
                <a:cs typeface="Verdana"/>
              </a:rPr>
              <a:t>План</a:t>
            </a:r>
            <a:r>
              <a:rPr sz="1100" b="1" spc="-35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4557A2"/>
                </a:solidFill>
                <a:latin typeface="Verdana"/>
                <a:cs typeface="Verdana"/>
              </a:rPr>
              <a:t>мероприятий</a:t>
            </a:r>
            <a:r>
              <a:rPr sz="1100" b="1" spc="-65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4557A2"/>
                </a:solidFill>
                <a:latin typeface="Verdana"/>
                <a:cs typeface="Verdana"/>
              </a:rPr>
              <a:t>(«дорожная</a:t>
            </a:r>
            <a:r>
              <a:rPr sz="1100" b="1" spc="-45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4557A2"/>
                </a:solidFill>
                <a:latin typeface="Verdana"/>
                <a:cs typeface="Verdana"/>
              </a:rPr>
              <a:t>карта»)</a:t>
            </a:r>
            <a:r>
              <a:rPr sz="1100" b="1" spc="-25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100" b="1" dirty="0">
                <a:solidFill>
                  <a:srgbClr val="4557A2"/>
                </a:solidFill>
                <a:latin typeface="Verdana"/>
                <a:cs typeface="Verdana"/>
              </a:rPr>
              <a:t>утвержден</a:t>
            </a:r>
            <a:r>
              <a:rPr sz="1100" b="1" spc="-50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100" i="1" dirty="0">
                <a:latin typeface="Verdana"/>
                <a:cs typeface="Verdana"/>
              </a:rPr>
              <a:t>М.Ш.</a:t>
            </a:r>
            <a:r>
              <a:rPr sz="1100" i="1" spc="-50" dirty="0">
                <a:latin typeface="Verdana"/>
                <a:cs typeface="Verdana"/>
              </a:rPr>
              <a:t> </a:t>
            </a:r>
            <a:r>
              <a:rPr sz="1100" i="1" spc="-10" dirty="0">
                <a:latin typeface="Verdana"/>
                <a:cs typeface="Verdana"/>
              </a:rPr>
              <a:t>Хуснуллиным</a:t>
            </a:r>
            <a:r>
              <a:rPr sz="1100" spc="-10" dirty="0">
                <a:latin typeface="Verdana"/>
                <a:cs typeface="Verdana"/>
              </a:rPr>
              <a:t>, </a:t>
            </a:r>
            <a:r>
              <a:rPr sz="1100" dirty="0">
                <a:latin typeface="Verdana"/>
                <a:cs typeface="Verdana"/>
              </a:rPr>
              <a:t>Заместителем</a:t>
            </a:r>
            <a:r>
              <a:rPr sz="1100" spc="-3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Председателя</a:t>
            </a:r>
            <a:r>
              <a:rPr sz="1100" spc="-4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Правительства</a:t>
            </a:r>
            <a:r>
              <a:rPr sz="1100" spc="-5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Российской</a:t>
            </a:r>
            <a:r>
              <a:rPr sz="1100" spc="-5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Федерации,</a:t>
            </a:r>
            <a:r>
              <a:rPr sz="1100" spc="-3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10</a:t>
            </a:r>
            <a:r>
              <a:rPr sz="1100" spc="-1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февраля </a:t>
            </a:r>
            <a:r>
              <a:rPr sz="1100" dirty="0">
                <a:latin typeface="Verdana"/>
                <a:cs typeface="Verdana"/>
              </a:rPr>
              <a:t>2025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г.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№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МХ-</a:t>
            </a:r>
            <a:r>
              <a:rPr sz="1100" spc="-10" dirty="0">
                <a:latin typeface="Verdana"/>
                <a:cs typeface="Verdana"/>
              </a:rPr>
              <a:t>П49-</a:t>
            </a:r>
            <a:r>
              <a:rPr sz="1100" spc="-20" dirty="0">
                <a:latin typeface="Verdana"/>
                <a:cs typeface="Verdana"/>
              </a:rPr>
              <a:t>3938</a:t>
            </a:r>
            <a:endParaRPr sz="1100">
              <a:latin typeface="Verdana"/>
              <a:cs typeface="Verdan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14172" y="457200"/>
            <a:ext cx="15974694" cy="7145020"/>
            <a:chOff x="614172" y="457200"/>
            <a:chExt cx="15974694" cy="7145020"/>
          </a:xfrm>
        </p:grpSpPr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93679" y="2971800"/>
              <a:ext cx="6189370" cy="396383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0392155" y="2970276"/>
              <a:ext cx="6195060" cy="3965575"/>
            </a:xfrm>
            <a:custGeom>
              <a:avLst/>
              <a:gdLst/>
              <a:ahLst/>
              <a:cxnLst/>
              <a:rect l="l" t="t" r="r" b="b"/>
              <a:pathLst>
                <a:path w="6195059" h="3965575">
                  <a:moveTo>
                    <a:pt x="0" y="0"/>
                  </a:moveTo>
                  <a:lnTo>
                    <a:pt x="6195059" y="0"/>
                  </a:lnTo>
                  <a:lnTo>
                    <a:pt x="6195059" y="3965448"/>
                  </a:lnTo>
                  <a:lnTo>
                    <a:pt x="0" y="396544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4B50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4172" y="2961132"/>
              <a:ext cx="4831080" cy="464057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19927" y="2961132"/>
              <a:ext cx="4788408" cy="464057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468600" y="457200"/>
              <a:ext cx="888492" cy="893063"/>
            </a:xfrm>
            <a:prstGeom prst="rect">
              <a:avLst/>
            </a:prstGeom>
          </p:spPr>
        </p:pic>
      </p:grpSp>
      <p:sp>
        <p:nvSpPr>
          <p:cNvPr id="31" name="object 31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4079"/>
              </a:lnSpc>
              <a:spcBef>
                <a:spcPts val="95"/>
              </a:spcBef>
            </a:pPr>
            <a:r>
              <a:rPr dirty="0"/>
              <a:t>Концепция</a:t>
            </a:r>
            <a:r>
              <a:rPr spc="-190" dirty="0"/>
              <a:t> </a:t>
            </a:r>
            <a:r>
              <a:rPr dirty="0"/>
              <a:t>подготовки</a:t>
            </a:r>
            <a:r>
              <a:rPr spc="-180" dirty="0"/>
              <a:t> </a:t>
            </a:r>
            <a:r>
              <a:rPr spc="-10" dirty="0"/>
              <a:t>кадров</a:t>
            </a:r>
          </a:p>
          <a:p>
            <a:pPr marL="12700">
              <a:lnSpc>
                <a:spcPct val="100000"/>
              </a:lnSpc>
            </a:pPr>
            <a:r>
              <a:rPr dirty="0"/>
              <a:t>для</a:t>
            </a:r>
            <a:r>
              <a:rPr spc="-105" dirty="0"/>
              <a:t> </a:t>
            </a:r>
            <a:r>
              <a:rPr dirty="0"/>
              <a:t>строительной</a:t>
            </a:r>
            <a:r>
              <a:rPr spc="-50" dirty="0"/>
              <a:t> </a:t>
            </a:r>
            <a:r>
              <a:rPr dirty="0"/>
              <a:t>отрасли</a:t>
            </a:r>
            <a:r>
              <a:rPr spc="-50" dirty="0"/>
              <a:t> </a:t>
            </a:r>
            <a:r>
              <a:rPr dirty="0"/>
              <a:t>и</a:t>
            </a:r>
            <a:r>
              <a:rPr spc="-95" dirty="0"/>
              <a:t> </a:t>
            </a:r>
            <a:r>
              <a:rPr dirty="0"/>
              <a:t>ЖКХ</a:t>
            </a:r>
            <a:r>
              <a:rPr spc="-100" dirty="0"/>
              <a:t> </a:t>
            </a:r>
            <a:r>
              <a:rPr dirty="0"/>
              <a:t>до</a:t>
            </a:r>
            <a:r>
              <a:rPr spc="-90" dirty="0"/>
              <a:t> </a:t>
            </a:r>
            <a:r>
              <a:rPr dirty="0"/>
              <a:t>2035</a:t>
            </a:r>
            <a:r>
              <a:rPr spc="-100" dirty="0"/>
              <a:t> </a:t>
            </a:r>
            <a:r>
              <a:rPr spc="-20" dirty="0"/>
              <a:t>года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88338" y="2084578"/>
            <a:ext cx="156356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Распоряжением</a:t>
            </a:r>
            <a:r>
              <a:rPr sz="1800" b="1" spc="-50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Правительства</a:t>
            </a:r>
            <a:r>
              <a:rPr sz="1800" b="1" spc="-25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РФ</a:t>
            </a:r>
            <a:r>
              <a:rPr sz="1800" b="1" spc="-35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от</a:t>
            </a:r>
            <a:r>
              <a:rPr sz="1800" b="1" spc="-50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28</a:t>
            </a:r>
            <a:r>
              <a:rPr sz="1800" b="1" spc="-55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октября</a:t>
            </a:r>
            <a:r>
              <a:rPr sz="1800" b="1" spc="-60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2024</a:t>
            </a:r>
            <a:r>
              <a:rPr sz="1800" b="1" spc="-65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г.</a:t>
            </a:r>
            <a:r>
              <a:rPr sz="1800" b="1" spc="-45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№</a:t>
            </a:r>
            <a:r>
              <a:rPr sz="1800" b="1" spc="-45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3030-р</a:t>
            </a:r>
            <a:r>
              <a:rPr sz="1800" b="1" spc="-80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была</a:t>
            </a:r>
            <a:r>
              <a:rPr sz="1800" b="1" spc="-60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утверждена</a:t>
            </a:r>
            <a:r>
              <a:rPr sz="1800" b="1" spc="-35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Концепцию</a:t>
            </a:r>
            <a:r>
              <a:rPr sz="1800" b="1" spc="-40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spc="-70" dirty="0">
                <a:solidFill>
                  <a:srgbClr val="4557A2"/>
                </a:solidFill>
                <a:latin typeface="Verdana"/>
                <a:cs typeface="Verdana"/>
              </a:rPr>
              <a:t>подготов</a:t>
            </a:r>
            <a:r>
              <a:rPr sz="1800" b="1" u="heavy" spc="-80" dirty="0">
                <a:solidFill>
                  <a:srgbClr val="4557A2"/>
                </a:solidFill>
                <a:uFill>
                  <a:solidFill>
                    <a:srgbClr val="DAD7ED"/>
                  </a:solidFill>
                </a:uFill>
                <a:latin typeface="Verdana"/>
                <a:cs typeface="Verdana"/>
              </a:rPr>
              <a:t> </a:t>
            </a:r>
            <a:r>
              <a:rPr sz="1800" b="1" u="heavy" dirty="0">
                <a:solidFill>
                  <a:srgbClr val="4557A2"/>
                </a:solidFill>
                <a:uFill>
                  <a:solidFill>
                    <a:srgbClr val="DAD7ED"/>
                  </a:solidFill>
                </a:uFill>
                <a:latin typeface="Verdana"/>
                <a:cs typeface="Verdana"/>
              </a:rPr>
              <a:t>ки</a:t>
            </a:r>
            <a:r>
              <a:rPr sz="1800" b="1" u="heavy" spc="-25" dirty="0">
                <a:solidFill>
                  <a:srgbClr val="4557A2"/>
                </a:solidFill>
                <a:uFill>
                  <a:solidFill>
                    <a:srgbClr val="DAD7ED"/>
                  </a:solidFill>
                </a:uFill>
                <a:latin typeface="Verdana"/>
                <a:cs typeface="Verdana"/>
              </a:rPr>
              <a:t> </a:t>
            </a:r>
            <a:r>
              <a:rPr sz="1800" b="1" u="heavy" spc="-10" dirty="0">
                <a:solidFill>
                  <a:srgbClr val="4557A2"/>
                </a:solidFill>
                <a:uFill>
                  <a:solidFill>
                    <a:srgbClr val="DAD7ED"/>
                  </a:solidFill>
                </a:uFill>
                <a:latin typeface="Verdana"/>
                <a:cs typeface="Verdana"/>
              </a:rPr>
              <a:t>ка</a:t>
            </a:r>
            <a:r>
              <a:rPr sz="1800" b="1" spc="-10" dirty="0">
                <a:solidFill>
                  <a:srgbClr val="4557A2"/>
                </a:solidFill>
                <a:latin typeface="Verdana"/>
                <a:cs typeface="Verdana"/>
              </a:rPr>
              <a:t>дров 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для</a:t>
            </a:r>
            <a:r>
              <a:rPr sz="1800" b="1" spc="-55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строительной</a:t>
            </a:r>
            <a:r>
              <a:rPr sz="1800" b="1" spc="-35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отрасли</a:t>
            </a:r>
            <a:r>
              <a:rPr sz="1800" b="1" spc="-50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и</a:t>
            </a:r>
            <a:r>
              <a:rPr sz="1800" b="1" spc="-60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spc="-20" dirty="0">
                <a:solidFill>
                  <a:srgbClr val="4557A2"/>
                </a:solidFill>
                <a:latin typeface="Verdana"/>
                <a:cs typeface="Verdana"/>
              </a:rPr>
              <a:t>жилищно-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коммунального</a:t>
            </a:r>
            <a:r>
              <a:rPr sz="1800" b="1" spc="-15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хозяйства</a:t>
            </a:r>
            <a:r>
              <a:rPr sz="1800" b="1" spc="-50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до</a:t>
            </a:r>
            <a:r>
              <a:rPr sz="1800" b="1" spc="-60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557A2"/>
                </a:solidFill>
                <a:latin typeface="Verdana"/>
                <a:cs typeface="Verdana"/>
              </a:rPr>
              <a:t>2035</a:t>
            </a:r>
            <a:r>
              <a:rPr sz="1800" b="1" spc="-90" dirty="0">
                <a:solidFill>
                  <a:srgbClr val="4557A2"/>
                </a:solidFill>
                <a:latin typeface="Verdana"/>
                <a:cs typeface="Verdana"/>
              </a:rPr>
              <a:t> </a:t>
            </a:r>
            <a:r>
              <a:rPr sz="1800" b="1" spc="-20" dirty="0">
                <a:solidFill>
                  <a:srgbClr val="4557A2"/>
                </a:solidFill>
                <a:latin typeface="Verdana"/>
                <a:cs typeface="Verdana"/>
              </a:rPr>
              <a:t>года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732779" y="8929429"/>
            <a:ext cx="1779270" cy="2425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Консорциум</a:t>
            </a:r>
            <a:r>
              <a:rPr sz="1400" b="1" spc="-5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25" dirty="0">
                <a:solidFill>
                  <a:srgbClr val="4B509E"/>
                </a:solidFill>
                <a:latin typeface="Verdana"/>
                <a:cs typeface="Verdana"/>
              </a:rPr>
              <a:t>СПО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457" y="510717"/>
            <a:ext cx="17780" cy="1242060"/>
          </a:xfrm>
          <a:custGeom>
            <a:avLst/>
            <a:gdLst/>
            <a:ahLst/>
            <a:cxnLst/>
            <a:rect l="l" t="t" r="r" b="b"/>
            <a:pathLst>
              <a:path w="17780" h="1242060">
                <a:moveTo>
                  <a:pt x="17780" y="0"/>
                </a:moveTo>
                <a:lnTo>
                  <a:pt x="0" y="0"/>
                </a:lnTo>
                <a:lnTo>
                  <a:pt x="0" y="1241856"/>
                </a:lnTo>
                <a:lnTo>
                  <a:pt x="17780" y="1241856"/>
                </a:lnTo>
                <a:lnTo>
                  <a:pt x="1778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03135" y="1318462"/>
            <a:ext cx="474345" cy="107950"/>
          </a:xfrm>
          <a:custGeom>
            <a:avLst/>
            <a:gdLst/>
            <a:ahLst/>
            <a:cxnLst/>
            <a:rect l="l" t="t" r="r" b="b"/>
            <a:pathLst>
              <a:path w="474344" h="107950">
                <a:moveTo>
                  <a:pt x="473951" y="0"/>
                </a:moveTo>
                <a:lnTo>
                  <a:pt x="456133" y="0"/>
                </a:lnTo>
                <a:lnTo>
                  <a:pt x="456133" y="13970"/>
                </a:lnTo>
                <a:lnTo>
                  <a:pt x="456133" y="93980"/>
                </a:lnTo>
                <a:lnTo>
                  <a:pt x="17780" y="93980"/>
                </a:lnTo>
                <a:lnTo>
                  <a:pt x="17780" y="13970"/>
                </a:lnTo>
                <a:lnTo>
                  <a:pt x="456133" y="13970"/>
                </a:lnTo>
                <a:lnTo>
                  <a:pt x="456133" y="0"/>
                </a:lnTo>
                <a:lnTo>
                  <a:pt x="0" y="0"/>
                </a:lnTo>
                <a:lnTo>
                  <a:pt x="0" y="13970"/>
                </a:lnTo>
                <a:lnTo>
                  <a:pt x="0" y="93980"/>
                </a:lnTo>
                <a:lnTo>
                  <a:pt x="0" y="107950"/>
                </a:lnTo>
                <a:lnTo>
                  <a:pt x="473951" y="107950"/>
                </a:lnTo>
                <a:lnTo>
                  <a:pt x="473951" y="93980"/>
                </a:lnTo>
                <a:lnTo>
                  <a:pt x="473951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98371" y="1342593"/>
            <a:ext cx="377190" cy="161290"/>
          </a:xfrm>
          <a:custGeom>
            <a:avLst/>
            <a:gdLst/>
            <a:ahLst/>
            <a:cxnLst/>
            <a:rect l="l" t="t" r="r" b="b"/>
            <a:pathLst>
              <a:path w="377189" h="161290">
                <a:moveTo>
                  <a:pt x="0" y="0"/>
                </a:moveTo>
                <a:lnTo>
                  <a:pt x="0" y="91821"/>
                </a:lnTo>
                <a:lnTo>
                  <a:pt x="376669" y="160782"/>
                </a:lnTo>
                <a:lnTo>
                  <a:pt x="376669" y="143129"/>
                </a:lnTo>
                <a:lnTo>
                  <a:pt x="358889" y="143129"/>
                </a:lnTo>
                <a:lnTo>
                  <a:pt x="17779" y="80645"/>
                </a:lnTo>
                <a:lnTo>
                  <a:pt x="17779" y="18288"/>
                </a:lnTo>
                <a:lnTo>
                  <a:pt x="87375" y="18288"/>
                </a:lnTo>
                <a:lnTo>
                  <a:pt x="0" y="0"/>
                </a:lnTo>
                <a:close/>
              </a:path>
              <a:path w="377189" h="161290">
                <a:moveTo>
                  <a:pt x="358889" y="75184"/>
                </a:moveTo>
                <a:lnTo>
                  <a:pt x="358889" y="143129"/>
                </a:lnTo>
                <a:lnTo>
                  <a:pt x="376669" y="143129"/>
                </a:lnTo>
                <a:lnTo>
                  <a:pt x="376669" y="78994"/>
                </a:lnTo>
                <a:lnTo>
                  <a:pt x="358889" y="75184"/>
                </a:lnTo>
                <a:close/>
              </a:path>
              <a:path w="377189" h="161290">
                <a:moveTo>
                  <a:pt x="87375" y="18288"/>
                </a:moveTo>
                <a:lnTo>
                  <a:pt x="17779" y="18288"/>
                </a:lnTo>
                <a:lnTo>
                  <a:pt x="358889" y="89789"/>
                </a:lnTo>
                <a:lnTo>
                  <a:pt x="358889" y="75184"/>
                </a:lnTo>
                <a:lnTo>
                  <a:pt x="87375" y="18288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924163" y="2360942"/>
            <a:ext cx="705485" cy="19685"/>
          </a:xfrm>
          <a:custGeom>
            <a:avLst/>
            <a:gdLst/>
            <a:ahLst/>
            <a:cxnLst/>
            <a:rect l="l" t="t" r="r" b="b"/>
            <a:pathLst>
              <a:path w="705484" h="19685">
                <a:moveTo>
                  <a:pt x="704964" y="0"/>
                </a:moveTo>
                <a:lnTo>
                  <a:pt x="0" y="5334"/>
                </a:lnTo>
                <a:lnTo>
                  <a:pt x="127" y="19558"/>
                </a:lnTo>
                <a:lnTo>
                  <a:pt x="705091" y="14097"/>
                </a:lnTo>
                <a:lnTo>
                  <a:pt x="704964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754782" y="2368562"/>
            <a:ext cx="693420" cy="13970"/>
          </a:xfrm>
          <a:custGeom>
            <a:avLst/>
            <a:gdLst/>
            <a:ahLst/>
            <a:cxnLst/>
            <a:rect l="l" t="t" r="r" b="b"/>
            <a:pathLst>
              <a:path w="693419" h="13969">
                <a:moveTo>
                  <a:pt x="693369" y="0"/>
                </a:moveTo>
                <a:lnTo>
                  <a:pt x="0" y="0"/>
                </a:lnTo>
                <a:lnTo>
                  <a:pt x="0" y="13716"/>
                </a:lnTo>
                <a:lnTo>
                  <a:pt x="693369" y="13716"/>
                </a:lnTo>
                <a:lnTo>
                  <a:pt x="69336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925687" y="2456954"/>
            <a:ext cx="694055" cy="18415"/>
          </a:xfrm>
          <a:custGeom>
            <a:avLst/>
            <a:gdLst/>
            <a:ahLst/>
            <a:cxnLst/>
            <a:rect l="l" t="t" r="r" b="b"/>
            <a:pathLst>
              <a:path w="694055" h="18414">
                <a:moveTo>
                  <a:pt x="126" y="0"/>
                </a:moveTo>
                <a:lnTo>
                  <a:pt x="0" y="13589"/>
                </a:lnTo>
                <a:lnTo>
                  <a:pt x="693915" y="18034"/>
                </a:lnTo>
                <a:lnTo>
                  <a:pt x="694042" y="4445"/>
                </a:lnTo>
                <a:lnTo>
                  <a:pt x="126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754782" y="2458478"/>
            <a:ext cx="693420" cy="13970"/>
          </a:xfrm>
          <a:custGeom>
            <a:avLst/>
            <a:gdLst/>
            <a:ahLst/>
            <a:cxnLst/>
            <a:rect l="l" t="t" r="r" b="b"/>
            <a:pathLst>
              <a:path w="693419" h="13969">
                <a:moveTo>
                  <a:pt x="693369" y="0"/>
                </a:moveTo>
                <a:lnTo>
                  <a:pt x="0" y="0"/>
                </a:lnTo>
                <a:lnTo>
                  <a:pt x="0" y="13716"/>
                </a:lnTo>
                <a:lnTo>
                  <a:pt x="693369" y="13716"/>
                </a:lnTo>
                <a:lnTo>
                  <a:pt x="693369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341814"/>
            <a:ext cx="2023745" cy="2931160"/>
          </a:xfrm>
          <a:custGeom>
            <a:avLst/>
            <a:gdLst/>
            <a:ahLst/>
            <a:cxnLst/>
            <a:rect l="l" t="t" r="r" b="b"/>
            <a:pathLst>
              <a:path w="2023745" h="2931160">
                <a:moveTo>
                  <a:pt x="1731606" y="2930944"/>
                </a:moveTo>
                <a:lnTo>
                  <a:pt x="0" y="2789720"/>
                </a:lnTo>
                <a:lnTo>
                  <a:pt x="0" y="2803944"/>
                </a:lnTo>
                <a:lnTo>
                  <a:pt x="1563839" y="2930944"/>
                </a:lnTo>
                <a:lnTo>
                  <a:pt x="1731606" y="2930944"/>
                </a:lnTo>
                <a:close/>
              </a:path>
              <a:path w="2023745" h="2931160">
                <a:moveTo>
                  <a:pt x="2003120" y="2916732"/>
                </a:moveTo>
                <a:lnTo>
                  <a:pt x="1891614" y="2930956"/>
                </a:lnTo>
                <a:lnTo>
                  <a:pt x="2003120" y="2930956"/>
                </a:lnTo>
                <a:lnTo>
                  <a:pt x="2003120" y="2916732"/>
                </a:lnTo>
                <a:close/>
              </a:path>
              <a:path w="2023745" h="2931160">
                <a:moveTo>
                  <a:pt x="2003132" y="2451112"/>
                </a:moveTo>
                <a:lnTo>
                  <a:pt x="1454378" y="2535707"/>
                </a:lnTo>
                <a:lnTo>
                  <a:pt x="1452346" y="2535707"/>
                </a:lnTo>
                <a:lnTo>
                  <a:pt x="0" y="2140585"/>
                </a:lnTo>
                <a:lnTo>
                  <a:pt x="0" y="2154682"/>
                </a:lnTo>
                <a:lnTo>
                  <a:pt x="1386687" y="2535707"/>
                </a:lnTo>
                <a:lnTo>
                  <a:pt x="762533" y="2507513"/>
                </a:lnTo>
                <a:lnTo>
                  <a:pt x="450469" y="2493416"/>
                </a:lnTo>
                <a:lnTo>
                  <a:pt x="317398" y="2451112"/>
                </a:lnTo>
                <a:lnTo>
                  <a:pt x="273100" y="2437028"/>
                </a:lnTo>
                <a:lnTo>
                  <a:pt x="265099" y="2408707"/>
                </a:lnTo>
                <a:lnTo>
                  <a:pt x="250215" y="2394597"/>
                </a:lnTo>
                <a:lnTo>
                  <a:pt x="229984" y="2394597"/>
                </a:lnTo>
                <a:lnTo>
                  <a:pt x="205930" y="2380500"/>
                </a:lnTo>
                <a:lnTo>
                  <a:pt x="186601" y="2380500"/>
                </a:lnTo>
                <a:lnTo>
                  <a:pt x="169468" y="2394597"/>
                </a:lnTo>
                <a:lnTo>
                  <a:pt x="155295" y="2408707"/>
                </a:lnTo>
                <a:lnTo>
                  <a:pt x="144856" y="2408707"/>
                </a:lnTo>
                <a:lnTo>
                  <a:pt x="0" y="2437028"/>
                </a:lnTo>
                <a:lnTo>
                  <a:pt x="0" y="2451112"/>
                </a:lnTo>
                <a:lnTo>
                  <a:pt x="138417" y="2437028"/>
                </a:lnTo>
                <a:lnTo>
                  <a:pt x="0" y="2493416"/>
                </a:lnTo>
                <a:lnTo>
                  <a:pt x="0" y="2507513"/>
                </a:lnTo>
                <a:lnTo>
                  <a:pt x="138938" y="2451112"/>
                </a:lnTo>
                <a:lnTo>
                  <a:pt x="147154" y="2465222"/>
                </a:lnTo>
                <a:lnTo>
                  <a:pt x="162077" y="2479319"/>
                </a:lnTo>
                <a:lnTo>
                  <a:pt x="182168" y="2493416"/>
                </a:lnTo>
                <a:lnTo>
                  <a:pt x="230670" y="2493416"/>
                </a:lnTo>
                <a:lnTo>
                  <a:pt x="251256" y="2479319"/>
                </a:lnTo>
                <a:lnTo>
                  <a:pt x="266065" y="2465222"/>
                </a:lnTo>
                <a:lnTo>
                  <a:pt x="273380" y="2451112"/>
                </a:lnTo>
                <a:lnTo>
                  <a:pt x="435559" y="2493416"/>
                </a:lnTo>
                <a:lnTo>
                  <a:pt x="435317" y="2493416"/>
                </a:lnTo>
                <a:lnTo>
                  <a:pt x="446468" y="2507513"/>
                </a:lnTo>
                <a:lnTo>
                  <a:pt x="814082" y="2620416"/>
                </a:lnTo>
                <a:lnTo>
                  <a:pt x="882738" y="2634526"/>
                </a:lnTo>
                <a:lnTo>
                  <a:pt x="881583" y="2648623"/>
                </a:lnTo>
                <a:lnTo>
                  <a:pt x="912850" y="2648623"/>
                </a:lnTo>
                <a:lnTo>
                  <a:pt x="1149553" y="2719235"/>
                </a:lnTo>
                <a:lnTo>
                  <a:pt x="1303870" y="2775623"/>
                </a:lnTo>
                <a:lnTo>
                  <a:pt x="1449679" y="2818041"/>
                </a:lnTo>
                <a:lnTo>
                  <a:pt x="1517865" y="2846247"/>
                </a:lnTo>
                <a:lnTo>
                  <a:pt x="1581873" y="2860332"/>
                </a:lnTo>
                <a:lnTo>
                  <a:pt x="1641436" y="2874441"/>
                </a:lnTo>
                <a:lnTo>
                  <a:pt x="1695665" y="2902635"/>
                </a:lnTo>
                <a:lnTo>
                  <a:pt x="1744040" y="2916732"/>
                </a:lnTo>
                <a:lnTo>
                  <a:pt x="1785962" y="2930956"/>
                </a:lnTo>
                <a:lnTo>
                  <a:pt x="1837143" y="2930956"/>
                </a:lnTo>
                <a:lnTo>
                  <a:pt x="1804377" y="2916732"/>
                </a:lnTo>
                <a:lnTo>
                  <a:pt x="1763991" y="2902635"/>
                </a:lnTo>
                <a:lnTo>
                  <a:pt x="1716747" y="2888538"/>
                </a:lnTo>
                <a:lnTo>
                  <a:pt x="1663014" y="2874441"/>
                </a:lnTo>
                <a:lnTo>
                  <a:pt x="1603844" y="2860332"/>
                </a:lnTo>
                <a:lnTo>
                  <a:pt x="1539582" y="2832138"/>
                </a:lnTo>
                <a:lnTo>
                  <a:pt x="1398739" y="2789720"/>
                </a:lnTo>
                <a:lnTo>
                  <a:pt x="1245984" y="2747429"/>
                </a:lnTo>
                <a:lnTo>
                  <a:pt x="1005840" y="2662707"/>
                </a:lnTo>
                <a:lnTo>
                  <a:pt x="1581873" y="2747429"/>
                </a:lnTo>
                <a:lnTo>
                  <a:pt x="1570951" y="2761526"/>
                </a:lnTo>
                <a:lnTo>
                  <a:pt x="1601063" y="2761526"/>
                </a:lnTo>
                <a:lnTo>
                  <a:pt x="1837143" y="2930956"/>
                </a:lnTo>
                <a:lnTo>
                  <a:pt x="1877529" y="2930956"/>
                </a:lnTo>
                <a:lnTo>
                  <a:pt x="1624926" y="2761526"/>
                </a:lnTo>
                <a:lnTo>
                  <a:pt x="1877060" y="2733332"/>
                </a:lnTo>
                <a:lnTo>
                  <a:pt x="2003132" y="2719235"/>
                </a:lnTo>
                <a:lnTo>
                  <a:pt x="2003132" y="2705138"/>
                </a:lnTo>
                <a:lnTo>
                  <a:pt x="1637360" y="2733332"/>
                </a:lnTo>
                <a:lnTo>
                  <a:pt x="2003132" y="2535707"/>
                </a:lnTo>
                <a:lnTo>
                  <a:pt x="2003132" y="2521610"/>
                </a:lnTo>
                <a:lnTo>
                  <a:pt x="1607019" y="2733332"/>
                </a:lnTo>
                <a:lnTo>
                  <a:pt x="1586826" y="2706535"/>
                </a:lnTo>
                <a:lnTo>
                  <a:pt x="1586826" y="2733332"/>
                </a:lnTo>
                <a:lnTo>
                  <a:pt x="1109103" y="2662707"/>
                </a:lnTo>
                <a:lnTo>
                  <a:pt x="918006" y="2634526"/>
                </a:lnTo>
                <a:lnTo>
                  <a:pt x="502615" y="2507513"/>
                </a:lnTo>
                <a:lnTo>
                  <a:pt x="1448790" y="2549931"/>
                </a:lnTo>
                <a:lnTo>
                  <a:pt x="1449806" y="2549931"/>
                </a:lnTo>
                <a:lnTo>
                  <a:pt x="1586826" y="2733332"/>
                </a:lnTo>
                <a:lnTo>
                  <a:pt x="1586826" y="2706535"/>
                </a:lnTo>
                <a:lnTo>
                  <a:pt x="1468843" y="2549931"/>
                </a:lnTo>
                <a:lnTo>
                  <a:pt x="1557870" y="2535707"/>
                </a:lnTo>
                <a:lnTo>
                  <a:pt x="2003132" y="2465222"/>
                </a:lnTo>
                <a:lnTo>
                  <a:pt x="2003132" y="2451112"/>
                </a:lnTo>
                <a:close/>
              </a:path>
              <a:path w="2023745" h="2931160">
                <a:moveTo>
                  <a:pt x="2003132" y="88900"/>
                </a:moveTo>
                <a:lnTo>
                  <a:pt x="1927047" y="88900"/>
                </a:lnTo>
                <a:lnTo>
                  <a:pt x="1927047" y="0"/>
                </a:lnTo>
                <a:lnTo>
                  <a:pt x="1909279" y="0"/>
                </a:lnTo>
                <a:lnTo>
                  <a:pt x="1909279" y="38100"/>
                </a:lnTo>
                <a:lnTo>
                  <a:pt x="1909279" y="63500"/>
                </a:lnTo>
                <a:lnTo>
                  <a:pt x="1909279" y="88900"/>
                </a:lnTo>
                <a:lnTo>
                  <a:pt x="1742655" y="88900"/>
                </a:lnTo>
                <a:lnTo>
                  <a:pt x="1909279" y="63500"/>
                </a:lnTo>
                <a:lnTo>
                  <a:pt x="1909279" y="38100"/>
                </a:lnTo>
                <a:lnTo>
                  <a:pt x="1681187" y="88900"/>
                </a:lnTo>
                <a:lnTo>
                  <a:pt x="1513293" y="88900"/>
                </a:lnTo>
                <a:lnTo>
                  <a:pt x="1513293" y="12700"/>
                </a:lnTo>
                <a:lnTo>
                  <a:pt x="1514436" y="12700"/>
                </a:lnTo>
                <a:lnTo>
                  <a:pt x="1648040" y="0"/>
                </a:lnTo>
                <a:lnTo>
                  <a:pt x="1495526" y="0"/>
                </a:lnTo>
                <a:lnTo>
                  <a:pt x="1495526" y="12700"/>
                </a:lnTo>
                <a:lnTo>
                  <a:pt x="1495526" y="101600"/>
                </a:lnTo>
                <a:lnTo>
                  <a:pt x="1419694" y="101600"/>
                </a:lnTo>
                <a:lnTo>
                  <a:pt x="1419694" y="12700"/>
                </a:lnTo>
                <a:lnTo>
                  <a:pt x="1495526" y="12700"/>
                </a:lnTo>
                <a:lnTo>
                  <a:pt x="1495526" y="0"/>
                </a:lnTo>
                <a:lnTo>
                  <a:pt x="1401927" y="0"/>
                </a:lnTo>
                <a:lnTo>
                  <a:pt x="1401927" y="114300"/>
                </a:lnTo>
                <a:lnTo>
                  <a:pt x="1412087" y="114300"/>
                </a:lnTo>
                <a:lnTo>
                  <a:pt x="1217688" y="139700"/>
                </a:lnTo>
                <a:lnTo>
                  <a:pt x="1217688" y="0"/>
                </a:lnTo>
                <a:lnTo>
                  <a:pt x="1199908" y="0"/>
                </a:lnTo>
                <a:lnTo>
                  <a:pt x="1199908" y="139700"/>
                </a:lnTo>
                <a:lnTo>
                  <a:pt x="1107008" y="152400"/>
                </a:lnTo>
                <a:lnTo>
                  <a:pt x="1107008" y="444500"/>
                </a:lnTo>
                <a:lnTo>
                  <a:pt x="1015034" y="457200"/>
                </a:lnTo>
                <a:lnTo>
                  <a:pt x="1015034" y="0"/>
                </a:lnTo>
                <a:lnTo>
                  <a:pt x="997242" y="0"/>
                </a:lnTo>
                <a:lnTo>
                  <a:pt x="997242" y="469900"/>
                </a:lnTo>
                <a:lnTo>
                  <a:pt x="812342" y="508000"/>
                </a:lnTo>
                <a:lnTo>
                  <a:pt x="812342" y="0"/>
                </a:lnTo>
                <a:lnTo>
                  <a:pt x="794562" y="0"/>
                </a:lnTo>
                <a:lnTo>
                  <a:pt x="794562" y="508000"/>
                </a:lnTo>
                <a:lnTo>
                  <a:pt x="751522" y="520700"/>
                </a:lnTo>
                <a:lnTo>
                  <a:pt x="743902" y="520700"/>
                </a:lnTo>
                <a:lnTo>
                  <a:pt x="743902" y="1206500"/>
                </a:lnTo>
                <a:lnTo>
                  <a:pt x="743902" y="1219200"/>
                </a:lnTo>
                <a:lnTo>
                  <a:pt x="743902" y="1257300"/>
                </a:lnTo>
                <a:lnTo>
                  <a:pt x="728789" y="1257300"/>
                </a:lnTo>
                <a:lnTo>
                  <a:pt x="728789" y="1270000"/>
                </a:lnTo>
                <a:lnTo>
                  <a:pt x="509358" y="1384300"/>
                </a:lnTo>
                <a:lnTo>
                  <a:pt x="139065" y="1270000"/>
                </a:lnTo>
                <a:lnTo>
                  <a:pt x="574217" y="1270000"/>
                </a:lnTo>
                <a:lnTo>
                  <a:pt x="619556" y="1257300"/>
                </a:lnTo>
                <a:lnTo>
                  <a:pt x="728789" y="1270000"/>
                </a:lnTo>
                <a:lnTo>
                  <a:pt x="728789" y="1257300"/>
                </a:lnTo>
                <a:lnTo>
                  <a:pt x="650976" y="1244600"/>
                </a:lnTo>
                <a:lnTo>
                  <a:pt x="743902" y="1219200"/>
                </a:lnTo>
                <a:lnTo>
                  <a:pt x="743902" y="1206500"/>
                </a:lnTo>
                <a:lnTo>
                  <a:pt x="617435" y="1244600"/>
                </a:lnTo>
                <a:lnTo>
                  <a:pt x="574217" y="1244600"/>
                </a:lnTo>
                <a:lnTo>
                  <a:pt x="574217" y="0"/>
                </a:lnTo>
                <a:lnTo>
                  <a:pt x="556450" y="0"/>
                </a:lnTo>
                <a:lnTo>
                  <a:pt x="556450" y="1231900"/>
                </a:lnTo>
                <a:lnTo>
                  <a:pt x="556450" y="1244600"/>
                </a:lnTo>
                <a:lnTo>
                  <a:pt x="556450" y="1257300"/>
                </a:lnTo>
                <a:lnTo>
                  <a:pt x="92075" y="1257300"/>
                </a:lnTo>
                <a:lnTo>
                  <a:pt x="8864" y="1231900"/>
                </a:lnTo>
                <a:lnTo>
                  <a:pt x="8864" y="1168400"/>
                </a:lnTo>
                <a:lnTo>
                  <a:pt x="556450" y="1244600"/>
                </a:lnTo>
                <a:lnTo>
                  <a:pt x="556450" y="1231900"/>
                </a:lnTo>
                <a:lnTo>
                  <a:pt x="100126" y="1168400"/>
                </a:lnTo>
                <a:lnTo>
                  <a:pt x="8864" y="1155700"/>
                </a:lnTo>
                <a:lnTo>
                  <a:pt x="8864" y="0"/>
                </a:lnTo>
                <a:lnTo>
                  <a:pt x="0" y="0"/>
                </a:lnTo>
                <a:lnTo>
                  <a:pt x="0" y="1270000"/>
                </a:lnTo>
                <a:lnTo>
                  <a:pt x="88861" y="1270000"/>
                </a:lnTo>
                <a:lnTo>
                  <a:pt x="460565" y="1384300"/>
                </a:lnTo>
                <a:lnTo>
                  <a:pt x="0" y="1384300"/>
                </a:lnTo>
                <a:lnTo>
                  <a:pt x="0" y="1397000"/>
                </a:lnTo>
                <a:lnTo>
                  <a:pt x="503580" y="1397000"/>
                </a:lnTo>
                <a:lnTo>
                  <a:pt x="567055" y="1600200"/>
                </a:lnTo>
                <a:lnTo>
                  <a:pt x="431482" y="1524000"/>
                </a:lnTo>
                <a:lnTo>
                  <a:pt x="404355" y="1511300"/>
                </a:lnTo>
                <a:lnTo>
                  <a:pt x="0" y="1587500"/>
                </a:lnTo>
                <a:lnTo>
                  <a:pt x="0" y="1600200"/>
                </a:lnTo>
                <a:lnTo>
                  <a:pt x="357289" y="1536700"/>
                </a:lnTo>
                <a:lnTo>
                  <a:pt x="0" y="1727200"/>
                </a:lnTo>
                <a:lnTo>
                  <a:pt x="0" y="1739900"/>
                </a:lnTo>
                <a:lnTo>
                  <a:pt x="376008" y="1536700"/>
                </a:lnTo>
                <a:lnTo>
                  <a:pt x="402869" y="1524000"/>
                </a:lnTo>
                <a:lnTo>
                  <a:pt x="573671" y="1612900"/>
                </a:lnTo>
                <a:lnTo>
                  <a:pt x="576427" y="1625600"/>
                </a:lnTo>
                <a:lnTo>
                  <a:pt x="586232" y="1625600"/>
                </a:lnTo>
                <a:lnTo>
                  <a:pt x="1177620" y="1905000"/>
                </a:lnTo>
                <a:lnTo>
                  <a:pt x="0" y="1968500"/>
                </a:lnTo>
                <a:lnTo>
                  <a:pt x="0" y="1981200"/>
                </a:lnTo>
                <a:lnTo>
                  <a:pt x="1205293" y="1917700"/>
                </a:lnTo>
                <a:lnTo>
                  <a:pt x="1680298" y="2032000"/>
                </a:lnTo>
                <a:lnTo>
                  <a:pt x="771486" y="2146300"/>
                </a:lnTo>
                <a:lnTo>
                  <a:pt x="0" y="2044700"/>
                </a:lnTo>
                <a:lnTo>
                  <a:pt x="0" y="2057400"/>
                </a:lnTo>
                <a:lnTo>
                  <a:pt x="625348" y="2146300"/>
                </a:lnTo>
                <a:lnTo>
                  <a:pt x="0" y="2120900"/>
                </a:lnTo>
                <a:lnTo>
                  <a:pt x="0" y="2133600"/>
                </a:lnTo>
                <a:lnTo>
                  <a:pt x="770572" y="2159000"/>
                </a:lnTo>
                <a:lnTo>
                  <a:pt x="2003132" y="2324100"/>
                </a:lnTo>
                <a:lnTo>
                  <a:pt x="826325" y="2159000"/>
                </a:lnTo>
                <a:lnTo>
                  <a:pt x="925385" y="2146300"/>
                </a:lnTo>
                <a:lnTo>
                  <a:pt x="1717890" y="2044700"/>
                </a:lnTo>
                <a:lnTo>
                  <a:pt x="2003132" y="2209800"/>
                </a:lnTo>
                <a:lnTo>
                  <a:pt x="2003132" y="2197100"/>
                </a:lnTo>
                <a:lnTo>
                  <a:pt x="1760308" y="2044700"/>
                </a:lnTo>
                <a:lnTo>
                  <a:pt x="1735924" y="2032000"/>
                </a:lnTo>
                <a:lnTo>
                  <a:pt x="1765642" y="2019300"/>
                </a:lnTo>
                <a:lnTo>
                  <a:pt x="2003132" y="1905000"/>
                </a:lnTo>
                <a:lnTo>
                  <a:pt x="2003132" y="1879600"/>
                </a:lnTo>
                <a:lnTo>
                  <a:pt x="1736940" y="2019300"/>
                </a:lnTo>
                <a:lnTo>
                  <a:pt x="1884387" y="1676400"/>
                </a:lnTo>
                <a:lnTo>
                  <a:pt x="2003132" y="1663700"/>
                </a:lnTo>
                <a:lnTo>
                  <a:pt x="2003132" y="1651000"/>
                </a:lnTo>
                <a:lnTo>
                  <a:pt x="1895944" y="1663700"/>
                </a:lnTo>
                <a:lnTo>
                  <a:pt x="2003132" y="1524000"/>
                </a:lnTo>
                <a:lnTo>
                  <a:pt x="2003132" y="1498600"/>
                </a:lnTo>
                <a:lnTo>
                  <a:pt x="1874735" y="1663700"/>
                </a:lnTo>
                <a:lnTo>
                  <a:pt x="1863686" y="1663700"/>
                </a:lnTo>
                <a:lnTo>
                  <a:pt x="1863686" y="1676400"/>
                </a:lnTo>
                <a:lnTo>
                  <a:pt x="1714588" y="2032000"/>
                </a:lnTo>
                <a:lnTo>
                  <a:pt x="1266151" y="1917700"/>
                </a:lnTo>
                <a:lnTo>
                  <a:pt x="1210094" y="1905000"/>
                </a:lnTo>
                <a:lnTo>
                  <a:pt x="1085837" y="1854200"/>
                </a:lnTo>
                <a:lnTo>
                  <a:pt x="1141387" y="1841500"/>
                </a:lnTo>
                <a:lnTo>
                  <a:pt x="1863686" y="1676400"/>
                </a:lnTo>
                <a:lnTo>
                  <a:pt x="1863686" y="1663700"/>
                </a:lnTo>
                <a:lnTo>
                  <a:pt x="1838032" y="1651000"/>
                </a:lnTo>
                <a:lnTo>
                  <a:pt x="1838032" y="1676400"/>
                </a:lnTo>
                <a:lnTo>
                  <a:pt x="1072946" y="1841500"/>
                </a:lnTo>
                <a:lnTo>
                  <a:pt x="589064" y="1600200"/>
                </a:lnTo>
                <a:lnTo>
                  <a:pt x="522922" y="1397000"/>
                </a:lnTo>
                <a:lnTo>
                  <a:pt x="1838032" y="1676400"/>
                </a:lnTo>
                <a:lnTo>
                  <a:pt x="1838032" y="1651000"/>
                </a:lnTo>
                <a:lnTo>
                  <a:pt x="1832063" y="1651000"/>
                </a:lnTo>
                <a:lnTo>
                  <a:pt x="1832063" y="1663700"/>
                </a:lnTo>
                <a:lnTo>
                  <a:pt x="532028" y="1384300"/>
                </a:lnTo>
                <a:lnTo>
                  <a:pt x="755446" y="1270000"/>
                </a:lnTo>
                <a:lnTo>
                  <a:pt x="1081011" y="1270000"/>
                </a:lnTo>
                <a:lnTo>
                  <a:pt x="1832063" y="1663700"/>
                </a:lnTo>
                <a:lnTo>
                  <a:pt x="1832063" y="1651000"/>
                </a:lnTo>
                <a:lnTo>
                  <a:pt x="1147673" y="1282700"/>
                </a:lnTo>
                <a:lnTo>
                  <a:pt x="2003132" y="1460500"/>
                </a:lnTo>
                <a:lnTo>
                  <a:pt x="2003132" y="1435100"/>
                </a:lnTo>
                <a:lnTo>
                  <a:pt x="1204963" y="1282700"/>
                </a:lnTo>
                <a:lnTo>
                  <a:pt x="1132382" y="1270000"/>
                </a:lnTo>
                <a:lnTo>
                  <a:pt x="1973541" y="1270000"/>
                </a:lnTo>
                <a:lnTo>
                  <a:pt x="2003132" y="1282700"/>
                </a:lnTo>
                <a:lnTo>
                  <a:pt x="2003132" y="1270000"/>
                </a:lnTo>
                <a:lnTo>
                  <a:pt x="2003132" y="1244600"/>
                </a:lnTo>
                <a:lnTo>
                  <a:pt x="1984451" y="1257300"/>
                </a:lnTo>
                <a:lnTo>
                  <a:pt x="1984451" y="1143000"/>
                </a:lnTo>
                <a:lnTo>
                  <a:pt x="2003132" y="1143000"/>
                </a:lnTo>
                <a:lnTo>
                  <a:pt x="2003132" y="1130300"/>
                </a:lnTo>
                <a:lnTo>
                  <a:pt x="1984451" y="1130300"/>
                </a:lnTo>
                <a:lnTo>
                  <a:pt x="1984451" y="1003300"/>
                </a:lnTo>
                <a:lnTo>
                  <a:pt x="2003132" y="1003300"/>
                </a:lnTo>
                <a:lnTo>
                  <a:pt x="2003132" y="990600"/>
                </a:lnTo>
                <a:lnTo>
                  <a:pt x="1984451" y="990600"/>
                </a:lnTo>
                <a:lnTo>
                  <a:pt x="1984451" y="863600"/>
                </a:lnTo>
                <a:lnTo>
                  <a:pt x="2003132" y="850900"/>
                </a:lnTo>
                <a:lnTo>
                  <a:pt x="2003132" y="838200"/>
                </a:lnTo>
                <a:lnTo>
                  <a:pt x="1973795" y="850900"/>
                </a:lnTo>
                <a:lnTo>
                  <a:pt x="1966683" y="850900"/>
                </a:lnTo>
                <a:lnTo>
                  <a:pt x="1966683" y="863600"/>
                </a:lnTo>
                <a:lnTo>
                  <a:pt x="1966683" y="1257300"/>
                </a:lnTo>
                <a:lnTo>
                  <a:pt x="1777072" y="1257300"/>
                </a:lnTo>
                <a:lnTo>
                  <a:pt x="1777072" y="1143000"/>
                </a:lnTo>
                <a:lnTo>
                  <a:pt x="1966683" y="1143000"/>
                </a:lnTo>
                <a:lnTo>
                  <a:pt x="1966683" y="1130300"/>
                </a:lnTo>
                <a:lnTo>
                  <a:pt x="1777072" y="1130300"/>
                </a:lnTo>
                <a:lnTo>
                  <a:pt x="1777072" y="1003300"/>
                </a:lnTo>
                <a:lnTo>
                  <a:pt x="1966683" y="1003300"/>
                </a:lnTo>
                <a:lnTo>
                  <a:pt x="1966683" y="990600"/>
                </a:lnTo>
                <a:lnTo>
                  <a:pt x="1777072" y="990600"/>
                </a:lnTo>
                <a:lnTo>
                  <a:pt x="1777072" y="863600"/>
                </a:lnTo>
                <a:lnTo>
                  <a:pt x="1966683" y="863600"/>
                </a:lnTo>
                <a:lnTo>
                  <a:pt x="1966683" y="850900"/>
                </a:lnTo>
                <a:lnTo>
                  <a:pt x="1759419" y="850900"/>
                </a:lnTo>
                <a:lnTo>
                  <a:pt x="1759419" y="863600"/>
                </a:lnTo>
                <a:lnTo>
                  <a:pt x="1759419" y="990600"/>
                </a:lnTo>
                <a:lnTo>
                  <a:pt x="1759419" y="1003300"/>
                </a:lnTo>
                <a:lnTo>
                  <a:pt x="1759419" y="1130300"/>
                </a:lnTo>
                <a:lnTo>
                  <a:pt x="1759419" y="1143000"/>
                </a:lnTo>
                <a:lnTo>
                  <a:pt x="1759419" y="1257300"/>
                </a:lnTo>
                <a:lnTo>
                  <a:pt x="1574507" y="1257300"/>
                </a:lnTo>
                <a:lnTo>
                  <a:pt x="1574507" y="1143000"/>
                </a:lnTo>
                <a:lnTo>
                  <a:pt x="1759419" y="1143000"/>
                </a:lnTo>
                <a:lnTo>
                  <a:pt x="1759419" y="1130300"/>
                </a:lnTo>
                <a:lnTo>
                  <a:pt x="1574507" y="1130300"/>
                </a:lnTo>
                <a:lnTo>
                  <a:pt x="1574507" y="1003300"/>
                </a:lnTo>
                <a:lnTo>
                  <a:pt x="1759419" y="1003300"/>
                </a:lnTo>
                <a:lnTo>
                  <a:pt x="1759419" y="990600"/>
                </a:lnTo>
                <a:lnTo>
                  <a:pt x="1574507" y="990600"/>
                </a:lnTo>
                <a:lnTo>
                  <a:pt x="1574507" y="863600"/>
                </a:lnTo>
                <a:lnTo>
                  <a:pt x="1759419" y="863600"/>
                </a:lnTo>
                <a:lnTo>
                  <a:pt x="1759419" y="850900"/>
                </a:lnTo>
                <a:lnTo>
                  <a:pt x="1556727" y="850900"/>
                </a:lnTo>
                <a:lnTo>
                  <a:pt x="1556727" y="863600"/>
                </a:lnTo>
                <a:lnTo>
                  <a:pt x="1556727" y="990600"/>
                </a:lnTo>
                <a:lnTo>
                  <a:pt x="1556727" y="1003300"/>
                </a:lnTo>
                <a:lnTo>
                  <a:pt x="1556727" y="1130300"/>
                </a:lnTo>
                <a:lnTo>
                  <a:pt x="1556727" y="1143000"/>
                </a:lnTo>
                <a:lnTo>
                  <a:pt x="1556727" y="1257300"/>
                </a:lnTo>
                <a:lnTo>
                  <a:pt x="1371828" y="1257300"/>
                </a:lnTo>
                <a:lnTo>
                  <a:pt x="1371828" y="1143000"/>
                </a:lnTo>
                <a:lnTo>
                  <a:pt x="1556727" y="1143000"/>
                </a:lnTo>
                <a:lnTo>
                  <a:pt x="1556727" y="1130300"/>
                </a:lnTo>
                <a:lnTo>
                  <a:pt x="1371828" y="1130300"/>
                </a:lnTo>
                <a:lnTo>
                  <a:pt x="1371828" y="1003300"/>
                </a:lnTo>
                <a:lnTo>
                  <a:pt x="1556727" y="1003300"/>
                </a:lnTo>
                <a:lnTo>
                  <a:pt x="1556727" y="990600"/>
                </a:lnTo>
                <a:lnTo>
                  <a:pt x="1371828" y="990600"/>
                </a:lnTo>
                <a:lnTo>
                  <a:pt x="1371828" y="863600"/>
                </a:lnTo>
                <a:lnTo>
                  <a:pt x="1556727" y="863600"/>
                </a:lnTo>
                <a:lnTo>
                  <a:pt x="1556727" y="850900"/>
                </a:lnTo>
                <a:lnTo>
                  <a:pt x="1415122" y="850900"/>
                </a:lnTo>
                <a:lnTo>
                  <a:pt x="1552282" y="800100"/>
                </a:lnTo>
                <a:lnTo>
                  <a:pt x="1689442" y="762000"/>
                </a:lnTo>
                <a:lnTo>
                  <a:pt x="1735162" y="749300"/>
                </a:lnTo>
                <a:lnTo>
                  <a:pt x="2003132" y="749300"/>
                </a:lnTo>
                <a:lnTo>
                  <a:pt x="2003132" y="736600"/>
                </a:lnTo>
                <a:lnTo>
                  <a:pt x="1920709" y="736600"/>
                </a:lnTo>
                <a:lnTo>
                  <a:pt x="1920709" y="596900"/>
                </a:lnTo>
                <a:lnTo>
                  <a:pt x="2003132" y="596900"/>
                </a:lnTo>
                <a:lnTo>
                  <a:pt x="2003132" y="584200"/>
                </a:lnTo>
                <a:lnTo>
                  <a:pt x="1920709" y="584200"/>
                </a:lnTo>
                <a:lnTo>
                  <a:pt x="1920709" y="444500"/>
                </a:lnTo>
                <a:lnTo>
                  <a:pt x="2003132" y="444500"/>
                </a:lnTo>
                <a:lnTo>
                  <a:pt x="2003132" y="419100"/>
                </a:lnTo>
                <a:lnTo>
                  <a:pt x="1902929" y="419100"/>
                </a:lnTo>
                <a:lnTo>
                  <a:pt x="1902929" y="444500"/>
                </a:lnTo>
                <a:lnTo>
                  <a:pt x="1902929" y="584200"/>
                </a:lnTo>
                <a:lnTo>
                  <a:pt x="1902929" y="596900"/>
                </a:lnTo>
                <a:lnTo>
                  <a:pt x="1902929" y="736600"/>
                </a:lnTo>
                <a:lnTo>
                  <a:pt x="1742401" y="736600"/>
                </a:lnTo>
                <a:lnTo>
                  <a:pt x="1742401" y="596900"/>
                </a:lnTo>
                <a:lnTo>
                  <a:pt x="1902929" y="596900"/>
                </a:lnTo>
                <a:lnTo>
                  <a:pt x="1902929" y="584200"/>
                </a:lnTo>
                <a:lnTo>
                  <a:pt x="1742401" y="584200"/>
                </a:lnTo>
                <a:lnTo>
                  <a:pt x="1742401" y="444500"/>
                </a:lnTo>
                <a:lnTo>
                  <a:pt x="1902929" y="444500"/>
                </a:lnTo>
                <a:lnTo>
                  <a:pt x="1902929" y="419100"/>
                </a:lnTo>
                <a:lnTo>
                  <a:pt x="1794344" y="419100"/>
                </a:lnTo>
                <a:lnTo>
                  <a:pt x="1933536" y="393700"/>
                </a:lnTo>
                <a:lnTo>
                  <a:pt x="2003132" y="381000"/>
                </a:lnTo>
                <a:lnTo>
                  <a:pt x="2003132" y="368300"/>
                </a:lnTo>
                <a:lnTo>
                  <a:pt x="1958682" y="381000"/>
                </a:lnTo>
                <a:lnTo>
                  <a:pt x="1958682" y="266700"/>
                </a:lnTo>
                <a:lnTo>
                  <a:pt x="2003132" y="254000"/>
                </a:lnTo>
                <a:lnTo>
                  <a:pt x="2003132" y="241300"/>
                </a:lnTo>
                <a:lnTo>
                  <a:pt x="1958682" y="254000"/>
                </a:lnTo>
                <a:lnTo>
                  <a:pt x="1958682" y="127000"/>
                </a:lnTo>
                <a:lnTo>
                  <a:pt x="2003132" y="127000"/>
                </a:lnTo>
                <a:lnTo>
                  <a:pt x="2003132" y="114300"/>
                </a:lnTo>
                <a:lnTo>
                  <a:pt x="1940890" y="127000"/>
                </a:lnTo>
                <a:lnTo>
                  <a:pt x="1940890" y="254000"/>
                </a:lnTo>
                <a:lnTo>
                  <a:pt x="1940890" y="266700"/>
                </a:lnTo>
                <a:lnTo>
                  <a:pt x="1940890" y="381000"/>
                </a:lnTo>
                <a:lnTo>
                  <a:pt x="1865845" y="393700"/>
                </a:lnTo>
                <a:lnTo>
                  <a:pt x="1865845" y="279400"/>
                </a:lnTo>
                <a:lnTo>
                  <a:pt x="1940890" y="266700"/>
                </a:lnTo>
                <a:lnTo>
                  <a:pt x="1940890" y="254000"/>
                </a:lnTo>
                <a:lnTo>
                  <a:pt x="1865845" y="266700"/>
                </a:lnTo>
                <a:lnTo>
                  <a:pt x="1865845" y="139700"/>
                </a:lnTo>
                <a:lnTo>
                  <a:pt x="1940890" y="127000"/>
                </a:lnTo>
                <a:lnTo>
                  <a:pt x="1848065" y="139700"/>
                </a:lnTo>
                <a:lnTo>
                  <a:pt x="1848065" y="152400"/>
                </a:lnTo>
                <a:lnTo>
                  <a:pt x="1848065" y="266700"/>
                </a:lnTo>
                <a:lnTo>
                  <a:pt x="1848065" y="279400"/>
                </a:lnTo>
                <a:lnTo>
                  <a:pt x="1848065" y="393700"/>
                </a:lnTo>
                <a:lnTo>
                  <a:pt x="1745449" y="419100"/>
                </a:lnTo>
                <a:lnTo>
                  <a:pt x="1745449" y="317500"/>
                </a:lnTo>
                <a:lnTo>
                  <a:pt x="1813852" y="292100"/>
                </a:lnTo>
                <a:lnTo>
                  <a:pt x="1848065" y="279400"/>
                </a:lnTo>
                <a:lnTo>
                  <a:pt x="1848065" y="266700"/>
                </a:lnTo>
                <a:lnTo>
                  <a:pt x="1745449" y="292100"/>
                </a:lnTo>
                <a:lnTo>
                  <a:pt x="1745449" y="165100"/>
                </a:lnTo>
                <a:lnTo>
                  <a:pt x="1848065" y="152400"/>
                </a:lnTo>
                <a:lnTo>
                  <a:pt x="1848065" y="139700"/>
                </a:lnTo>
                <a:lnTo>
                  <a:pt x="1735543" y="152400"/>
                </a:lnTo>
                <a:lnTo>
                  <a:pt x="1727669" y="152400"/>
                </a:lnTo>
                <a:lnTo>
                  <a:pt x="1727669" y="165100"/>
                </a:lnTo>
                <a:lnTo>
                  <a:pt x="1727669" y="292100"/>
                </a:lnTo>
                <a:lnTo>
                  <a:pt x="1727669" y="317500"/>
                </a:lnTo>
                <a:lnTo>
                  <a:pt x="1727669" y="419100"/>
                </a:lnTo>
                <a:lnTo>
                  <a:pt x="1724621" y="419100"/>
                </a:lnTo>
                <a:lnTo>
                  <a:pt x="1724621" y="444500"/>
                </a:lnTo>
                <a:lnTo>
                  <a:pt x="1724621" y="584200"/>
                </a:lnTo>
                <a:lnTo>
                  <a:pt x="1724621" y="596900"/>
                </a:lnTo>
                <a:lnTo>
                  <a:pt x="1724621" y="736600"/>
                </a:lnTo>
                <a:lnTo>
                  <a:pt x="1635721" y="762000"/>
                </a:lnTo>
                <a:lnTo>
                  <a:pt x="1635721" y="622300"/>
                </a:lnTo>
                <a:lnTo>
                  <a:pt x="1680171" y="609600"/>
                </a:lnTo>
                <a:lnTo>
                  <a:pt x="1724621" y="596900"/>
                </a:lnTo>
                <a:lnTo>
                  <a:pt x="1724621" y="584200"/>
                </a:lnTo>
                <a:lnTo>
                  <a:pt x="1635721" y="609600"/>
                </a:lnTo>
                <a:lnTo>
                  <a:pt x="1635721" y="469900"/>
                </a:lnTo>
                <a:lnTo>
                  <a:pt x="1724621" y="444500"/>
                </a:lnTo>
                <a:lnTo>
                  <a:pt x="1724621" y="419100"/>
                </a:lnTo>
                <a:lnTo>
                  <a:pt x="1667357" y="419100"/>
                </a:lnTo>
                <a:lnTo>
                  <a:pt x="1667357" y="444500"/>
                </a:lnTo>
                <a:lnTo>
                  <a:pt x="1617941" y="457200"/>
                </a:lnTo>
                <a:lnTo>
                  <a:pt x="1617941" y="469900"/>
                </a:lnTo>
                <a:lnTo>
                  <a:pt x="1617941" y="609600"/>
                </a:lnTo>
                <a:lnTo>
                  <a:pt x="1617941" y="622300"/>
                </a:lnTo>
                <a:lnTo>
                  <a:pt x="1617941" y="762000"/>
                </a:lnTo>
                <a:lnTo>
                  <a:pt x="1513293" y="800100"/>
                </a:lnTo>
                <a:lnTo>
                  <a:pt x="1513293" y="647700"/>
                </a:lnTo>
                <a:lnTo>
                  <a:pt x="1565617" y="635000"/>
                </a:lnTo>
                <a:lnTo>
                  <a:pt x="1617941" y="622300"/>
                </a:lnTo>
                <a:lnTo>
                  <a:pt x="1617941" y="609600"/>
                </a:lnTo>
                <a:lnTo>
                  <a:pt x="1513293" y="635000"/>
                </a:lnTo>
                <a:lnTo>
                  <a:pt x="1513293" y="495300"/>
                </a:lnTo>
                <a:lnTo>
                  <a:pt x="1617941" y="469900"/>
                </a:lnTo>
                <a:lnTo>
                  <a:pt x="1617941" y="457200"/>
                </a:lnTo>
                <a:lnTo>
                  <a:pt x="1495526" y="482600"/>
                </a:lnTo>
                <a:lnTo>
                  <a:pt x="1495526" y="495300"/>
                </a:lnTo>
                <a:lnTo>
                  <a:pt x="1495526" y="647700"/>
                </a:lnTo>
                <a:lnTo>
                  <a:pt x="1495526" y="660400"/>
                </a:lnTo>
                <a:lnTo>
                  <a:pt x="1495526" y="800100"/>
                </a:lnTo>
                <a:lnTo>
                  <a:pt x="1373847" y="850900"/>
                </a:lnTo>
                <a:lnTo>
                  <a:pt x="1373847" y="698500"/>
                </a:lnTo>
                <a:lnTo>
                  <a:pt x="1374990" y="698500"/>
                </a:lnTo>
                <a:lnTo>
                  <a:pt x="1435201" y="673100"/>
                </a:lnTo>
                <a:lnTo>
                  <a:pt x="1495526" y="660400"/>
                </a:lnTo>
                <a:lnTo>
                  <a:pt x="1495526" y="647700"/>
                </a:lnTo>
                <a:lnTo>
                  <a:pt x="1373847" y="673100"/>
                </a:lnTo>
                <a:lnTo>
                  <a:pt x="1373847" y="533400"/>
                </a:lnTo>
                <a:lnTo>
                  <a:pt x="1495526" y="495300"/>
                </a:lnTo>
                <a:lnTo>
                  <a:pt x="1495526" y="482600"/>
                </a:lnTo>
                <a:lnTo>
                  <a:pt x="1363687" y="520700"/>
                </a:lnTo>
                <a:lnTo>
                  <a:pt x="1356080" y="520700"/>
                </a:lnTo>
                <a:lnTo>
                  <a:pt x="1356080" y="533400"/>
                </a:lnTo>
                <a:lnTo>
                  <a:pt x="1356080" y="673100"/>
                </a:lnTo>
                <a:lnTo>
                  <a:pt x="1356080" y="698500"/>
                </a:lnTo>
                <a:lnTo>
                  <a:pt x="1356080" y="850900"/>
                </a:lnTo>
                <a:lnTo>
                  <a:pt x="1354048" y="850900"/>
                </a:lnTo>
                <a:lnTo>
                  <a:pt x="1354048" y="1257300"/>
                </a:lnTo>
                <a:lnTo>
                  <a:pt x="1173353" y="1257300"/>
                </a:lnTo>
                <a:lnTo>
                  <a:pt x="1173353" y="1143000"/>
                </a:lnTo>
                <a:lnTo>
                  <a:pt x="1354048" y="1143000"/>
                </a:lnTo>
                <a:lnTo>
                  <a:pt x="1354048" y="1130300"/>
                </a:lnTo>
                <a:lnTo>
                  <a:pt x="1173353" y="1130300"/>
                </a:lnTo>
                <a:lnTo>
                  <a:pt x="1173353" y="1003300"/>
                </a:lnTo>
                <a:lnTo>
                  <a:pt x="1354048" y="1003300"/>
                </a:lnTo>
                <a:lnTo>
                  <a:pt x="1354048" y="990600"/>
                </a:lnTo>
                <a:lnTo>
                  <a:pt x="1173353" y="990600"/>
                </a:lnTo>
                <a:lnTo>
                  <a:pt x="1173353" y="863600"/>
                </a:lnTo>
                <a:lnTo>
                  <a:pt x="1354048" y="863600"/>
                </a:lnTo>
                <a:lnTo>
                  <a:pt x="1354048" y="850900"/>
                </a:lnTo>
                <a:lnTo>
                  <a:pt x="1173353" y="850900"/>
                </a:lnTo>
                <a:lnTo>
                  <a:pt x="1173353" y="698500"/>
                </a:lnTo>
                <a:lnTo>
                  <a:pt x="1356080" y="698500"/>
                </a:lnTo>
                <a:lnTo>
                  <a:pt x="1356080" y="673100"/>
                </a:lnTo>
                <a:lnTo>
                  <a:pt x="1173353" y="673100"/>
                </a:lnTo>
                <a:lnTo>
                  <a:pt x="1173353" y="533400"/>
                </a:lnTo>
                <a:lnTo>
                  <a:pt x="1356080" y="533400"/>
                </a:lnTo>
                <a:lnTo>
                  <a:pt x="1356080" y="520700"/>
                </a:lnTo>
                <a:lnTo>
                  <a:pt x="1155573" y="520700"/>
                </a:lnTo>
                <a:lnTo>
                  <a:pt x="1155573" y="533400"/>
                </a:lnTo>
                <a:lnTo>
                  <a:pt x="1155573" y="673100"/>
                </a:lnTo>
                <a:lnTo>
                  <a:pt x="1155573" y="1257300"/>
                </a:lnTo>
                <a:lnTo>
                  <a:pt x="983335" y="1257300"/>
                </a:lnTo>
                <a:lnTo>
                  <a:pt x="983335" y="1143000"/>
                </a:lnTo>
                <a:lnTo>
                  <a:pt x="1155573" y="1143000"/>
                </a:lnTo>
                <a:lnTo>
                  <a:pt x="1155573" y="1130300"/>
                </a:lnTo>
                <a:lnTo>
                  <a:pt x="983335" y="1130300"/>
                </a:lnTo>
                <a:lnTo>
                  <a:pt x="983335" y="1003300"/>
                </a:lnTo>
                <a:lnTo>
                  <a:pt x="1155573" y="1003300"/>
                </a:lnTo>
                <a:lnTo>
                  <a:pt x="1155573" y="990600"/>
                </a:lnTo>
                <a:lnTo>
                  <a:pt x="983335" y="990600"/>
                </a:lnTo>
                <a:lnTo>
                  <a:pt x="983335" y="863600"/>
                </a:lnTo>
                <a:lnTo>
                  <a:pt x="1155573" y="863600"/>
                </a:lnTo>
                <a:lnTo>
                  <a:pt x="1155573" y="850900"/>
                </a:lnTo>
                <a:lnTo>
                  <a:pt x="983335" y="850900"/>
                </a:lnTo>
                <a:lnTo>
                  <a:pt x="983335" y="698500"/>
                </a:lnTo>
                <a:lnTo>
                  <a:pt x="1155573" y="698500"/>
                </a:lnTo>
                <a:lnTo>
                  <a:pt x="1155573" y="673100"/>
                </a:lnTo>
                <a:lnTo>
                  <a:pt x="983335" y="673100"/>
                </a:lnTo>
                <a:lnTo>
                  <a:pt x="983335" y="533400"/>
                </a:lnTo>
                <a:lnTo>
                  <a:pt x="1155573" y="533400"/>
                </a:lnTo>
                <a:lnTo>
                  <a:pt x="1155573" y="520700"/>
                </a:lnTo>
                <a:lnTo>
                  <a:pt x="965555" y="520700"/>
                </a:lnTo>
                <a:lnTo>
                  <a:pt x="965555" y="533400"/>
                </a:lnTo>
                <a:lnTo>
                  <a:pt x="965555" y="673100"/>
                </a:lnTo>
                <a:lnTo>
                  <a:pt x="965555" y="1257300"/>
                </a:lnTo>
                <a:lnTo>
                  <a:pt x="761657" y="1257300"/>
                </a:lnTo>
                <a:lnTo>
                  <a:pt x="761657" y="1143000"/>
                </a:lnTo>
                <a:lnTo>
                  <a:pt x="965555" y="1143000"/>
                </a:lnTo>
                <a:lnTo>
                  <a:pt x="965555" y="1130300"/>
                </a:lnTo>
                <a:lnTo>
                  <a:pt x="761657" y="1130300"/>
                </a:lnTo>
                <a:lnTo>
                  <a:pt x="761657" y="1003300"/>
                </a:lnTo>
                <a:lnTo>
                  <a:pt x="965555" y="1003300"/>
                </a:lnTo>
                <a:lnTo>
                  <a:pt x="965555" y="990600"/>
                </a:lnTo>
                <a:lnTo>
                  <a:pt x="761657" y="990600"/>
                </a:lnTo>
                <a:lnTo>
                  <a:pt x="761657" y="863600"/>
                </a:lnTo>
                <a:lnTo>
                  <a:pt x="965555" y="863600"/>
                </a:lnTo>
                <a:lnTo>
                  <a:pt x="965555" y="850900"/>
                </a:lnTo>
                <a:lnTo>
                  <a:pt x="761657" y="850900"/>
                </a:lnTo>
                <a:lnTo>
                  <a:pt x="761657" y="698500"/>
                </a:lnTo>
                <a:lnTo>
                  <a:pt x="965555" y="698500"/>
                </a:lnTo>
                <a:lnTo>
                  <a:pt x="965555" y="673100"/>
                </a:lnTo>
                <a:lnTo>
                  <a:pt x="761657" y="673100"/>
                </a:lnTo>
                <a:lnTo>
                  <a:pt x="761657" y="533400"/>
                </a:lnTo>
                <a:lnTo>
                  <a:pt x="965555" y="533400"/>
                </a:lnTo>
                <a:lnTo>
                  <a:pt x="965555" y="520700"/>
                </a:lnTo>
                <a:lnTo>
                  <a:pt x="815390" y="520700"/>
                </a:lnTo>
                <a:lnTo>
                  <a:pt x="877887" y="508000"/>
                </a:lnTo>
                <a:lnTo>
                  <a:pt x="1127887" y="457200"/>
                </a:lnTo>
                <a:lnTo>
                  <a:pt x="1126871" y="444500"/>
                </a:lnTo>
                <a:lnTo>
                  <a:pt x="1667357" y="444500"/>
                </a:lnTo>
                <a:lnTo>
                  <a:pt x="1667357" y="419100"/>
                </a:lnTo>
                <a:lnTo>
                  <a:pt x="1571078" y="419100"/>
                </a:lnTo>
                <a:lnTo>
                  <a:pt x="1571078" y="317500"/>
                </a:lnTo>
                <a:lnTo>
                  <a:pt x="1727669" y="317500"/>
                </a:lnTo>
                <a:lnTo>
                  <a:pt x="1727669" y="292100"/>
                </a:lnTo>
                <a:lnTo>
                  <a:pt x="1571078" y="292100"/>
                </a:lnTo>
                <a:lnTo>
                  <a:pt x="1571078" y="165100"/>
                </a:lnTo>
                <a:lnTo>
                  <a:pt x="1727669" y="165100"/>
                </a:lnTo>
                <a:lnTo>
                  <a:pt x="1727669" y="152400"/>
                </a:lnTo>
                <a:lnTo>
                  <a:pt x="1553298" y="152400"/>
                </a:lnTo>
                <a:lnTo>
                  <a:pt x="1553298" y="165100"/>
                </a:lnTo>
                <a:lnTo>
                  <a:pt x="1553298" y="292100"/>
                </a:lnTo>
                <a:lnTo>
                  <a:pt x="1553298" y="317500"/>
                </a:lnTo>
                <a:lnTo>
                  <a:pt x="1553298" y="419100"/>
                </a:lnTo>
                <a:lnTo>
                  <a:pt x="1423390" y="419100"/>
                </a:lnTo>
                <a:lnTo>
                  <a:pt x="1423390" y="317500"/>
                </a:lnTo>
                <a:lnTo>
                  <a:pt x="1553298" y="317500"/>
                </a:lnTo>
                <a:lnTo>
                  <a:pt x="1553298" y="292100"/>
                </a:lnTo>
                <a:lnTo>
                  <a:pt x="1423390" y="292100"/>
                </a:lnTo>
                <a:lnTo>
                  <a:pt x="1423390" y="165100"/>
                </a:lnTo>
                <a:lnTo>
                  <a:pt x="1553298" y="165100"/>
                </a:lnTo>
                <a:lnTo>
                  <a:pt x="1553298" y="152400"/>
                </a:lnTo>
                <a:lnTo>
                  <a:pt x="1405610" y="152400"/>
                </a:lnTo>
                <a:lnTo>
                  <a:pt x="1405610" y="165100"/>
                </a:lnTo>
                <a:lnTo>
                  <a:pt x="1405610" y="292100"/>
                </a:lnTo>
                <a:lnTo>
                  <a:pt x="1405610" y="317500"/>
                </a:lnTo>
                <a:lnTo>
                  <a:pt x="1405610" y="419100"/>
                </a:lnTo>
                <a:lnTo>
                  <a:pt x="1275562" y="419100"/>
                </a:lnTo>
                <a:lnTo>
                  <a:pt x="1275562" y="317500"/>
                </a:lnTo>
                <a:lnTo>
                  <a:pt x="1405610" y="317500"/>
                </a:lnTo>
                <a:lnTo>
                  <a:pt x="1405610" y="292100"/>
                </a:lnTo>
                <a:lnTo>
                  <a:pt x="1275562" y="292100"/>
                </a:lnTo>
                <a:lnTo>
                  <a:pt x="1275562" y="165100"/>
                </a:lnTo>
                <a:lnTo>
                  <a:pt x="1405610" y="165100"/>
                </a:lnTo>
                <a:lnTo>
                  <a:pt x="1405610" y="152400"/>
                </a:lnTo>
                <a:lnTo>
                  <a:pt x="1257782" y="152400"/>
                </a:lnTo>
                <a:lnTo>
                  <a:pt x="1257782" y="165100"/>
                </a:lnTo>
                <a:lnTo>
                  <a:pt x="1257782" y="292100"/>
                </a:lnTo>
                <a:lnTo>
                  <a:pt x="1257782" y="317500"/>
                </a:lnTo>
                <a:lnTo>
                  <a:pt x="1257782" y="419100"/>
                </a:lnTo>
                <a:lnTo>
                  <a:pt x="1124788" y="419100"/>
                </a:lnTo>
                <a:lnTo>
                  <a:pt x="1124788" y="317500"/>
                </a:lnTo>
                <a:lnTo>
                  <a:pt x="1257782" y="317500"/>
                </a:lnTo>
                <a:lnTo>
                  <a:pt x="1257782" y="292100"/>
                </a:lnTo>
                <a:lnTo>
                  <a:pt x="1124788" y="292100"/>
                </a:lnTo>
                <a:lnTo>
                  <a:pt x="1124788" y="165100"/>
                </a:lnTo>
                <a:lnTo>
                  <a:pt x="1257782" y="165100"/>
                </a:lnTo>
                <a:lnTo>
                  <a:pt x="1257782" y="152400"/>
                </a:lnTo>
                <a:lnTo>
                  <a:pt x="1200658" y="152400"/>
                </a:lnTo>
                <a:lnTo>
                  <a:pt x="1286878" y="139700"/>
                </a:lnTo>
                <a:lnTo>
                  <a:pt x="1545551" y="101600"/>
                </a:lnTo>
                <a:lnTo>
                  <a:pt x="2003132" y="101600"/>
                </a:lnTo>
                <a:lnTo>
                  <a:pt x="2003132" y="88900"/>
                </a:lnTo>
                <a:close/>
              </a:path>
              <a:path w="2023745" h="2931160">
                <a:moveTo>
                  <a:pt x="2023618" y="1459026"/>
                </a:moveTo>
                <a:lnTo>
                  <a:pt x="2013153" y="1473034"/>
                </a:lnTo>
                <a:lnTo>
                  <a:pt x="2014435" y="1471625"/>
                </a:lnTo>
                <a:lnTo>
                  <a:pt x="2023618" y="1459026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92182" y="4560646"/>
            <a:ext cx="25400" cy="12065"/>
          </a:xfrm>
          <a:custGeom>
            <a:avLst/>
            <a:gdLst/>
            <a:ahLst/>
            <a:cxnLst/>
            <a:rect l="l" t="t" r="r" b="b"/>
            <a:pathLst>
              <a:path w="25400" h="12064">
                <a:moveTo>
                  <a:pt x="0" y="0"/>
                </a:moveTo>
                <a:lnTo>
                  <a:pt x="25184" y="11595"/>
                </a:lnTo>
                <a:lnTo>
                  <a:pt x="25146" y="4127"/>
                </a:lnTo>
                <a:lnTo>
                  <a:pt x="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574266" y="4906555"/>
            <a:ext cx="219075" cy="31115"/>
          </a:xfrm>
          <a:custGeom>
            <a:avLst/>
            <a:gdLst/>
            <a:ahLst/>
            <a:cxnLst/>
            <a:rect l="l" t="t" r="r" b="b"/>
            <a:pathLst>
              <a:path w="219075" h="31114">
                <a:moveTo>
                  <a:pt x="74041" y="21310"/>
                </a:moveTo>
                <a:lnTo>
                  <a:pt x="70548" y="20929"/>
                </a:lnTo>
                <a:lnTo>
                  <a:pt x="0" y="30899"/>
                </a:lnTo>
                <a:lnTo>
                  <a:pt x="74041" y="21310"/>
                </a:lnTo>
                <a:close/>
              </a:path>
              <a:path w="219075" h="31114">
                <a:moveTo>
                  <a:pt x="218567" y="0"/>
                </a:moveTo>
                <a:lnTo>
                  <a:pt x="113792" y="14808"/>
                </a:lnTo>
                <a:lnTo>
                  <a:pt x="113207" y="21297"/>
                </a:lnTo>
                <a:lnTo>
                  <a:pt x="218567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741065" y="5753404"/>
            <a:ext cx="952500" cy="229235"/>
          </a:xfrm>
          <a:custGeom>
            <a:avLst/>
            <a:gdLst/>
            <a:ahLst/>
            <a:cxnLst/>
            <a:rect l="l" t="t" r="r" b="b"/>
            <a:pathLst>
              <a:path w="952500" h="229235">
                <a:moveTo>
                  <a:pt x="951966" y="139712"/>
                </a:moveTo>
                <a:lnTo>
                  <a:pt x="428256" y="215912"/>
                </a:lnTo>
                <a:lnTo>
                  <a:pt x="550227" y="215912"/>
                </a:lnTo>
                <a:lnTo>
                  <a:pt x="951966" y="152412"/>
                </a:lnTo>
                <a:lnTo>
                  <a:pt x="951966" y="139712"/>
                </a:lnTo>
                <a:close/>
              </a:path>
              <a:path w="952500" h="229235">
                <a:moveTo>
                  <a:pt x="951966" y="0"/>
                </a:moveTo>
                <a:lnTo>
                  <a:pt x="93853" y="50800"/>
                </a:lnTo>
                <a:lnTo>
                  <a:pt x="0" y="63500"/>
                </a:lnTo>
                <a:lnTo>
                  <a:pt x="45212" y="63500"/>
                </a:lnTo>
                <a:lnTo>
                  <a:pt x="316598" y="228612"/>
                </a:lnTo>
                <a:lnTo>
                  <a:pt x="316598" y="215912"/>
                </a:lnTo>
                <a:lnTo>
                  <a:pt x="64389" y="63500"/>
                </a:lnTo>
                <a:lnTo>
                  <a:pt x="91313" y="63500"/>
                </a:lnTo>
                <a:lnTo>
                  <a:pt x="951966" y="12700"/>
                </a:lnTo>
                <a:lnTo>
                  <a:pt x="951966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320244" y="6258547"/>
            <a:ext cx="93980" cy="14604"/>
          </a:xfrm>
          <a:custGeom>
            <a:avLst/>
            <a:gdLst/>
            <a:ahLst/>
            <a:cxnLst/>
            <a:rect l="l" t="t" r="r" b="b"/>
            <a:pathLst>
              <a:path w="93979" h="14604">
                <a:moveTo>
                  <a:pt x="80010" y="0"/>
                </a:moveTo>
                <a:lnTo>
                  <a:pt x="13589" y="0"/>
                </a:lnTo>
                <a:lnTo>
                  <a:pt x="0" y="14224"/>
                </a:lnTo>
                <a:lnTo>
                  <a:pt x="93472" y="14224"/>
                </a:lnTo>
                <a:lnTo>
                  <a:pt x="8001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03132" y="7493419"/>
            <a:ext cx="1416685" cy="12700"/>
          </a:xfrm>
          <a:custGeom>
            <a:avLst/>
            <a:gdLst/>
            <a:ahLst/>
            <a:cxnLst/>
            <a:rect l="l" t="t" r="r" b="b"/>
            <a:pathLst>
              <a:path w="1416685" h="12700">
                <a:moveTo>
                  <a:pt x="1416380" y="0"/>
                </a:moveTo>
                <a:lnTo>
                  <a:pt x="0" y="0"/>
                </a:lnTo>
                <a:lnTo>
                  <a:pt x="0" y="12687"/>
                </a:lnTo>
                <a:lnTo>
                  <a:pt x="1416380" y="0"/>
                </a:lnTo>
                <a:close/>
              </a:path>
            </a:pathLst>
          </a:custGeom>
          <a:solidFill>
            <a:srgbClr val="DAD7E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-512" y="457708"/>
            <a:ext cx="17071340" cy="8750300"/>
            <a:chOff x="-512" y="457708"/>
            <a:chExt cx="17071340" cy="8750300"/>
          </a:xfrm>
        </p:grpSpPr>
        <p:sp>
          <p:nvSpPr>
            <p:cNvPr id="16" name="object 16"/>
            <p:cNvSpPr/>
            <p:nvPr/>
          </p:nvSpPr>
          <p:spPr>
            <a:xfrm>
              <a:off x="0" y="457707"/>
              <a:ext cx="17068800" cy="8750300"/>
            </a:xfrm>
            <a:custGeom>
              <a:avLst/>
              <a:gdLst/>
              <a:ahLst/>
              <a:cxnLst/>
              <a:rect l="l" t="t" r="r" b="b"/>
              <a:pathLst>
                <a:path w="17068800" h="8750300">
                  <a:moveTo>
                    <a:pt x="2003259" y="8128000"/>
                  </a:moveTo>
                  <a:lnTo>
                    <a:pt x="0" y="8331200"/>
                  </a:lnTo>
                  <a:lnTo>
                    <a:pt x="0" y="8343900"/>
                  </a:lnTo>
                  <a:lnTo>
                    <a:pt x="2002840" y="8140738"/>
                  </a:lnTo>
                  <a:lnTo>
                    <a:pt x="2003132" y="8140738"/>
                  </a:lnTo>
                  <a:lnTo>
                    <a:pt x="2003259" y="8128000"/>
                  </a:lnTo>
                  <a:close/>
                </a:path>
                <a:path w="17068800" h="8750300">
                  <a:moveTo>
                    <a:pt x="7385139" y="3632200"/>
                  </a:moveTo>
                  <a:lnTo>
                    <a:pt x="7384999" y="3644912"/>
                  </a:lnTo>
                  <a:lnTo>
                    <a:pt x="7383742" y="3644912"/>
                  </a:lnTo>
                  <a:lnTo>
                    <a:pt x="7385012" y="3657612"/>
                  </a:lnTo>
                  <a:lnTo>
                    <a:pt x="7385139" y="3632200"/>
                  </a:lnTo>
                  <a:close/>
                </a:path>
                <a:path w="17068800" h="8750300">
                  <a:moveTo>
                    <a:pt x="13537311" y="8572500"/>
                  </a:moveTo>
                  <a:lnTo>
                    <a:pt x="10693044" y="8051800"/>
                  </a:lnTo>
                  <a:lnTo>
                    <a:pt x="10693044" y="8064500"/>
                  </a:lnTo>
                  <a:lnTo>
                    <a:pt x="13533247" y="8585200"/>
                  </a:lnTo>
                  <a:lnTo>
                    <a:pt x="13537311" y="8572500"/>
                  </a:lnTo>
                  <a:close/>
                </a:path>
                <a:path w="17068800" h="8750300">
                  <a:moveTo>
                    <a:pt x="17068737" y="4191228"/>
                  </a:moveTo>
                  <a:lnTo>
                    <a:pt x="17043908" y="4203433"/>
                  </a:lnTo>
                  <a:lnTo>
                    <a:pt x="17068737" y="4203433"/>
                  </a:lnTo>
                  <a:lnTo>
                    <a:pt x="17068737" y="4191228"/>
                  </a:lnTo>
                  <a:close/>
                </a:path>
                <a:path w="17068800" h="8750300">
                  <a:moveTo>
                    <a:pt x="17068800" y="1028700"/>
                  </a:moveTo>
                  <a:lnTo>
                    <a:pt x="16037052" y="1117600"/>
                  </a:lnTo>
                  <a:lnTo>
                    <a:pt x="16037052" y="1371600"/>
                  </a:lnTo>
                  <a:lnTo>
                    <a:pt x="15749778" y="1397000"/>
                  </a:lnTo>
                  <a:lnTo>
                    <a:pt x="15749778" y="1752600"/>
                  </a:lnTo>
                  <a:lnTo>
                    <a:pt x="15673959" y="1752600"/>
                  </a:lnTo>
                  <a:lnTo>
                    <a:pt x="14854301" y="1765300"/>
                  </a:lnTo>
                  <a:lnTo>
                    <a:pt x="14854301" y="2349500"/>
                  </a:lnTo>
                  <a:lnTo>
                    <a:pt x="14872081" y="2349500"/>
                  </a:lnTo>
                  <a:lnTo>
                    <a:pt x="14872081" y="1778000"/>
                  </a:lnTo>
                  <a:lnTo>
                    <a:pt x="15673959" y="1765300"/>
                  </a:lnTo>
                  <a:lnTo>
                    <a:pt x="15673959" y="2171700"/>
                  </a:lnTo>
                  <a:lnTo>
                    <a:pt x="15513558" y="2171700"/>
                  </a:lnTo>
                  <a:lnTo>
                    <a:pt x="15513558" y="2184400"/>
                  </a:lnTo>
                  <a:lnTo>
                    <a:pt x="16653637" y="2184400"/>
                  </a:lnTo>
                  <a:lnTo>
                    <a:pt x="16653637" y="2425700"/>
                  </a:lnTo>
                  <a:lnTo>
                    <a:pt x="16552164" y="2425700"/>
                  </a:lnTo>
                  <a:lnTo>
                    <a:pt x="16552164" y="2463800"/>
                  </a:lnTo>
                  <a:lnTo>
                    <a:pt x="16552164" y="2628900"/>
                  </a:lnTo>
                  <a:lnTo>
                    <a:pt x="16194278" y="2603500"/>
                  </a:lnTo>
                  <a:lnTo>
                    <a:pt x="16194278" y="2438400"/>
                  </a:lnTo>
                  <a:lnTo>
                    <a:pt x="16552164" y="2463800"/>
                  </a:lnTo>
                  <a:lnTo>
                    <a:pt x="16552164" y="2425700"/>
                  </a:lnTo>
                  <a:lnTo>
                    <a:pt x="16185515" y="2413000"/>
                  </a:lnTo>
                  <a:lnTo>
                    <a:pt x="16185515" y="2425700"/>
                  </a:lnTo>
                  <a:lnTo>
                    <a:pt x="16176498" y="2425700"/>
                  </a:lnTo>
                  <a:lnTo>
                    <a:pt x="16176498" y="2565400"/>
                  </a:lnTo>
                  <a:lnTo>
                    <a:pt x="16176498" y="2590800"/>
                  </a:lnTo>
                  <a:lnTo>
                    <a:pt x="16176498" y="2603500"/>
                  </a:lnTo>
                  <a:lnTo>
                    <a:pt x="15833090" y="2590800"/>
                  </a:lnTo>
                  <a:lnTo>
                    <a:pt x="16176498" y="2590800"/>
                  </a:lnTo>
                  <a:lnTo>
                    <a:pt x="16176498" y="2565400"/>
                  </a:lnTo>
                  <a:lnTo>
                    <a:pt x="15594584" y="2565400"/>
                  </a:lnTo>
                  <a:lnTo>
                    <a:pt x="15594584" y="2362200"/>
                  </a:lnTo>
                  <a:lnTo>
                    <a:pt x="15576804" y="2362200"/>
                  </a:lnTo>
                  <a:lnTo>
                    <a:pt x="15576804" y="2374900"/>
                  </a:lnTo>
                  <a:lnTo>
                    <a:pt x="15576804" y="2565400"/>
                  </a:lnTo>
                  <a:lnTo>
                    <a:pt x="15564231" y="2565400"/>
                  </a:lnTo>
                  <a:lnTo>
                    <a:pt x="15564231" y="2654300"/>
                  </a:lnTo>
                  <a:lnTo>
                    <a:pt x="15341346" y="2641600"/>
                  </a:lnTo>
                  <a:lnTo>
                    <a:pt x="15118461" y="2628900"/>
                  </a:lnTo>
                  <a:lnTo>
                    <a:pt x="14923262" y="2628900"/>
                  </a:lnTo>
                  <a:lnTo>
                    <a:pt x="14923262" y="2374900"/>
                  </a:lnTo>
                  <a:lnTo>
                    <a:pt x="15576804" y="2374900"/>
                  </a:lnTo>
                  <a:lnTo>
                    <a:pt x="15576804" y="2362200"/>
                  </a:lnTo>
                  <a:lnTo>
                    <a:pt x="15531338" y="2362200"/>
                  </a:lnTo>
                  <a:lnTo>
                    <a:pt x="15531338" y="2298700"/>
                  </a:lnTo>
                  <a:lnTo>
                    <a:pt x="15531338" y="2209800"/>
                  </a:lnTo>
                  <a:lnTo>
                    <a:pt x="14929358" y="2209800"/>
                  </a:lnTo>
                  <a:lnTo>
                    <a:pt x="15513558" y="2222500"/>
                  </a:lnTo>
                  <a:lnTo>
                    <a:pt x="15513558" y="2298700"/>
                  </a:lnTo>
                  <a:lnTo>
                    <a:pt x="14931644" y="2273300"/>
                  </a:lnTo>
                  <a:lnTo>
                    <a:pt x="14930882" y="2286000"/>
                  </a:lnTo>
                  <a:lnTo>
                    <a:pt x="15513558" y="2311400"/>
                  </a:lnTo>
                  <a:lnTo>
                    <a:pt x="15513558" y="2362200"/>
                  </a:lnTo>
                  <a:lnTo>
                    <a:pt x="14905482" y="2362200"/>
                  </a:lnTo>
                  <a:lnTo>
                    <a:pt x="14905482" y="2374900"/>
                  </a:lnTo>
                  <a:lnTo>
                    <a:pt x="14905482" y="2628900"/>
                  </a:lnTo>
                  <a:lnTo>
                    <a:pt x="14567662" y="2628900"/>
                  </a:lnTo>
                  <a:lnTo>
                    <a:pt x="14567662" y="2781300"/>
                  </a:lnTo>
                  <a:lnTo>
                    <a:pt x="14321790" y="2768600"/>
                  </a:lnTo>
                  <a:lnTo>
                    <a:pt x="14321790" y="2362200"/>
                  </a:lnTo>
                  <a:lnTo>
                    <a:pt x="14905482" y="2374900"/>
                  </a:lnTo>
                  <a:lnTo>
                    <a:pt x="14905482" y="2362200"/>
                  </a:lnTo>
                  <a:lnTo>
                    <a:pt x="14304137" y="2349500"/>
                  </a:lnTo>
                  <a:lnTo>
                    <a:pt x="14304137" y="2768600"/>
                  </a:lnTo>
                  <a:lnTo>
                    <a:pt x="14196949" y="2755900"/>
                  </a:lnTo>
                  <a:lnTo>
                    <a:pt x="14196949" y="2108200"/>
                  </a:lnTo>
                  <a:lnTo>
                    <a:pt x="14198854" y="2108200"/>
                  </a:lnTo>
                  <a:lnTo>
                    <a:pt x="14198854" y="2095500"/>
                  </a:lnTo>
                  <a:lnTo>
                    <a:pt x="14196949" y="2095500"/>
                  </a:lnTo>
                  <a:lnTo>
                    <a:pt x="14196949" y="1549400"/>
                  </a:lnTo>
                  <a:lnTo>
                    <a:pt x="14179296" y="1549400"/>
                  </a:lnTo>
                  <a:lnTo>
                    <a:pt x="14179296" y="1574800"/>
                  </a:lnTo>
                  <a:lnTo>
                    <a:pt x="14179296" y="2095500"/>
                  </a:lnTo>
                  <a:lnTo>
                    <a:pt x="14179296" y="2108200"/>
                  </a:lnTo>
                  <a:lnTo>
                    <a:pt x="14179296" y="2755900"/>
                  </a:lnTo>
                  <a:lnTo>
                    <a:pt x="13701014" y="2717800"/>
                  </a:lnTo>
                  <a:lnTo>
                    <a:pt x="13701014" y="2108200"/>
                  </a:lnTo>
                  <a:lnTo>
                    <a:pt x="14179296" y="2108200"/>
                  </a:lnTo>
                  <a:lnTo>
                    <a:pt x="14179296" y="2095500"/>
                  </a:lnTo>
                  <a:lnTo>
                    <a:pt x="13701014" y="2095500"/>
                  </a:lnTo>
                  <a:lnTo>
                    <a:pt x="13701014" y="1574800"/>
                  </a:lnTo>
                  <a:lnTo>
                    <a:pt x="14179296" y="1574800"/>
                  </a:lnTo>
                  <a:lnTo>
                    <a:pt x="14179296" y="1549400"/>
                  </a:lnTo>
                  <a:lnTo>
                    <a:pt x="13859383" y="1549400"/>
                  </a:lnTo>
                  <a:lnTo>
                    <a:pt x="13859383" y="1295400"/>
                  </a:lnTo>
                  <a:lnTo>
                    <a:pt x="13841603" y="1295400"/>
                  </a:lnTo>
                  <a:lnTo>
                    <a:pt x="13841603" y="1320800"/>
                  </a:lnTo>
                  <a:lnTo>
                    <a:pt x="13841603" y="1549400"/>
                  </a:lnTo>
                  <a:lnTo>
                    <a:pt x="13683234" y="1549400"/>
                  </a:lnTo>
                  <a:lnTo>
                    <a:pt x="13683234" y="1574800"/>
                  </a:lnTo>
                  <a:lnTo>
                    <a:pt x="13683234" y="2095500"/>
                  </a:lnTo>
                  <a:lnTo>
                    <a:pt x="13683234" y="2108200"/>
                  </a:lnTo>
                  <a:lnTo>
                    <a:pt x="13683234" y="2717800"/>
                  </a:lnTo>
                  <a:lnTo>
                    <a:pt x="13484936" y="2692400"/>
                  </a:lnTo>
                  <a:lnTo>
                    <a:pt x="13385800" y="2679700"/>
                  </a:lnTo>
                  <a:lnTo>
                    <a:pt x="13148932" y="2679700"/>
                  </a:lnTo>
                  <a:lnTo>
                    <a:pt x="13148932" y="2108200"/>
                  </a:lnTo>
                  <a:lnTo>
                    <a:pt x="13683234" y="2108200"/>
                  </a:lnTo>
                  <a:lnTo>
                    <a:pt x="13683234" y="2095500"/>
                  </a:lnTo>
                  <a:lnTo>
                    <a:pt x="13148932" y="2095500"/>
                  </a:lnTo>
                  <a:lnTo>
                    <a:pt x="13148932" y="1574800"/>
                  </a:lnTo>
                  <a:lnTo>
                    <a:pt x="13683234" y="1574800"/>
                  </a:lnTo>
                  <a:lnTo>
                    <a:pt x="13683234" y="1549400"/>
                  </a:lnTo>
                  <a:lnTo>
                    <a:pt x="13148932" y="1549400"/>
                  </a:lnTo>
                  <a:lnTo>
                    <a:pt x="13131165" y="1562100"/>
                  </a:lnTo>
                  <a:lnTo>
                    <a:pt x="13131165" y="1574800"/>
                  </a:lnTo>
                  <a:lnTo>
                    <a:pt x="13131165" y="2095500"/>
                  </a:lnTo>
                  <a:lnTo>
                    <a:pt x="13131165" y="2108200"/>
                  </a:lnTo>
                  <a:lnTo>
                    <a:pt x="13131165" y="2679700"/>
                  </a:lnTo>
                  <a:lnTo>
                    <a:pt x="12666193" y="2679700"/>
                  </a:lnTo>
                  <a:lnTo>
                    <a:pt x="12666193" y="2743200"/>
                  </a:lnTo>
                  <a:lnTo>
                    <a:pt x="12503887" y="2717800"/>
                  </a:lnTo>
                  <a:lnTo>
                    <a:pt x="12503887" y="2108200"/>
                  </a:lnTo>
                  <a:lnTo>
                    <a:pt x="13131165" y="2108200"/>
                  </a:lnTo>
                  <a:lnTo>
                    <a:pt x="13131165" y="2095500"/>
                  </a:lnTo>
                  <a:lnTo>
                    <a:pt x="12503887" y="2095500"/>
                  </a:lnTo>
                  <a:lnTo>
                    <a:pt x="12503887" y="1612900"/>
                  </a:lnTo>
                  <a:lnTo>
                    <a:pt x="13131165" y="1574800"/>
                  </a:lnTo>
                  <a:lnTo>
                    <a:pt x="13131165" y="1562100"/>
                  </a:lnTo>
                  <a:lnTo>
                    <a:pt x="12997942" y="1574800"/>
                  </a:lnTo>
                  <a:lnTo>
                    <a:pt x="12997942" y="1320800"/>
                  </a:lnTo>
                  <a:lnTo>
                    <a:pt x="13841603" y="1320800"/>
                  </a:lnTo>
                  <a:lnTo>
                    <a:pt x="13841603" y="1295400"/>
                  </a:lnTo>
                  <a:lnTo>
                    <a:pt x="13597509" y="1295400"/>
                  </a:lnTo>
                  <a:lnTo>
                    <a:pt x="13597509" y="1143000"/>
                  </a:lnTo>
                  <a:lnTo>
                    <a:pt x="13579729" y="1143000"/>
                  </a:lnTo>
                  <a:lnTo>
                    <a:pt x="13579729" y="1155700"/>
                  </a:lnTo>
                  <a:lnTo>
                    <a:pt x="13579729" y="1295400"/>
                  </a:lnTo>
                  <a:lnTo>
                    <a:pt x="12987782" y="1295400"/>
                  </a:lnTo>
                  <a:lnTo>
                    <a:pt x="12980162" y="1308100"/>
                  </a:lnTo>
                  <a:lnTo>
                    <a:pt x="12980162" y="1320800"/>
                  </a:lnTo>
                  <a:lnTo>
                    <a:pt x="12980162" y="1574800"/>
                  </a:lnTo>
                  <a:lnTo>
                    <a:pt x="12486107" y="1600200"/>
                  </a:lnTo>
                  <a:lnTo>
                    <a:pt x="12486107" y="1612900"/>
                  </a:lnTo>
                  <a:lnTo>
                    <a:pt x="12486107" y="2095500"/>
                  </a:lnTo>
                  <a:lnTo>
                    <a:pt x="12486107" y="2108200"/>
                  </a:lnTo>
                  <a:lnTo>
                    <a:pt x="12486107" y="2717800"/>
                  </a:lnTo>
                  <a:lnTo>
                    <a:pt x="12459564" y="2717800"/>
                  </a:lnTo>
                  <a:lnTo>
                    <a:pt x="12459564" y="2527300"/>
                  </a:lnTo>
                  <a:lnTo>
                    <a:pt x="12441784" y="2527300"/>
                  </a:lnTo>
                  <a:lnTo>
                    <a:pt x="12441784" y="2540000"/>
                  </a:lnTo>
                  <a:lnTo>
                    <a:pt x="12441784" y="2717800"/>
                  </a:lnTo>
                  <a:lnTo>
                    <a:pt x="12267413" y="2717800"/>
                  </a:lnTo>
                  <a:lnTo>
                    <a:pt x="12267413" y="2540000"/>
                  </a:lnTo>
                  <a:lnTo>
                    <a:pt x="12441784" y="2540000"/>
                  </a:lnTo>
                  <a:lnTo>
                    <a:pt x="12441784" y="2527300"/>
                  </a:lnTo>
                  <a:lnTo>
                    <a:pt x="12249633" y="2514600"/>
                  </a:lnTo>
                  <a:lnTo>
                    <a:pt x="12249633" y="2540000"/>
                  </a:lnTo>
                  <a:lnTo>
                    <a:pt x="12249633" y="2717800"/>
                  </a:lnTo>
                  <a:lnTo>
                    <a:pt x="12064860" y="2717800"/>
                  </a:lnTo>
                  <a:lnTo>
                    <a:pt x="12064860" y="2540000"/>
                  </a:lnTo>
                  <a:lnTo>
                    <a:pt x="12249633" y="2540000"/>
                  </a:lnTo>
                  <a:lnTo>
                    <a:pt x="12249633" y="2514600"/>
                  </a:lnTo>
                  <a:lnTo>
                    <a:pt x="12228551" y="2514600"/>
                  </a:lnTo>
                  <a:lnTo>
                    <a:pt x="12228551" y="2527300"/>
                  </a:lnTo>
                  <a:lnTo>
                    <a:pt x="12047080" y="2527300"/>
                  </a:lnTo>
                  <a:lnTo>
                    <a:pt x="12047080" y="2540000"/>
                  </a:lnTo>
                  <a:lnTo>
                    <a:pt x="12047080" y="2717800"/>
                  </a:lnTo>
                  <a:lnTo>
                    <a:pt x="11845277" y="2717800"/>
                  </a:lnTo>
                  <a:lnTo>
                    <a:pt x="11845277" y="2540000"/>
                  </a:lnTo>
                  <a:lnTo>
                    <a:pt x="12047080" y="2540000"/>
                  </a:lnTo>
                  <a:lnTo>
                    <a:pt x="12047080" y="2527300"/>
                  </a:lnTo>
                  <a:lnTo>
                    <a:pt x="11827497" y="2527300"/>
                  </a:lnTo>
                  <a:lnTo>
                    <a:pt x="11827497" y="2540000"/>
                  </a:lnTo>
                  <a:lnTo>
                    <a:pt x="11827497" y="2717800"/>
                  </a:lnTo>
                  <a:lnTo>
                    <a:pt x="11684749" y="2692400"/>
                  </a:lnTo>
                  <a:lnTo>
                    <a:pt x="11684749" y="2527300"/>
                  </a:lnTo>
                  <a:lnTo>
                    <a:pt x="11827497" y="2540000"/>
                  </a:lnTo>
                  <a:lnTo>
                    <a:pt x="11827497" y="2527300"/>
                  </a:lnTo>
                  <a:lnTo>
                    <a:pt x="11694147" y="2514600"/>
                  </a:lnTo>
                  <a:lnTo>
                    <a:pt x="11666982" y="2514600"/>
                  </a:lnTo>
                  <a:lnTo>
                    <a:pt x="11666982" y="2527300"/>
                  </a:lnTo>
                  <a:lnTo>
                    <a:pt x="11666982" y="2692400"/>
                  </a:lnTo>
                  <a:lnTo>
                    <a:pt x="11566525" y="2679700"/>
                  </a:lnTo>
                  <a:lnTo>
                    <a:pt x="11566525" y="2641600"/>
                  </a:lnTo>
                  <a:lnTo>
                    <a:pt x="11548732" y="2641600"/>
                  </a:lnTo>
                  <a:lnTo>
                    <a:pt x="11548732" y="2654300"/>
                  </a:lnTo>
                  <a:lnTo>
                    <a:pt x="11548732" y="4025900"/>
                  </a:lnTo>
                  <a:lnTo>
                    <a:pt x="11167504" y="4025900"/>
                  </a:lnTo>
                  <a:lnTo>
                    <a:pt x="11167504" y="4013200"/>
                  </a:lnTo>
                  <a:lnTo>
                    <a:pt x="11167504" y="3111500"/>
                  </a:lnTo>
                  <a:lnTo>
                    <a:pt x="11149711" y="3111500"/>
                  </a:lnTo>
                  <a:lnTo>
                    <a:pt x="11149711" y="4013200"/>
                  </a:lnTo>
                  <a:lnTo>
                    <a:pt x="10935094" y="3937000"/>
                  </a:lnTo>
                  <a:lnTo>
                    <a:pt x="10863593" y="3898900"/>
                  </a:lnTo>
                  <a:lnTo>
                    <a:pt x="10863593" y="3746500"/>
                  </a:lnTo>
                  <a:lnTo>
                    <a:pt x="11149711" y="3835400"/>
                  </a:lnTo>
                  <a:lnTo>
                    <a:pt x="11149711" y="3822700"/>
                  </a:lnTo>
                  <a:lnTo>
                    <a:pt x="10904461" y="3746500"/>
                  </a:lnTo>
                  <a:lnTo>
                    <a:pt x="10863593" y="3733800"/>
                  </a:lnTo>
                  <a:lnTo>
                    <a:pt x="10863593" y="3556000"/>
                  </a:lnTo>
                  <a:lnTo>
                    <a:pt x="11149711" y="3632200"/>
                  </a:lnTo>
                  <a:lnTo>
                    <a:pt x="11149711" y="3606800"/>
                  </a:lnTo>
                  <a:lnTo>
                    <a:pt x="10920743" y="3556000"/>
                  </a:lnTo>
                  <a:lnTo>
                    <a:pt x="10863593" y="3530600"/>
                  </a:lnTo>
                  <a:lnTo>
                    <a:pt x="10863593" y="3352800"/>
                  </a:lnTo>
                  <a:lnTo>
                    <a:pt x="11149711" y="3429012"/>
                  </a:lnTo>
                  <a:lnTo>
                    <a:pt x="11149711" y="3403600"/>
                  </a:lnTo>
                  <a:lnTo>
                    <a:pt x="10920806" y="3352800"/>
                  </a:lnTo>
                  <a:lnTo>
                    <a:pt x="10863593" y="3340100"/>
                  </a:lnTo>
                  <a:lnTo>
                    <a:pt x="10863593" y="3149600"/>
                  </a:lnTo>
                  <a:lnTo>
                    <a:pt x="11149711" y="3213100"/>
                  </a:lnTo>
                  <a:lnTo>
                    <a:pt x="11149711" y="3200400"/>
                  </a:lnTo>
                  <a:lnTo>
                    <a:pt x="10978007" y="3149600"/>
                  </a:lnTo>
                  <a:lnTo>
                    <a:pt x="10863593" y="3124200"/>
                  </a:lnTo>
                  <a:lnTo>
                    <a:pt x="11149711" y="3124200"/>
                  </a:lnTo>
                  <a:lnTo>
                    <a:pt x="11149711" y="3111500"/>
                  </a:lnTo>
                  <a:lnTo>
                    <a:pt x="10845813" y="3111500"/>
                  </a:lnTo>
                  <a:lnTo>
                    <a:pt x="10845813" y="4025900"/>
                  </a:lnTo>
                  <a:lnTo>
                    <a:pt x="10412235" y="4025900"/>
                  </a:lnTo>
                  <a:lnTo>
                    <a:pt x="10412235" y="2654300"/>
                  </a:lnTo>
                  <a:lnTo>
                    <a:pt x="11548732" y="2654300"/>
                  </a:lnTo>
                  <a:lnTo>
                    <a:pt x="11548732" y="2641600"/>
                  </a:lnTo>
                  <a:lnTo>
                    <a:pt x="11511661" y="2641600"/>
                  </a:lnTo>
                  <a:lnTo>
                    <a:pt x="11511661" y="2514600"/>
                  </a:lnTo>
                  <a:lnTo>
                    <a:pt x="11666982" y="2527300"/>
                  </a:lnTo>
                  <a:lnTo>
                    <a:pt x="11666982" y="2514600"/>
                  </a:lnTo>
                  <a:lnTo>
                    <a:pt x="11551412" y="2501900"/>
                  </a:lnTo>
                  <a:lnTo>
                    <a:pt x="11898236" y="2501900"/>
                  </a:lnTo>
                  <a:lnTo>
                    <a:pt x="12228551" y="2527300"/>
                  </a:lnTo>
                  <a:lnTo>
                    <a:pt x="12228551" y="2514600"/>
                  </a:lnTo>
                  <a:lnTo>
                    <a:pt x="12009869" y="2501900"/>
                  </a:lnTo>
                  <a:lnTo>
                    <a:pt x="12009869" y="2108200"/>
                  </a:lnTo>
                  <a:lnTo>
                    <a:pt x="12486107" y="2108200"/>
                  </a:lnTo>
                  <a:lnTo>
                    <a:pt x="12486107" y="2095500"/>
                  </a:lnTo>
                  <a:lnTo>
                    <a:pt x="12009869" y="2095500"/>
                  </a:lnTo>
                  <a:lnTo>
                    <a:pt x="12009869" y="1638300"/>
                  </a:lnTo>
                  <a:lnTo>
                    <a:pt x="12486107" y="1612900"/>
                  </a:lnTo>
                  <a:lnTo>
                    <a:pt x="12486107" y="1600200"/>
                  </a:lnTo>
                  <a:lnTo>
                    <a:pt x="12204179" y="1612900"/>
                  </a:lnTo>
                  <a:lnTo>
                    <a:pt x="12204179" y="1409700"/>
                  </a:lnTo>
                  <a:lnTo>
                    <a:pt x="12425883" y="1384300"/>
                  </a:lnTo>
                  <a:lnTo>
                    <a:pt x="12536742" y="1371600"/>
                  </a:lnTo>
                  <a:lnTo>
                    <a:pt x="12980162" y="1320800"/>
                  </a:lnTo>
                  <a:lnTo>
                    <a:pt x="12980162" y="1308100"/>
                  </a:lnTo>
                  <a:lnTo>
                    <a:pt x="12896596" y="1320800"/>
                  </a:lnTo>
                  <a:lnTo>
                    <a:pt x="12896596" y="1155700"/>
                  </a:lnTo>
                  <a:lnTo>
                    <a:pt x="13579729" y="1155700"/>
                  </a:lnTo>
                  <a:lnTo>
                    <a:pt x="13579729" y="1143000"/>
                  </a:lnTo>
                  <a:lnTo>
                    <a:pt x="13344271" y="1143000"/>
                  </a:lnTo>
                  <a:lnTo>
                    <a:pt x="13344271" y="1003300"/>
                  </a:lnTo>
                  <a:lnTo>
                    <a:pt x="13326491" y="1003300"/>
                  </a:lnTo>
                  <a:lnTo>
                    <a:pt x="13326491" y="1016000"/>
                  </a:lnTo>
                  <a:lnTo>
                    <a:pt x="13326491" y="1143000"/>
                  </a:lnTo>
                  <a:lnTo>
                    <a:pt x="12881356" y="1143000"/>
                  </a:lnTo>
                  <a:lnTo>
                    <a:pt x="12881356" y="1320800"/>
                  </a:lnTo>
                  <a:lnTo>
                    <a:pt x="12440641" y="1371600"/>
                  </a:lnTo>
                  <a:lnTo>
                    <a:pt x="12440641" y="1219200"/>
                  </a:lnTo>
                  <a:lnTo>
                    <a:pt x="12659703" y="1193800"/>
                  </a:lnTo>
                  <a:lnTo>
                    <a:pt x="12878816" y="1155700"/>
                  </a:lnTo>
                  <a:lnTo>
                    <a:pt x="12878816" y="1320800"/>
                  </a:lnTo>
                  <a:lnTo>
                    <a:pt x="12881356" y="1320800"/>
                  </a:lnTo>
                  <a:lnTo>
                    <a:pt x="12881356" y="1143000"/>
                  </a:lnTo>
                  <a:lnTo>
                    <a:pt x="12837541" y="1143000"/>
                  </a:lnTo>
                  <a:lnTo>
                    <a:pt x="12837541" y="1016000"/>
                  </a:lnTo>
                  <a:lnTo>
                    <a:pt x="13326491" y="1016000"/>
                  </a:lnTo>
                  <a:lnTo>
                    <a:pt x="13326491" y="1003300"/>
                  </a:lnTo>
                  <a:lnTo>
                    <a:pt x="13272884" y="1003300"/>
                  </a:lnTo>
                  <a:lnTo>
                    <a:pt x="13272884" y="457200"/>
                  </a:lnTo>
                  <a:lnTo>
                    <a:pt x="13255117" y="457200"/>
                  </a:lnTo>
                  <a:lnTo>
                    <a:pt x="13255117" y="469900"/>
                  </a:lnTo>
                  <a:lnTo>
                    <a:pt x="13255117" y="558800"/>
                  </a:lnTo>
                  <a:lnTo>
                    <a:pt x="13255117" y="1003300"/>
                  </a:lnTo>
                  <a:lnTo>
                    <a:pt x="13002133" y="1003300"/>
                  </a:lnTo>
                  <a:lnTo>
                    <a:pt x="13002133" y="901700"/>
                  </a:lnTo>
                  <a:lnTo>
                    <a:pt x="13255117" y="901700"/>
                  </a:lnTo>
                  <a:lnTo>
                    <a:pt x="13255117" y="889000"/>
                  </a:lnTo>
                  <a:lnTo>
                    <a:pt x="13002133" y="889000"/>
                  </a:lnTo>
                  <a:lnTo>
                    <a:pt x="13002133" y="736600"/>
                  </a:lnTo>
                  <a:lnTo>
                    <a:pt x="13255117" y="736600"/>
                  </a:lnTo>
                  <a:lnTo>
                    <a:pt x="13255117" y="723900"/>
                  </a:lnTo>
                  <a:lnTo>
                    <a:pt x="13002133" y="723900"/>
                  </a:lnTo>
                  <a:lnTo>
                    <a:pt x="13002133" y="571500"/>
                  </a:lnTo>
                  <a:lnTo>
                    <a:pt x="13255117" y="571500"/>
                  </a:lnTo>
                  <a:lnTo>
                    <a:pt x="13255117" y="558800"/>
                  </a:lnTo>
                  <a:lnTo>
                    <a:pt x="13002133" y="558800"/>
                  </a:lnTo>
                  <a:lnTo>
                    <a:pt x="13002133" y="469900"/>
                  </a:lnTo>
                  <a:lnTo>
                    <a:pt x="13255117" y="469900"/>
                  </a:lnTo>
                  <a:lnTo>
                    <a:pt x="13255117" y="457200"/>
                  </a:lnTo>
                  <a:lnTo>
                    <a:pt x="12984480" y="457200"/>
                  </a:lnTo>
                  <a:lnTo>
                    <a:pt x="12984467" y="469900"/>
                  </a:lnTo>
                  <a:lnTo>
                    <a:pt x="12984353" y="1003300"/>
                  </a:lnTo>
                  <a:lnTo>
                    <a:pt x="12819761" y="1003300"/>
                  </a:lnTo>
                  <a:lnTo>
                    <a:pt x="12819761" y="1016000"/>
                  </a:lnTo>
                  <a:lnTo>
                    <a:pt x="12819761" y="1155700"/>
                  </a:lnTo>
                  <a:lnTo>
                    <a:pt x="12575769" y="1193800"/>
                  </a:lnTo>
                  <a:lnTo>
                    <a:pt x="12575769" y="1041400"/>
                  </a:lnTo>
                  <a:lnTo>
                    <a:pt x="12746101" y="1028700"/>
                  </a:lnTo>
                  <a:lnTo>
                    <a:pt x="12757277" y="1028700"/>
                  </a:lnTo>
                  <a:lnTo>
                    <a:pt x="12819761" y="1016000"/>
                  </a:lnTo>
                  <a:lnTo>
                    <a:pt x="12819761" y="1003300"/>
                  </a:lnTo>
                  <a:lnTo>
                    <a:pt x="12757277" y="1016000"/>
                  </a:lnTo>
                  <a:lnTo>
                    <a:pt x="12757277" y="901700"/>
                  </a:lnTo>
                  <a:lnTo>
                    <a:pt x="12984353" y="901700"/>
                  </a:lnTo>
                  <a:lnTo>
                    <a:pt x="12984353" y="889000"/>
                  </a:lnTo>
                  <a:lnTo>
                    <a:pt x="12757277" y="889000"/>
                  </a:lnTo>
                  <a:lnTo>
                    <a:pt x="12757277" y="736600"/>
                  </a:lnTo>
                  <a:lnTo>
                    <a:pt x="12984353" y="736600"/>
                  </a:lnTo>
                  <a:lnTo>
                    <a:pt x="12984353" y="723900"/>
                  </a:lnTo>
                  <a:lnTo>
                    <a:pt x="12757277" y="723900"/>
                  </a:lnTo>
                  <a:lnTo>
                    <a:pt x="12757277" y="571500"/>
                  </a:lnTo>
                  <a:lnTo>
                    <a:pt x="12984353" y="571500"/>
                  </a:lnTo>
                  <a:lnTo>
                    <a:pt x="12984353" y="558800"/>
                  </a:lnTo>
                  <a:lnTo>
                    <a:pt x="12757277" y="558800"/>
                  </a:lnTo>
                  <a:lnTo>
                    <a:pt x="12757277" y="469900"/>
                  </a:lnTo>
                  <a:lnTo>
                    <a:pt x="12984467" y="469900"/>
                  </a:lnTo>
                  <a:lnTo>
                    <a:pt x="12984467" y="457200"/>
                  </a:lnTo>
                  <a:lnTo>
                    <a:pt x="12940919" y="457200"/>
                  </a:lnTo>
                  <a:lnTo>
                    <a:pt x="12940919" y="330200"/>
                  </a:lnTo>
                  <a:lnTo>
                    <a:pt x="12923139" y="330200"/>
                  </a:lnTo>
                  <a:lnTo>
                    <a:pt x="12923139" y="342900"/>
                  </a:lnTo>
                  <a:lnTo>
                    <a:pt x="12923139" y="457200"/>
                  </a:lnTo>
                  <a:lnTo>
                    <a:pt x="12739497" y="457200"/>
                  </a:lnTo>
                  <a:lnTo>
                    <a:pt x="12739497" y="469900"/>
                  </a:lnTo>
                  <a:lnTo>
                    <a:pt x="12739497" y="558800"/>
                  </a:lnTo>
                  <a:lnTo>
                    <a:pt x="12739497" y="1016000"/>
                  </a:lnTo>
                  <a:lnTo>
                    <a:pt x="12557989" y="1041400"/>
                  </a:lnTo>
                  <a:lnTo>
                    <a:pt x="12557989" y="1066800"/>
                  </a:lnTo>
                  <a:lnTo>
                    <a:pt x="12557989" y="1193800"/>
                  </a:lnTo>
                  <a:lnTo>
                    <a:pt x="12503887" y="1193800"/>
                  </a:lnTo>
                  <a:lnTo>
                    <a:pt x="12503887" y="1066800"/>
                  </a:lnTo>
                  <a:lnTo>
                    <a:pt x="12557989" y="1066800"/>
                  </a:lnTo>
                  <a:lnTo>
                    <a:pt x="12557989" y="1041400"/>
                  </a:lnTo>
                  <a:lnTo>
                    <a:pt x="12503887" y="1041400"/>
                  </a:lnTo>
                  <a:lnTo>
                    <a:pt x="12503887" y="901700"/>
                  </a:lnTo>
                  <a:lnTo>
                    <a:pt x="12739497" y="901700"/>
                  </a:lnTo>
                  <a:lnTo>
                    <a:pt x="12739497" y="889000"/>
                  </a:lnTo>
                  <a:lnTo>
                    <a:pt x="12503887" y="889000"/>
                  </a:lnTo>
                  <a:lnTo>
                    <a:pt x="12503887" y="736600"/>
                  </a:lnTo>
                  <a:lnTo>
                    <a:pt x="12739497" y="736600"/>
                  </a:lnTo>
                  <a:lnTo>
                    <a:pt x="12739497" y="723900"/>
                  </a:lnTo>
                  <a:lnTo>
                    <a:pt x="12503887" y="723900"/>
                  </a:lnTo>
                  <a:lnTo>
                    <a:pt x="12503887" y="571500"/>
                  </a:lnTo>
                  <a:lnTo>
                    <a:pt x="12739497" y="571500"/>
                  </a:lnTo>
                  <a:lnTo>
                    <a:pt x="12739497" y="558800"/>
                  </a:lnTo>
                  <a:lnTo>
                    <a:pt x="12503887" y="558800"/>
                  </a:lnTo>
                  <a:lnTo>
                    <a:pt x="12503887" y="469900"/>
                  </a:lnTo>
                  <a:lnTo>
                    <a:pt x="12739497" y="469900"/>
                  </a:lnTo>
                  <a:lnTo>
                    <a:pt x="12739497" y="457200"/>
                  </a:lnTo>
                  <a:lnTo>
                    <a:pt x="12486107" y="457200"/>
                  </a:lnTo>
                  <a:lnTo>
                    <a:pt x="12486107" y="469900"/>
                  </a:lnTo>
                  <a:lnTo>
                    <a:pt x="12486107" y="558800"/>
                  </a:lnTo>
                  <a:lnTo>
                    <a:pt x="12486107" y="1193800"/>
                  </a:lnTo>
                  <a:lnTo>
                    <a:pt x="12422861" y="1206500"/>
                  </a:lnTo>
                  <a:lnTo>
                    <a:pt x="12422861" y="1371600"/>
                  </a:lnTo>
                  <a:lnTo>
                    <a:pt x="12254840" y="1384300"/>
                  </a:lnTo>
                  <a:lnTo>
                    <a:pt x="12254840" y="1066800"/>
                  </a:lnTo>
                  <a:lnTo>
                    <a:pt x="12486107" y="1066800"/>
                  </a:lnTo>
                  <a:lnTo>
                    <a:pt x="12486107" y="1041400"/>
                  </a:lnTo>
                  <a:lnTo>
                    <a:pt x="12254840" y="1041400"/>
                  </a:lnTo>
                  <a:lnTo>
                    <a:pt x="12254840" y="901700"/>
                  </a:lnTo>
                  <a:lnTo>
                    <a:pt x="12486107" y="901700"/>
                  </a:lnTo>
                  <a:lnTo>
                    <a:pt x="12486107" y="889000"/>
                  </a:lnTo>
                  <a:lnTo>
                    <a:pt x="12254840" y="889000"/>
                  </a:lnTo>
                  <a:lnTo>
                    <a:pt x="12254840" y="736600"/>
                  </a:lnTo>
                  <a:lnTo>
                    <a:pt x="12486107" y="736600"/>
                  </a:lnTo>
                  <a:lnTo>
                    <a:pt x="12486107" y="723900"/>
                  </a:lnTo>
                  <a:lnTo>
                    <a:pt x="12254840" y="723900"/>
                  </a:lnTo>
                  <a:lnTo>
                    <a:pt x="12254840" y="571500"/>
                  </a:lnTo>
                  <a:lnTo>
                    <a:pt x="12486107" y="571500"/>
                  </a:lnTo>
                  <a:lnTo>
                    <a:pt x="12486107" y="558800"/>
                  </a:lnTo>
                  <a:lnTo>
                    <a:pt x="12254840" y="558800"/>
                  </a:lnTo>
                  <a:lnTo>
                    <a:pt x="12254840" y="469900"/>
                  </a:lnTo>
                  <a:lnTo>
                    <a:pt x="12486107" y="469900"/>
                  </a:lnTo>
                  <a:lnTo>
                    <a:pt x="12486107" y="457200"/>
                  </a:lnTo>
                  <a:lnTo>
                    <a:pt x="12249010" y="457200"/>
                  </a:lnTo>
                  <a:lnTo>
                    <a:pt x="12249010" y="1384300"/>
                  </a:lnTo>
                  <a:lnTo>
                    <a:pt x="12186387" y="1397000"/>
                  </a:lnTo>
                  <a:lnTo>
                    <a:pt x="12186387" y="1612900"/>
                  </a:lnTo>
                  <a:lnTo>
                    <a:pt x="11992089" y="1625600"/>
                  </a:lnTo>
                  <a:lnTo>
                    <a:pt x="11992089" y="2501900"/>
                  </a:lnTo>
                  <a:lnTo>
                    <a:pt x="11978246" y="2501900"/>
                  </a:lnTo>
                  <a:lnTo>
                    <a:pt x="11978246" y="1104900"/>
                  </a:lnTo>
                  <a:lnTo>
                    <a:pt x="12107647" y="1092200"/>
                  </a:lnTo>
                  <a:lnTo>
                    <a:pt x="12237060" y="1079500"/>
                  </a:lnTo>
                  <a:lnTo>
                    <a:pt x="12237060" y="1384300"/>
                  </a:lnTo>
                  <a:lnTo>
                    <a:pt x="12249010" y="1384300"/>
                  </a:lnTo>
                  <a:lnTo>
                    <a:pt x="12249010" y="457200"/>
                  </a:lnTo>
                  <a:lnTo>
                    <a:pt x="12237060" y="457200"/>
                  </a:lnTo>
                  <a:lnTo>
                    <a:pt x="12237060" y="469900"/>
                  </a:lnTo>
                  <a:lnTo>
                    <a:pt x="12237060" y="558800"/>
                  </a:lnTo>
                  <a:lnTo>
                    <a:pt x="12237060" y="1066800"/>
                  </a:lnTo>
                  <a:lnTo>
                    <a:pt x="11978246" y="1092200"/>
                  </a:lnTo>
                  <a:lnTo>
                    <a:pt x="11978246" y="952500"/>
                  </a:lnTo>
                  <a:lnTo>
                    <a:pt x="12042940" y="939800"/>
                  </a:lnTo>
                  <a:lnTo>
                    <a:pt x="12237060" y="901700"/>
                  </a:lnTo>
                  <a:lnTo>
                    <a:pt x="12237060" y="889000"/>
                  </a:lnTo>
                  <a:lnTo>
                    <a:pt x="11978246" y="939800"/>
                  </a:lnTo>
                  <a:lnTo>
                    <a:pt x="11978246" y="774700"/>
                  </a:lnTo>
                  <a:lnTo>
                    <a:pt x="12064517" y="762000"/>
                  </a:lnTo>
                  <a:lnTo>
                    <a:pt x="12237060" y="736600"/>
                  </a:lnTo>
                  <a:lnTo>
                    <a:pt x="12237060" y="723900"/>
                  </a:lnTo>
                  <a:lnTo>
                    <a:pt x="11978246" y="762000"/>
                  </a:lnTo>
                  <a:lnTo>
                    <a:pt x="11978246" y="622300"/>
                  </a:lnTo>
                  <a:lnTo>
                    <a:pt x="12042940" y="609600"/>
                  </a:lnTo>
                  <a:lnTo>
                    <a:pt x="12237060" y="571500"/>
                  </a:lnTo>
                  <a:lnTo>
                    <a:pt x="12237060" y="558800"/>
                  </a:lnTo>
                  <a:lnTo>
                    <a:pt x="11978246" y="609600"/>
                  </a:lnTo>
                  <a:lnTo>
                    <a:pt x="11978246" y="533400"/>
                  </a:lnTo>
                  <a:lnTo>
                    <a:pt x="12185294" y="482600"/>
                  </a:lnTo>
                  <a:lnTo>
                    <a:pt x="12237060" y="469900"/>
                  </a:lnTo>
                  <a:lnTo>
                    <a:pt x="12237060" y="457200"/>
                  </a:lnTo>
                  <a:lnTo>
                    <a:pt x="12161888" y="482600"/>
                  </a:lnTo>
                  <a:lnTo>
                    <a:pt x="12161888" y="342900"/>
                  </a:lnTo>
                  <a:lnTo>
                    <a:pt x="12923139" y="342900"/>
                  </a:lnTo>
                  <a:lnTo>
                    <a:pt x="12923139" y="330200"/>
                  </a:lnTo>
                  <a:lnTo>
                    <a:pt x="12144096" y="330200"/>
                  </a:lnTo>
                  <a:lnTo>
                    <a:pt x="12144096" y="342900"/>
                  </a:lnTo>
                  <a:lnTo>
                    <a:pt x="12144096" y="482600"/>
                  </a:lnTo>
                  <a:lnTo>
                    <a:pt x="11961089" y="520700"/>
                  </a:lnTo>
                  <a:lnTo>
                    <a:pt x="11960466" y="520700"/>
                  </a:lnTo>
                  <a:lnTo>
                    <a:pt x="11960466" y="533400"/>
                  </a:lnTo>
                  <a:lnTo>
                    <a:pt x="11960466" y="2501900"/>
                  </a:lnTo>
                  <a:lnTo>
                    <a:pt x="11898998" y="2489200"/>
                  </a:lnTo>
                  <a:lnTo>
                    <a:pt x="11718544" y="2489200"/>
                  </a:lnTo>
                  <a:lnTo>
                    <a:pt x="11718544" y="1143000"/>
                  </a:lnTo>
                  <a:lnTo>
                    <a:pt x="11799176" y="1130300"/>
                  </a:lnTo>
                  <a:lnTo>
                    <a:pt x="11960466" y="1104900"/>
                  </a:lnTo>
                  <a:lnTo>
                    <a:pt x="11960466" y="1092200"/>
                  </a:lnTo>
                  <a:lnTo>
                    <a:pt x="11718544" y="1130300"/>
                  </a:lnTo>
                  <a:lnTo>
                    <a:pt x="11718544" y="990600"/>
                  </a:lnTo>
                  <a:lnTo>
                    <a:pt x="11799176" y="977900"/>
                  </a:lnTo>
                  <a:lnTo>
                    <a:pt x="11960466" y="952500"/>
                  </a:lnTo>
                  <a:lnTo>
                    <a:pt x="11960466" y="939800"/>
                  </a:lnTo>
                  <a:lnTo>
                    <a:pt x="11718544" y="977900"/>
                  </a:lnTo>
                  <a:lnTo>
                    <a:pt x="11718544" y="838200"/>
                  </a:lnTo>
                  <a:lnTo>
                    <a:pt x="11799176" y="825500"/>
                  </a:lnTo>
                  <a:lnTo>
                    <a:pt x="11960466" y="787400"/>
                  </a:lnTo>
                  <a:lnTo>
                    <a:pt x="11960466" y="774700"/>
                  </a:lnTo>
                  <a:lnTo>
                    <a:pt x="11718544" y="825500"/>
                  </a:lnTo>
                  <a:lnTo>
                    <a:pt x="11718544" y="685800"/>
                  </a:lnTo>
                  <a:lnTo>
                    <a:pt x="11815305" y="660400"/>
                  </a:lnTo>
                  <a:lnTo>
                    <a:pt x="11960466" y="622300"/>
                  </a:lnTo>
                  <a:lnTo>
                    <a:pt x="11960466" y="609600"/>
                  </a:lnTo>
                  <a:lnTo>
                    <a:pt x="11718544" y="660400"/>
                  </a:lnTo>
                  <a:lnTo>
                    <a:pt x="11718544" y="596900"/>
                  </a:lnTo>
                  <a:lnTo>
                    <a:pt x="11960466" y="533400"/>
                  </a:lnTo>
                  <a:lnTo>
                    <a:pt x="11960466" y="520700"/>
                  </a:lnTo>
                  <a:lnTo>
                    <a:pt x="11700751" y="584200"/>
                  </a:lnTo>
                  <a:lnTo>
                    <a:pt x="11700751" y="596900"/>
                  </a:lnTo>
                  <a:lnTo>
                    <a:pt x="11700751" y="660400"/>
                  </a:lnTo>
                  <a:lnTo>
                    <a:pt x="11700751" y="2489200"/>
                  </a:lnTo>
                  <a:lnTo>
                    <a:pt x="11697449" y="2489200"/>
                  </a:lnTo>
                  <a:lnTo>
                    <a:pt x="11697449" y="2082800"/>
                  </a:lnTo>
                  <a:lnTo>
                    <a:pt x="11679682" y="2082800"/>
                  </a:lnTo>
                  <a:lnTo>
                    <a:pt x="11679682" y="2095500"/>
                  </a:lnTo>
                  <a:lnTo>
                    <a:pt x="11679682" y="2489200"/>
                  </a:lnTo>
                  <a:lnTo>
                    <a:pt x="11493881" y="2489200"/>
                  </a:lnTo>
                  <a:lnTo>
                    <a:pt x="11493881" y="2514600"/>
                  </a:lnTo>
                  <a:lnTo>
                    <a:pt x="11493881" y="2641600"/>
                  </a:lnTo>
                  <a:lnTo>
                    <a:pt x="11414887" y="2628900"/>
                  </a:lnTo>
                  <a:lnTo>
                    <a:pt x="11414887" y="2641600"/>
                  </a:lnTo>
                  <a:lnTo>
                    <a:pt x="10394467" y="2641600"/>
                  </a:lnTo>
                  <a:lnTo>
                    <a:pt x="10394467" y="4025900"/>
                  </a:lnTo>
                  <a:lnTo>
                    <a:pt x="10260355" y="3962412"/>
                  </a:lnTo>
                  <a:lnTo>
                    <a:pt x="10226827" y="3949700"/>
                  </a:lnTo>
                  <a:lnTo>
                    <a:pt x="10226827" y="3683000"/>
                  </a:lnTo>
                  <a:lnTo>
                    <a:pt x="10394467" y="3746500"/>
                  </a:lnTo>
                  <a:lnTo>
                    <a:pt x="10394467" y="3733800"/>
                  </a:lnTo>
                  <a:lnTo>
                    <a:pt x="10260343" y="3683000"/>
                  </a:lnTo>
                  <a:lnTo>
                    <a:pt x="10226827" y="3670300"/>
                  </a:lnTo>
                  <a:lnTo>
                    <a:pt x="10226827" y="3403600"/>
                  </a:lnTo>
                  <a:lnTo>
                    <a:pt x="10394467" y="3441712"/>
                  </a:lnTo>
                  <a:lnTo>
                    <a:pt x="10394467" y="3429012"/>
                  </a:lnTo>
                  <a:lnTo>
                    <a:pt x="10282695" y="3403600"/>
                  </a:lnTo>
                  <a:lnTo>
                    <a:pt x="10226827" y="3390900"/>
                  </a:lnTo>
                  <a:lnTo>
                    <a:pt x="10226827" y="3124200"/>
                  </a:lnTo>
                  <a:lnTo>
                    <a:pt x="10394467" y="3162300"/>
                  </a:lnTo>
                  <a:lnTo>
                    <a:pt x="10394467" y="3149600"/>
                  </a:lnTo>
                  <a:lnTo>
                    <a:pt x="10283126" y="3124200"/>
                  </a:lnTo>
                  <a:lnTo>
                    <a:pt x="10227462" y="3111500"/>
                  </a:lnTo>
                  <a:lnTo>
                    <a:pt x="10209047" y="3111500"/>
                  </a:lnTo>
                  <a:lnTo>
                    <a:pt x="10209047" y="3124200"/>
                  </a:lnTo>
                  <a:lnTo>
                    <a:pt x="10209047" y="3352800"/>
                  </a:lnTo>
                  <a:lnTo>
                    <a:pt x="10209047" y="4368800"/>
                  </a:lnTo>
                  <a:lnTo>
                    <a:pt x="10184917" y="4368800"/>
                  </a:lnTo>
                  <a:lnTo>
                    <a:pt x="10152532" y="4343400"/>
                  </a:lnTo>
                  <a:lnTo>
                    <a:pt x="10152532" y="4368800"/>
                  </a:lnTo>
                  <a:lnTo>
                    <a:pt x="9843922" y="4368800"/>
                  </a:lnTo>
                  <a:lnTo>
                    <a:pt x="9843922" y="4343400"/>
                  </a:lnTo>
                  <a:lnTo>
                    <a:pt x="9902342" y="4318000"/>
                  </a:lnTo>
                  <a:lnTo>
                    <a:pt x="9960762" y="4292600"/>
                  </a:lnTo>
                  <a:lnTo>
                    <a:pt x="10016274" y="4292600"/>
                  </a:lnTo>
                  <a:lnTo>
                    <a:pt x="10152532" y="4368800"/>
                  </a:lnTo>
                  <a:lnTo>
                    <a:pt x="10152532" y="4343400"/>
                  </a:lnTo>
                  <a:lnTo>
                    <a:pt x="10055708" y="4292600"/>
                  </a:lnTo>
                  <a:lnTo>
                    <a:pt x="10031641" y="4279976"/>
                  </a:lnTo>
                  <a:lnTo>
                    <a:pt x="10032009" y="4279976"/>
                  </a:lnTo>
                  <a:lnTo>
                    <a:pt x="10209047" y="4305300"/>
                  </a:lnTo>
                  <a:lnTo>
                    <a:pt x="10209047" y="4292600"/>
                  </a:lnTo>
                  <a:lnTo>
                    <a:pt x="10028326" y="4267200"/>
                  </a:lnTo>
                  <a:lnTo>
                    <a:pt x="10024897" y="4254500"/>
                  </a:lnTo>
                  <a:lnTo>
                    <a:pt x="10016401" y="4241800"/>
                  </a:lnTo>
                  <a:lnTo>
                    <a:pt x="9961156" y="4241800"/>
                  </a:lnTo>
                  <a:lnTo>
                    <a:pt x="9952634" y="4254500"/>
                  </a:lnTo>
                  <a:lnTo>
                    <a:pt x="9949599" y="4267200"/>
                  </a:lnTo>
                  <a:lnTo>
                    <a:pt x="9950475" y="4279976"/>
                  </a:lnTo>
                  <a:lnTo>
                    <a:pt x="9951402" y="4279976"/>
                  </a:lnTo>
                  <a:lnTo>
                    <a:pt x="9843922" y="4318000"/>
                  </a:lnTo>
                  <a:lnTo>
                    <a:pt x="9843922" y="4025900"/>
                  </a:lnTo>
                  <a:lnTo>
                    <a:pt x="10209047" y="4025900"/>
                  </a:lnTo>
                  <a:lnTo>
                    <a:pt x="10209047" y="4013200"/>
                  </a:lnTo>
                  <a:lnTo>
                    <a:pt x="9843922" y="4013200"/>
                  </a:lnTo>
                  <a:lnTo>
                    <a:pt x="9843922" y="3670300"/>
                  </a:lnTo>
                  <a:lnTo>
                    <a:pt x="10209047" y="3670300"/>
                  </a:lnTo>
                  <a:lnTo>
                    <a:pt x="10209047" y="3657612"/>
                  </a:lnTo>
                  <a:lnTo>
                    <a:pt x="9843922" y="3657612"/>
                  </a:lnTo>
                  <a:lnTo>
                    <a:pt x="9843922" y="3365500"/>
                  </a:lnTo>
                  <a:lnTo>
                    <a:pt x="10209047" y="3365500"/>
                  </a:lnTo>
                  <a:lnTo>
                    <a:pt x="10209047" y="3352800"/>
                  </a:lnTo>
                  <a:lnTo>
                    <a:pt x="9843922" y="3352800"/>
                  </a:lnTo>
                  <a:lnTo>
                    <a:pt x="9843922" y="3124200"/>
                  </a:lnTo>
                  <a:lnTo>
                    <a:pt x="10209047" y="3124200"/>
                  </a:lnTo>
                  <a:lnTo>
                    <a:pt x="10209047" y="3111500"/>
                  </a:lnTo>
                  <a:lnTo>
                    <a:pt x="10155707" y="3098800"/>
                  </a:lnTo>
                  <a:lnTo>
                    <a:pt x="10155707" y="3111500"/>
                  </a:lnTo>
                  <a:lnTo>
                    <a:pt x="9826155" y="3111500"/>
                  </a:lnTo>
                  <a:lnTo>
                    <a:pt x="9826155" y="4368800"/>
                  </a:lnTo>
                  <a:lnTo>
                    <a:pt x="9810153" y="4368800"/>
                  </a:lnTo>
                  <a:lnTo>
                    <a:pt x="9826155" y="4343400"/>
                  </a:lnTo>
                  <a:lnTo>
                    <a:pt x="9826155" y="4330700"/>
                  </a:lnTo>
                  <a:lnTo>
                    <a:pt x="9775609" y="4368800"/>
                  </a:lnTo>
                  <a:lnTo>
                    <a:pt x="9746018" y="4368800"/>
                  </a:lnTo>
                  <a:lnTo>
                    <a:pt x="9746018" y="4381500"/>
                  </a:lnTo>
                  <a:lnTo>
                    <a:pt x="9572028" y="4457700"/>
                  </a:lnTo>
                  <a:lnTo>
                    <a:pt x="9029763" y="4495800"/>
                  </a:lnTo>
                  <a:lnTo>
                    <a:pt x="9449232" y="4381500"/>
                  </a:lnTo>
                  <a:lnTo>
                    <a:pt x="9746018" y="4381500"/>
                  </a:lnTo>
                  <a:lnTo>
                    <a:pt x="9746018" y="4368800"/>
                  </a:lnTo>
                  <a:lnTo>
                    <a:pt x="9450375" y="4368800"/>
                  </a:lnTo>
                  <a:lnTo>
                    <a:pt x="9450375" y="4025900"/>
                  </a:lnTo>
                  <a:lnTo>
                    <a:pt x="9826155" y="4025900"/>
                  </a:lnTo>
                  <a:lnTo>
                    <a:pt x="9826155" y="4013200"/>
                  </a:lnTo>
                  <a:lnTo>
                    <a:pt x="9450375" y="4013200"/>
                  </a:lnTo>
                  <a:lnTo>
                    <a:pt x="9450375" y="3670300"/>
                  </a:lnTo>
                  <a:lnTo>
                    <a:pt x="9826155" y="3670300"/>
                  </a:lnTo>
                  <a:lnTo>
                    <a:pt x="9826155" y="3657612"/>
                  </a:lnTo>
                  <a:lnTo>
                    <a:pt x="9450375" y="3657612"/>
                  </a:lnTo>
                  <a:lnTo>
                    <a:pt x="9450375" y="3365500"/>
                  </a:lnTo>
                  <a:lnTo>
                    <a:pt x="9826155" y="3365500"/>
                  </a:lnTo>
                  <a:lnTo>
                    <a:pt x="9826155" y="3352800"/>
                  </a:lnTo>
                  <a:lnTo>
                    <a:pt x="9450375" y="3352800"/>
                  </a:lnTo>
                  <a:lnTo>
                    <a:pt x="9450375" y="3124200"/>
                  </a:lnTo>
                  <a:lnTo>
                    <a:pt x="9826155" y="3124200"/>
                  </a:lnTo>
                  <a:lnTo>
                    <a:pt x="9826155" y="3111500"/>
                  </a:lnTo>
                  <a:lnTo>
                    <a:pt x="9432582" y="3111500"/>
                  </a:lnTo>
                  <a:lnTo>
                    <a:pt x="9432582" y="3124200"/>
                  </a:lnTo>
                  <a:lnTo>
                    <a:pt x="9432582" y="3352800"/>
                  </a:lnTo>
                  <a:lnTo>
                    <a:pt x="9432582" y="4368800"/>
                  </a:lnTo>
                  <a:lnTo>
                    <a:pt x="9393339" y="4368800"/>
                  </a:lnTo>
                  <a:lnTo>
                    <a:pt x="9393339" y="4381500"/>
                  </a:lnTo>
                  <a:lnTo>
                    <a:pt x="8976665" y="4495800"/>
                  </a:lnTo>
                  <a:lnTo>
                    <a:pt x="9030386" y="4381500"/>
                  </a:lnTo>
                  <a:lnTo>
                    <a:pt x="9393339" y="4381500"/>
                  </a:lnTo>
                  <a:lnTo>
                    <a:pt x="9393339" y="4368800"/>
                  </a:lnTo>
                  <a:lnTo>
                    <a:pt x="9033180" y="4368800"/>
                  </a:lnTo>
                  <a:lnTo>
                    <a:pt x="9033180" y="4025900"/>
                  </a:lnTo>
                  <a:lnTo>
                    <a:pt x="9432582" y="4025900"/>
                  </a:lnTo>
                  <a:lnTo>
                    <a:pt x="9432582" y="4013200"/>
                  </a:lnTo>
                  <a:lnTo>
                    <a:pt x="9033180" y="4013200"/>
                  </a:lnTo>
                  <a:lnTo>
                    <a:pt x="9033180" y="3670300"/>
                  </a:lnTo>
                  <a:lnTo>
                    <a:pt x="9432582" y="3670300"/>
                  </a:lnTo>
                  <a:lnTo>
                    <a:pt x="9432582" y="3657612"/>
                  </a:lnTo>
                  <a:lnTo>
                    <a:pt x="9033180" y="3657612"/>
                  </a:lnTo>
                  <a:lnTo>
                    <a:pt x="9033180" y="3365500"/>
                  </a:lnTo>
                  <a:lnTo>
                    <a:pt x="9432582" y="3365500"/>
                  </a:lnTo>
                  <a:lnTo>
                    <a:pt x="9432582" y="3352800"/>
                  </a:lnTo>
                  <a:lnTo>
                    <a:pt x="9033180" y="3352800"/>
                  </a:lnTo>
                  <a:lnTo>
                    <a:pt x="9033180" y="3124200"/>
                  </a:lnTo>
                  <a:lnTo>
                    <a:pt x="9432582" y="3124200"/>
                  </a:lnTo>
                  <a:lnTo>
                    <a:pt x="9432582" y="3111500"/>
                  </a:lnTo>
                  <a:lnTo>
                    <a:pt x="9025941" y="3111500"/>
                  </a:lnTo>
                  <a:lnTo>
                    <a:pt x="9015400" y="3098800"/>
                  </a:lnTo>
                  <a:lnTo>
                    <a:pt x="9015400" y="3124200"/>
                  </a:lnTo>
                  <a:lnTo>
                    <a:pt x="9015400" y="4343400"/>
                  </a:lnTo>
                  <a:lnTo>
                    <a:pt x="9013761" y="4343400"/>
                  </a:lnTo>
                  <a:lnTo>
                    <a:pt x="9013761" y="4368800"/>
                  </a:lnTo>
                  <a:lnTo>
                    <a:pt x="8957107" y="4495800"/>
                  </a:lnTo>
                  <a:lnTo>
                    <a:pt x="8946566" y="4483100"/>
                  </a:lnTo>
                  <a:lnTo>
                    <a:pt x="8946566" y="4508500"/>
                  </a:lnTo>
                  <a:lnTo>
                    <a:pt x="8871648" y="4699000"/>
                  </a:lnTo>
                  <a:lnTo>
                    <a:pt x="8093024" y="4914900"/>
                  </a:lnTo>
                  <a:lnTo>
                    <a:pt x="8946566" y="4508500"/>
                  </a:lnTo>
                  <a:lnTo>
                    <a:pt x="8946566" y="4483100"/>
                  </a:lnTo>
                  <a:lnTo>
                    <a:pt x="8935136" y="4483100"/>
                  </a:lnTo>
                  <a:lnTo>
                    <a:pt x="8935136" y="4508500"/>
                  </a:lnTo>
                  <a:lnTo>
                    <a:pt x="7990662" y="4940300"/>
                  </a:lnTo>
                  <a:lnTo>
                    <a:pt x="7971358" y="4876800"/>
                  </a:lnTo>
                  <a:lnTo>
                    <a:pt x="7971358" y="4940300"/>
                  </a:lnTo>
                  <a:lnTo>
                    <a:pt x="7955229" y="4940300"/>
                  </a:lnTo>
                  <a:lnTo>
                    <a:pt x="7955229" y="4953000"/>
                  </a:lnTo>
                  <a:lnTo>
                    <a:pt x="6393421" y="5194300"/>
                  </a:lnTo>
                  <a:lnTo>
                    <a:pt x="6336525" y="5143500"/>
                  </a:lnTo>
                  <a:lnTo>
                    <a:pt x="7135838" y="4648200"/>
                  </a:lnTo>
                  <a:lnTo>
                    <a:pt x="7955229" y="4953000"/>
                  </a:lnTo>
                  <a:lnTo>
                    <a:pt x="7955229" y="4940300"/>
                  </a:lnTo>
                  <a:lnTo>
                    <a:pt x="7155015" y="4648200"/>
                  </a:lnTo>
                  <a:lnTo>
                    <a:pt x="7189559" y="4635500"/>
                  </a:lnTo>
                  <a:lnTo>
                    <a:pt x="7812862" y="4381500"/>
                  </a:lnTo>
                  <a:lnTo>
                    <a:pt x="7971358" y="4940300"/>
                  </a:lnTo>
                  <a:lnTo>
                    <a:pt x="7971358" y="4876800"/>
                  </a:lnTo>
                  <a:lnTo>
                    <a:pt x="7833309" y="4381500"/>
                  </a:lnTo>
                  <a:lnTo>
                    <a:pt x="8935136" y="4508500"/>
                  </a:lnTo>
                  <a:lnTo>
                    <a:pt x="8935136" y="4483100"/>
                  </a:lnTo>
                  <a:lnTo>
                    <a:pt x="8920035" y="4470400"/>
                  </a:lnTo>
                  <a:lnTo>
                    <a:pt x="8920035" y="4495800"/>
                  </a:lnTo>
                  <a:lnTo>
                    <a:pt x="7858074" y="4381500"/>
                  </a:lnTo>
                  <a:lnTo>
                    <a:pt x="8684450" y="4381500"/>
                  </a:lnTo>
                  <a:lnTo>
                    <a:pt x="8920035" y="4495800"/>
                  </a:lnTo>
                  <a:lnTo>
                    <a:pt x="8920035" y="4470400"/>
                  </a:lnTo>
                  <a:lnTo>
                    <a:pt x="8719236" y="4381500"/>
                  </a:lnTo>
                  <a:lnTo>
                    <a:pt x="8849538" y="4381500"/>
                  </a:lnTo>
                  <a:lnTo>
                    <a:pt x="8849538" y="4368800"/>
                  </a:lnTo>
                  <a:lnTo>
                    <a:pt x="8849538" y="4254500"/>
                  </a:lnTo>
                  <a:lnTo>
                    <a:pt x="9013761" y="4368800"/>
                  </a:lnTo>
                  <a:lnTo>
                    <a:pt x="9013761" y="4343400"/>
                  </a:lnTo>
                  <a:lnTo>
                    <a:pt x="8870239" y="4254500"/>
                  </a:lnTo>
                  <a:lnTo>
                    <a:pt x="8849538" y="4241800"/>
                  </a:lnTo>
                  <a:lnTo>
                    <a:pt x="8849538" y="3924300"/>
                  </a:lnTo>
                  <a:lnTo>
                    <a:pt x="9015400" y="4025900"/>
                  </a:lnTo>
                  <a:lnTo>
                    <a:pt x="9015400" y="4013200"/>
                  </a:lnTo>
                  <a:lnTo>
                    <a:pt x="8886393" y="3924300"/>
                  </a:lnTo>
                  <a:lnTo>
                    <a:pt x="8849538" y="3898900"/>
                  </a:lnTo>
                  <a:lnTo>
                    <a:pt x="8849538" y="3683000"/>
                  </a:lnTo>
                  <a:lnTo>
                    <a:pt x="8831770" y="3683000"/>
                  </a:lnTo>
                  <a:lnTo>
                    <a:pt x="8831770" y="3695700"/>
                  </a:lnTo>
                  <a:lnTo>
                    <a:pt x="8831770" y="4000500"/>
                  </a:lnTo>
                  <a:lnTo>
                    <a:pt x="8831770" y="4013200"/>
                  </a:lnTo>
                  <a:lnTo>
                    <a:pt x="8831770" y="4368800"/>
                  </a:lnTo>
                  <a:lnTo>
                    <a:pt x="8689391" y="4368800"/>
                  </a:lnTo>
                  <a:lnTo>
                    <a:pt x="8654605" y="4343400"/>
                  </a:lnTo>
                  <a:lnTo>
                    <a:pt x="8654605" y="4368800"/>
                  </a:lnTo>
                  <a:lnTo>
                    <a:pt x="8349170" y="4368800"/>
                  </a:lnTo>
                  <a:lnTo>
                    <a:pt x="8349170" y="4305300"/>
                  </a:lnTo>
                  <a:lnTo>
                    <a:pt x="8467534" y="4292600"/>
                  </a:lnTo>
                  <a:lnTo>
                    <a:pt x="8481250" y="4292600"/>
                  </a:lnTo>
                  <a:lnTo>
                    <a:pt x="8490013" y="4305300"/>
                  </a:lnTo>
                  <a:lnTo>
                    <a:pt x="8516683" y="4305300"/>
                  </a:lnTo>
                  <a:lnTo>
                    <a:pt x="8523287" y="4292600"/>
                  </a:lnTo>
                  <a:lnTo>
                    <a:pt x="8654605" y="4368800"/>
                  </a:lnTo>
                  <a:lnTo>
                    <a:pt x="8654605" y="4343400"/>
                  </a:lnTo>
                  <a:lnTo>
                    <a:pt x="8534844" y="4292600"/>
                  </a:lnTo>
                  <a:lnTo>
                    <a:pt x="8537486" y="4279976"/>
                  </a:lnTo>
                  <a:lnTo>
                    <a:pt x="8539175" y="4279976"/>
                  </a:lnTo>
                  <a:lnTo>
                    <a:pt x="8535987" y="4267200"/>
                  </a:lnTo>
                  <a:lnTo>
                    <a:pt x="8527478" y="4254500"/>
                  </a:lnTo>
                  <a:lnTo>
                    <a:pt x="8515032" y="4241800"/>
                  </a:lnTo>
                  <a:lnTo>
                    <a:pt x="8484298" y="4241800"/>
                  </a:lnTo>
                  <a:lnTo>
                    <a:pt x="8471725" y="4254500"/>
                  </a:lnTo>
                  <a:lnTo>
                    <a:pt x="8463216" y="4267200"/>
                  </a:lnTo>
                  <a:lnTo>
                    <a:pt x="8460143" y="4279976"/>
                  </a:lnTo>
                  <a:lnTo>
                    <a:pt x="8349170" y="4292600"/>
                  </a:lnTo>
                  <a:lnTo>
                    <a:pt x="8349170" y="4013200"/>
                  </a:lnTo>
                  <a:lnTo>
                    <a:pt x="8831770" y="4013200"/>
                  </a:lnTo>
                  <a:lnTo>
                    <a:pt x="8831770" y="4000500"/>
                  </a:lnTo>
                  <a:lnTo>
                    <a:pt x="8349170" y="4000500"/>
                  </a:lnTo>
                  <a:lnTo>
                    <a:pt x="8349170" y="3695700"/>
                  </a:lnTo>
                  <a:lnTo>
                    <a:pt x="8831770" y="3695700"/>
                  </a:lnTo>
                  <a:lnTo>
                    <a:pt x="8831770" y="3683000"/>
                  </a:lnTo>
                  <a:lnTo>
                    <a:pt x="8810803" y="3670300"/>
                  </a:lnTo>
                  <a:lnTo>
                    <a:pt x="8810803" y="3683000"/>
                  </a:lnTo>
                  <a:lnTo>
                    <a:pt x="8331390" y="3683000"/>
                  </a:lnTo>
                  <a:lnTo>
                    <a:pt x="8331390" y="4368800"/>
                  </a:lnTo>
                  <a:lnTo>
                    <a:pt x="7930083" y="4368800"/>
                  </a:lnTo>
                  <a:lnTo>
                    <a:pt x="8331390" y="4305300"/>
                  </a:lnTo>
                  <a:lnTo>
                    <a:pt x="8331390" y="4292600"/>
                  </a:lnTo>
                  <a:lnTo>
                    <a:pt x="7825943" y="4368800"/>
                  </a:lnTo>
                  <a:lnTo>
                    <a:pt x="7825943" y="4343400"/>
                  </a:lnTo>
                  <a:lnTo>
                    <a:pt x="7825943" y="4013200"/>
                  </a:lnTo>
                  <a:lnTo>
                    <a:pt x="8331390" y="4013200"/>
                  </a:lnTo>
                  <a:lnTo>
                    <a:pt x="8331390" y="4000500"/>
                  </a:lnTo>
                  <a:lnTo>
                    <a:pt x="7825943" y="4000500"/>
                  </a:lnTo>
                  <a:lnTo>
                    <a:pt x="7825943" y="3695700"/>
                  </a:lnTo>
                  <a:lnTo>
                    <a:pt x="8331390" y="3695700"/>
                  </a:lnTo>
                  <a:lnTo>
                    <a:pt x="8331390" y="3683000"/>
                  </a:lnTo>
                  <a:lnTo>
                    <a:pt x="7808163" y="3683000"/>
                  </a:lnTo>
                  <a:lnTo>
                    <a:pt x="7808163" y="3695700"/>
                  </a:lnTo>
                  <a:lnTo>
                    <a:pt x="7808163" y="4000500"/>
                  </a:lnTo>
                  <a:lnTo>
                    <a:pt x="7808163" y="4013200"/>
                  </a:lnTo>
                  <a:lnTo>
                    <a:pt x="7808163" y="4343400"/>
                  </a:lnTo>
                  <a:lnTo>
                    <a:pt x="7792288" y="4330700"/>
                  </a:lnTo>
                  <a:lnTo>
                    <a:pt x="7792288" y="4368800"/>
                  </a:lnTo>
                  <a:lnTo>
                    <a:pt x="7139013" y="4635500"/>
                  </a:lnTo>
                  <a:lnTo>
                    <a:pt x="7131266" y="4622800"/>
                  </a:lnTo>
                  <a:lnTo>
                    <a:pt x="7113867" y="4584700"/>
                  </a:lnTo>
                  <a:lnTo>
                    <a:pt x="7113867" y="4622800"/>
                  </a:lnTo>
                  <a:lnTo>
                    <a:pt x="7108799" y="4622800"/>
                  </a:lnTo>
                  <a:lnTo>
                    <a:pt x="7108799" y="4648200"/>
                  </a:lnTo>
                  <a:lnTo>
                    <a:pt x="6324333" y="5143500"/>
                  </a:lnTo>
                  <a:lnTo>
                    <a:pt x="6274676" y="5092700"/>
                  </a:lnTo>
                  <a:lnTo>
                    <a:pt x="6261595" y="5067300"/>
                  </a:lnTo>
                  <a:lnTo>
                    <a:pt x="6243434" y="5029200"/>
                  </a:lnTo>
                  <a:lnTo>
                    <a:pt x="6243434" y="5067300"/>
                  </a:lnTo>
                  <a:lnTo>
                    <a:pt x="5910961" y="4787900"/>
                  </a:lnTo>
                  <a:lnTo>
                    <a:pt x="5894794" y="4775479"/>
                  </a:lnTo>
                  <a:lnTo>
                    <a:pt x="5890260" y="4762500"/>
                  </a:lnTo>
                  <a:lnTo>
                    <a:pt x="5878055" y="4749800"/>
                  </a:lnTo>
                  <a:lnTo>
                    <a:pt x="5860034" y="4724400"/>
                  </a:lnTo>
                  <a:lnTo>
                    <a:pt x="5810123" y="4724400"/>
                  </a:lnTo>
                  <a:lnTo>
                    <a:pt x="5798820" y="4749800"/>
                  </a:lnTo>
                  <a:lnTo>
                    <a:pt x="5782564" y="4749800"/>
                  </a:lnTo>
                  <a:lnTo>
                    <a:pt x="5782564" y="4762500"/>
                  </a:lnTo>
                  <a:lnTo>
                    <a:pt x="5781789" y="4775327"/>
                  </a:lnTo>
                  <a:lnTo>
                    <a:pt x="5781510" y="4775327"/>
                  </a:lnTo>
                  <a:lnTo>
                    <a:pt x="4358665" y="5397500"/>
                  </a:lnTo>
                  <a:lnTo>
                    <a:pt x="5050929" y="4813300"/>
                  </a:lnTo>
                  <a:lnTo>
                    <a:pt x="5416740" y="4787900"/>
                  </a:lnTo>
                  <a:lnTo>
                    <a:pt x="5782564" y="4762500"/>
                  </a:lnTo>
                  <a:lnTo>
                    <a:pt x="5782564" y="4749800"/>
                  </a:lnTo>
                  <a:lnTo>
                    <a:pt x="5197741" y="4787900"/>
                  </a:lnTo>
                  <a:lnTo>
                    <a:pt x="6047867" y="4648200"/>
                  </a:lnTo>
                  <a:lnTo>
                    <a:pt x="6243434" y="5067300"/>
                  </a:lnTo>
                  <a:lnTo>
                    <a:pt x="6243434" y="5029200"/>
                  </a:lnTo>
                  <a:lnTo>
                    <a:pt x="6066282" y="4648200"/>
                  </a:lnTo>
                  <a:lnTo>
                    <a:pt x="7108799" y="4648200"/>
                  </a:lnTo>
                  <a:lnTo>
                    <a:pt x="7108799" y="4622800"/>
                  </a:lnTo>
                  <a:lnTo>
                    <a:pt x="7106615" y="4610100"/>
                  </a:lnTo>
                  <a:lnTo>
                    <a:pt x="7106120" y="4610100"/>
                  </a:lnTo>
                  <a:lnTo>
                    <a:pt x="7106120" y="4635500"/>
                  </a:lnTo>
                  <a:lnTo>
                    <a:pt x="6106528" y="4635500"/>
                  </a:lnTo>
                  <a:lnTo>
                    <a:pt x="6772884" y="4445000"/>
                  </a:lnTo>
                  <a:lnTo>
                    <a:pt x="7106120" y="4635500"/>
                  </a:lnTo>
                  <a:lnTo>
                    <a:pt x="7106120" y="4610100"/>
                  </a:lnTo>
                  <a:lnTo>
                    <a:pt x="6785330" y="4445000"/>
                  </a:lnTo>
                  <a:lnTo>
                    <a:pt x="6800024" y="4419651"/>
                  </a:lnTo>
                  <a:lnTo>
                    <a:pt x="6896201" y="4241800"/>
                  </a:lnTo>
                  <a:lnTo>
                    <a:pt x="7106615" y="4610100"/>
                  </a:lnTo>
                  <a:lnTo>
                    <a:pt x="7108799" y="4610100"/>
                  </a:lnTo>
                  <a:lnTo>
                    <a:pt x="7113867" y="4622800"/>
                  </a:lnTo>
                  <a:lnTo>
                    <a:pt x="7113867" y="4584700"/>
                  </a:lnTo>
                  <a:lnTo>
                    <a:pt x="6921347" y="4241800"/>
                  </a:lnTo>
                  <a:lnTo>
                    <a:pt x="6913600" y="4216400"/>
                  </a:lnTo>
                  <a:lnTo>
                    <a:pt x="7792288" y="4368800"/>
                  </a:lnTo>
                  <a:lnTo>
                    <a:pt x="7792288" y="4330700"/>
                  </a:lnTo>
                  <a:lnTo>
                    <a:pt x="7787462" y="4330700"/>
                  </a:lnTo>
                  <a:lnTo>
                    <a:pt x="7787462" y="4343400"/>
                  </a:lnTo>
                  <a:lnTo>
                    <a:pt x="7759281" y="4343400"/>
                  </a:lnTo>
                  <a:lnTo>
                    <a:pt x="6991451" y="4216400"/>
                  </a:lnTo>
                  <a:lnTo>
                    <a:pt x="6906107" y="4203700"/>
                  </a:lnTo>
                  <a:lnTo>
                    <a:pt x="6902932" y="4203700"/>
                  </a:lnTo>
                  <a:lnTo>
                    <a:pt x="6885787" y="4178300"/>
                  </a:lnTo>
                  <a:lnTo>
                    <a:pt x="6885787" y="4216400"/>
                  </a:lnTo>
                  <a:lnTo>
                    <a:pt x="6778968" y="4419600"/>
                  </a:lnTo>
                  <a:lnTo>
                    <a:pt x="6764375" y="4343400"/>
                  </a:lnTo>
                  <a:lnTo>
                    <a:pt x="6764375" y="4432300"/>
                  </a:lnTo>
                  <a:lnTo>
                    <a:pt x="6739864" y="4432300"/>
                  </a:lnTo>
                  <a:lnTo>
                    <a:pt x="6739864" y="4445000"/>
                  </a:lnTo>
                  <a:lnTo>
                    <a:pt x="6056871" y="4635500"/>
                  </a:lnTo>
                  <a:lnTo>
                    <a:pt x="6038329" y="4610100"/>
                  </a:lnTo>
                  <a:lnTo>
                    <a:pt x="6038329" y="4648200"/>
                  </a:lnTo>
                  <a:lnTo>
                    <a:pt x="5075186" y="4800600"/>
                  </a:lnTo>
                  <a:lnTo>
                    <a:pt x="5652643" y="4368800"/>
                  </a:lnTo>
                  <a:lnTo>
                    <a:pt x="5663184" y="4368800"/>
                  </a:lnTo>
                  <a:lnTo>
                    <a:pt x="5664454" y="4343400"/>
                  </a:lnTo>
                  <a:lnTo>
                    <a:pt x="5710047" y="4305300"/>
                  </a:lnTo>
                  <a:lnTo>
                    <a:pt x="5718048" y="4318000"/>
                  </a:lnTo>
                  <a:lnTo>
                    <a:pt x="5754878" y="4318000"/>
                  </a:lnTo>
                  <a:lnTo>
                    <a:pt x="6038329" y="4648200"/>
                  </a:lnTo>
                  <a:lnTo>
                    <a:pt x="6038329" y="4610100"/>
                  </a:lnTo>
                  <a:lnTo>
                    <a:pt x="5772658" y="4318000"/>
                  </a:lnTo>
                  <a:lnTo>
                    <a:pt x="5781040" y="4318000"/>
                  </a:lnTo>
                  <a:lnTo>
                    <a:pt x="5788152" y="4305300"/>
                  </a:lnTo>
                  <a:lnTo>
                    <a:pt x="5793473" y="4305300"/>
                  </a:lnTo>
                  <a:lnTo>
                    <a:pt x="6739864" y="4445000"/>
                  </a:lnTo>
                  <a:lnTo>
                    <a:pt x="6739864" y="4432300"/>
                  </a:lnTo>
                  <a:lnTo>
                    <a:pt x="6367894" y="4381500"/>
                  </a:lnTo>
                  <a:lnTo>
                    <a:pt x="6670027" y="3911600"/>
                  </a:lnTo>
                  <a:lnTo>
                    <a:pt x="6764375" y="4432300"/>
                  </a:lnTo>
                  <a:lnTo>
                    <a:pt x="6764375" y="4343400"/>
                  </a:lnTo>
                  <a:lnTo>
                    <a:pt x="6690715" y="3924300"/>
                  </a:lnTo>
                  <a:lnTo>
                    <a:pt x="6885787" y="4216400"/>
                  </a:lnTo>
                  <a:lnTo>
                    <a:pt x="6885787" y="4178300"/>
                  </a:lnTo>
                  <a:lnTo>
                    <a:pt x="6706463" y="3924300"/>
                  </a:lnTo>
                  <a:lnTo>
                    <a:pt x="6696557" y="3911600"/>
                  </a:lnTo>
                  <a:lnTo>
                    <a:pt x="7759281" y="4343400"/>
                  </a:lnTo>
                  <a:lnTo>
                    <a:pt x="6747269" y="3911600"/>
                  </a:lnTo>
                  <a:lnTo>
                    <a:pt x="6717512" y="3898900"/>
                  </a:lnTo>
                  <a:lnTo>
                    <a:pt x="7386790" y="3937000"/>
                  </a:lnTo>
                  <a:lnTo>
                    <a:pt x="7387806" y="3924300"/>
                  </a:lnTo>
                  <a:lnTo>
                    <a:pt x="7787462" y="4343400"/>
                  </a:lnTo>
                  <a:lnTo>
                    <a:pt x="7787462" y="4330700"/>
                  </a:lnTo>
                  <a:lnTo>
                    <a:pt x="7601801" y="4127500"/>
                  </a:lnTo>
                  <a:lnTo>
                    <a:pt x="7601801" y="4114800"/>
                  </a:lnTo>
                  <a:lnTo>
                    <a:pt x="7601801" y="3835400"/>
                  </a:lnTo>
                  <a:lnTo>
                    <a:pt x="7808163" y="4013200"/>
                  </a:lnTo>
                  <a:lnTo>
                    <a:pt x="7808163" y="4000500"/>
                  </a:lnTo>
                  <a:lnTo>
                    <a:pt x="7633551" y="3835400"/>
                  </a:lnTo>
                  <a:lnTo>
                    <a:pt x="7601801" y="3810000"/>
                  </a:lnTo>
                  <a:lnTo>
                    <a:pt x="7601801" y="3543300"/>
                  </a:lnTo>
                  <a:lnTo>
                    <a:pt x="7808163" y="3695700"/>
                  </a:lnTo>
                  <a:lnTo>
                    <a:pt x="7808163" y="3683000"/>
                  </a:lnTo>
                  <a:lnTo>
                    <a:pt x="7621727" y="3543300"/>
                  </a:lnTo>
                  <a:lnTo>
                    <a:pt x="7601801" y="3530600"/>
                  </a:lnTo>
                  <a:lnTo>
                    <a:pt x="7600277" y="3530600"/>
                  </a:lnTo>
                  <a:lnTo>
                    <a:pt x="7584021" y="3517900"/>
                  </a:lnTo>
                  <a:lnTo>
                    <a:pt x="7584021" y="3543300"/>
                  </a:lnTo>
                  <a:lnTo>
                    <a:pt x="7584021" y="3797300"/>
                  </a:lnTo>
                  <a:lnTo>
                    <a:pt x="7584021" y="3822700"/>
                  </a:lnTo>
                  <a:lnTo>
                    <a:pt x="7584021" y="4114800"/>
                  </a:lnTo>
                  <a:lnTo>
                    <a:pt x="7402792" y="3924300"/>
                  </a:lnTo>
                  <a:lnTo>
                    <a:pt x="7402792" y="3670300"/>
                  </a:lnTo>
                  <a:lnTo>
                    <a:pt x="7584021" y="3822700"/>
                  </a:lnTo>
                  <a:lnTo>
                    <a:pt x="7584021" y="3797300"/>
                  </a:lnTo>
                  <a:lnTo>
                    <a:pt x="7435812" y="3670300"/>
                  </a:lnTo>
                  <a:lnTo>
                    <a:pt x="7402792" y="3644912"/>
                  </a:lnTo>
                  <a:lnTo>
                    <a:pt x="7402792" y="3403600"/>
                  </a:lnTo>
                  <a:lnTo>
                    <a:pt x="7584021" y="3543300"/>
                  </a:lnTo>
                  <a:lnTo>
                    <a:pt x="7584021" y="3517900"/>
                  </a:lnTo>
                  <a:lnTo>
                    <a:pt x="7416254" y="3403600"/>
                  </a:lnTo>
                  <a:lnTo>
                    <a:pt x="7643190" y="3403600"/>
                  </a:lnTo>
                  <a:lnTo>
                    <a:pt x="7643203" y="3429012"/>
                  </a:lnTo>
                  <a:lnTo>
                    <a:pt x="7884998" y="3619500"/>
                  </a:lnTo>
                  <a:lnTo>
                    <a:pt x="8425116" y="3619500"/>
                  </a:lnTo>
                  <a:lnTo>
                    <a:pt x="8425116" y="3606800"/>
                  </a:lnTo>
                  <a:lnTo>
                    <a:pt x="8425116" y="3492500"/>
                  </a:lnTo>
                  <a:lnTo>
                    <a:pt x="8810803" y="3683000"/>
                  </a:lnTo>
                  <a:lnTo>
                    <a:pt x="8810803" y="3670300"/>
                  </a:lnTo>
                  <a:lnTo>
                    <a:pt x="8779446" y="3657612"/>
                  </a:lnTo>
                  <a:lnTo>
                    <a:pt x="8779815" y="3657612"/>
                  </a:lnTo>
                  <a:lnTo>
                    <a:pt x="8779815" y="3644912"/>
                  </a:lnTo>
                  <a:lnTo>
                    <a:pt x="8779815" y="3568700"/>
                  </a:lnTo>
                  <a:lnTo>
                    <a:pt x="9011844" y="3670300"/>
                  </a:lnTo>
                  <a:lnTo>
                    <a:pt x="9015400" y="3670300"/>
                  </a:lnTo>
                  <a:lnTo>
                    <a:pt x="9015400" y="3657612"/>
                  </a:lnTo>
                  <a:lnTo>
                    <a:pt x="8813482" y="3568700"/>
                  </a:lnTo>
                  <a:lnTo>
                    <a:pt x="8779815" y="3556000"/>
                  </a:lnTo>
                  <a:lnTo>
                    <a:pt x="8779815" y="3276600"/>
                  </a:lnTo>
                  <a:lnTo>
                    <a:pt x="9013876" y="3365500"/>
                  </a:lnTo>
                  <a:lnTo>
                    <a:pt x="9015400" y="3365500"/>
                  </a:lnTo>
                  <a:lnTo>
                    <a:pt x="9015400" y="3352800"/>
                  </a:lnTo>
                  <a:lnTo>
                    <a:pt x="8813457" y="3276600"/>
                  </a:lnTo>
                  <a:lnTo>
                    <a:pt x="8779815" y="3263900"/>
                  </a:lnTo>
                  <a:lnTo>
                    <a:pt x="8779815" y="3048000"/>
                  </a:lnTo>
                  <a:lnTo>
                    <a:pt x="9015400" y="3124200"/>
                  </a:lnTo>
                  <a:lnTo>
                    <a:pt x="9015400" y="3098800"/>
                  </a:lnTo>
                  <a:lnTo>
                    <a:pt x="8845232" y="3048000"/>
                  </a:lnTo>
                  <a:lnTo>
                    <a:pt x="8765845" y="3022600"/>
                  </a:lnTo>
                  <a:lnTo>
                    <a:pt x="8765845" y="3035300"/>
                  </a:lnTo>
                  <a:lnTo>
                    <a:pt x="8762047" y="3035300"/>
                  </a:lnTo>
                  <a:lnTo>
                    <a:pt x="8762047" y="3251200"/>
                  </a:lnTo>
                  <a:lnTo>
                    <a:pt x="8762047" y="3263900"/>
                  </a:lnTo>
                  <a:lnTo>
                    <a:pt x="8762047" y="3543300"/>
                  </a:lnTo>
                  <a:lnTo>
                    <a:pt x="8762047" y="3556000"/>
                  </a:lnTo>
                  <a:lnTo>
                    <a:pt x="8762047" y="3644912"/>
                  </a:lnTo>
                  <a:lnTo>
                    <a:pt x="8564562" y="3543300"/>
                  </a:lnTo>
                  <a:lnTo>
                    <a:pt x="8564562" y="3479800"/>
                  </a:lnTo>
                  <a:lnTo>
                    <a:pt x="8762047" y="3556000"/>
                  </a:lnTo>
                  <a:lnTo>
                    <a:pt x="8762047" y="3543300"/>
                  </a:lnTo>
                  <a:lnTo>
                    <a:pt x="8620950" y="3479800"/>
                  </a:lnTo>
                  <a:lnTo>
                    <a:pt x="8564575" y="3441712"/>
                  </a:lnTo>
                  <a:lnTo>
                    <a:pt x="8564562" y="3187700"/>
                  </a:lnTo>
                  <a:lnTo>
                    <a:pt x="8762047" y="3263900"/>
                  </a:lnTo>
                  <a:lnTo>
                    <a:pt x="8762047" y="3251200"/>
                  </a:lnTo>
                  <a:lnTo>
                    <a:pt x="8604059" y="3187700"/>
                  </a:lnTo>
                  <a:lnTo>
                    <a:pt x="8564562" y="3175000"/>
                  </a:lnTo>
                  <a:lnTo>
                    <a:pt x="8564562" y="2984500"/>
                  </a:lnTo>
                  <a:lnTo>
                    <a:pt x="8765845" y="3035300"/>
                  </a:lnTo>
                  <a:lnTo>
                    <a:pt x="8765845" y="3022600"/>
                  </a:lnTo>
                  <a:lnTo>
                    <a:pt x="8619414" y="2984500"/>
                  </a:lnTo>
                  <a:lnTo>
                    <a:pt x="8546782" y="2959100"/>
                  </a:lnTo>
                  <a:lnTo>
                    <a:pt x="8546782" y="3543300"/>
                  </a:lnTo>
                  <a:lnTo>
                    <a:pt x="8449500" y="3492500"/>
                  </a:lnTo>
                  <a:lnTo>
                    <a:pt x="8425116" y="3479800"/>
                  </a:lnTo>
                  <a:lnTo>
                    <a:pt x="8425116" y="3403600"/>
                  </a:lnTo>
                  <a:lnTo>
                    <a:pt x="8546782" y="3454400"/>
                  </a:lnTo>
                  <a:lnTo>
                    <a:pt x="8546782" y="3441712"/>
                  </a:lnTo>
                  <a:lnTo>
                    <a:pt x="8455596" y="3403600"/>
                  </a:lnTo>
                  <a:lnTo>
                    <a:pt x="8425116" y="3390900"/>
                  </a:lnTo>
                  <a:lnTo>
                    <a:pt x="8425116" y="3352800"/>
                  </a:lnTo>
                  <a:lnTo>
                    <a:pt x="8407336" y="3340100"/>
                  </a:lnTo>
                  <a:lnTo>
                    <a:pt x="8407336" y="3352800"/>
                  </a:lnTo>
                  <a:lnTo>
                    <a:pt x="8407336" y="3606800"/>
                  </a:lnTo>
                  <a:lnTo>
                    <a:pt x="7897444" y="3606800"/>
                  </a:lnTo>
                  <a:lnTo>
                    <a:pt x="7897444" y="3581400"/>
                  </a:lnTo>
                  <a:lnTo>
                    <a:pt x="7897444" y="3352800"/>
                  </a:lnTo>
                  <a:lnTo>
                    <a:pt x="8407336" y="3352800"/>
                  </a:lnTo>
                  <a:lnTo>
                    <a:pt x="8407336" y="3340100"/>
                  </a:lnTo>
                  <a:lnTo>
                    <a:pt x="8399843" y="3327400"/>
                  </a:lnTo>
                  <a:lnTo>
                    <a:pt x="8399843" y="3136900"/>
                  </a:lnTo>
                  <a:lnTo>
                    <a:pt x="8546782" y="3187700"/>
                  </a:lnTo>
                  <a:lnTo>
                    <a:pt x="8546782" y="3175000"/>
                  </a:lnTo>
                  <a:lnTo>
                    <a:pt x="8436572" y="3136900"/>
                  </a:lnTo>
                  <a:lnTo>
                    <a:pt x="8399843" y="3124200"/>
                  </a:lnTo>
                  <a:lnTo>
                    <a:pt x="8399843" y="2921000"/>
                  </a:lnTo>
                  <a:lnTo>
                    <a:pt x="8546782" y="2971800"/>
                  </a:lnTo>
                  <a:lnTo>
                    <a:pt x="8546782" y="2959100"/>
                  </a:lnTo>
                  <a:lnTo>
                    <a:pt x="8438718" y="2921000"/>
                  </a:lnTo>
                  <a:lnTo>
                    <a:pt x="8383727" y="2908300"/>
                  </a:lnTo>
                  <a:lnTo>
                    <a:pt x="8383727" y="3327400"/>
                  </a:lnTo>
                  <a:lnTo>
                    <a:pt x="7879664" y="3327400"/>
                  </a:lnTo>
                  <a:lnTo>
                    <a:pt x="7879664" y="3352800"/>
                  </a:lnTo>
                  <a:lnTo>
                    <a:pt x="7879664" y="3581400"/>
                  </a:lnTo>
                  <a:lnTo>
                    <a:pt x="7660995" y="3429012"/>
                  </a:lnTo>
                  <a:lnTo>
                    <a:pt x="7660983" y="3403600"/>
                  </a:lnTo>
                  <a:lnTo>
                    <a:pt x="7660983" y="3238500"/>
                  </a:lnTo>
                  <a:lnTo>
                    <a:pt x="7879664" y="3352800"/>
                  </a:lnTo>
                  <a:lnTo>
                    <a:pt x="7879664" y="3327400"/>
                  </a:lnTo>
                  <a:lnTo>
                    <a:pt x="7704290" y="3238500"/>
                  </a:lnTo>
                  <a:lnTo>
                    <a:pt x="7677480" y="3225800"/>
                  </a:lnTo>
                  <a:lnTo>
                    <a:pt x="8128457" y="3225800"/>
                  </a:lnTo>
                  <a:lnTo>
                    <a:pt x="8383727" y="3327400"/>
                  </a:lnTo>
                  <a:lnTo>
                    <a:pt x="8383727" y="2908300"/>
                  </a:lnTo>
                  <a:lnTo>
                    <a:pt x="8382063" y="2908300"/>
                  </a:lnTo>
                  <a:lnTo>
                    <a:pt x="8382063" y="2921000"/>
                  </a:lnTo>
                  <a:lnTo>
                    <a:pt x="8382063" y="3111500"/>
                  </a:lnTo>
                  <a:lnTo>
                    <a:pt x="8382063" y="3124200"/>
                  </a:lnTo>
                  <a:lnTo>
                    <a:pt x="8382063" y="3314700"/>
                  </a:lnTo>
                  <a:lnTo>
                    <a:pt x="8260524" y="3263900"/>
                  </a:lnTo>
                  <a:lnTo>
                    <a:pt x="8260524" y="3073400"/>
                  </a:lnTo>
                  <a:lnTo>
                    <a:pt x="8382063" y="3124200"/>
                  </a:lnTo>
                  <a:lnTo>
                    <a:pt x="8382063" y="3111500"/>
                  </a:lnTo>
                  <a:lnTo>
                    <a:pt x="8301037" y="3073400"/>
                  </a:lnTo>
                  <a:lnTo>
                    <a:pt x="8260524" y="3060700"/>
                  </a:lnTo>
                  <a:lnTo>
                    <a:pt x="8260524" y="2882900"/>
                  </a:lnTo>
                  <a:lnTo>
                    <a:pt x="8382063" y="2921000"/>
                  </a:lnTo>
                  <a:lnTo>
                    <a:pt x="8382063" y="2908300"/>
                  </a:lnTo>
                  <a:lnTo>
                    <a:pt x="8303196" y="2882900"/>
                  </a:lnTo>
                  <a:lnTo>
                    <a:pt x="8254809" y="2870200"/>
                  </a:lnTo>
                  <a:lnTo>
                    <a:pt x="8242757" y="2870200"/>
                  </a:lnTo>
                  <a:lnTo>
                    <a:pt x="8242757" y="2882900"/>
                  </a:lnTo>
                  <a:lnTo>
                    <a:pt x="8242757" y="3060700"/>
                  </a:lnTo>
                  <a:lnTo>
                    <a:pt x="8242757" y="3073400"/>
                  </a:lnTo>
                  <a:lnTo>
                    <a:pt x="8242757" y="3263900"/>
                  </a:lnTo>
                  <a:lnTo>
                    <a:pt x="8160715" y="3225800"/>
                  </a:lnTo>
                  <a:lnTo>
                    <a:pt x="8133283" y="3200400"/>
                  </a:lnTo>
                  <a:lnTo>
                    <a:pt x="8000822" y="3200400"/>
                  </a:lnTo>
                  <a:lnTo>
                    <a:pt x="8000822" y="3073400"/>
                  </a:lnTo>
                  <a:lnTo>
                    <a:pt x="8242757" y="3073400"/>
                  </a:lnTo>
                  <a:lnTo>
                    <a:pt x="8242757" y="3060700"/>
                  </a:lnTo>
                  <a:lnTo>
                    <a:pt x="8000822" y="3060700"/>
                  </a:lnTo>
                  <a:lnTo>
                    <a:pt x="8000822" y="2882900"/>
                  </a:lnTo>
                  <a:lnTo>
                    <a:pt x="8242757" y="2882900"/>
                  </a:lnTo>
                  <a:lnTo>
                    <a:pt x="8242757" y="2870200"/>
                  </a:lnTo>
                  <a:lnTo>
                    <a:pt x="7983042" y="2870200"/>
                  </a:lnTo>
                  <a:lnTo>
                    <a:pt x="7983042" y="2882900"/>
                  </a:lnTo>
                  <a:lnTo>
                    <a:pt x="7983042" y="3060700"/>
                  </a:lnTo>
                  <a:lnTo>
                    <a:pt x="7983042" y="3073400"/>
                  </a:lnTo>
                  <a:lnTo>
                    <a:pt x="7983042" y="3200400"/>
                  </a:lnTo>
                  <a:lnTo>
                    <a:pt x="7741247" y="3200400"/>
                  </a:lnTo>
                  <a:lnTo>
                    <a:pt x="7741247" y="3073400"/>
                  </a:lnTo>
                  <a:lnTo>
                    <a:pt x="7983042" y="3073400"/>
                  </a:lnTo>
                  <a:lnTo>
                    <a:pt x="7983042" y="3060700"/>
                  </a:lnTo>
                  <a:lnTo>
                    <a:pt x="7741247" y="3060700"/>
                  </a:lnTo>
                  <a:lnTo>
                    <a:pt x="7741247" y="2882900"/>
                  </a:lnTo>
                  <a:lnTo>
                    <a:pt x="7983042" y="2882900"/>
                  </a:lnTo>
                  <a:lnTo>
                    <a:pt x="7983042" y="2870200"/>
                  </a:lnTo>
                  <a:lnTo>
                    <a:pt x="7723454" y="2870200"/>
                  </a:lnTo>
                  <a:lnTo>
                    <a:pt x="7723454" y="2882900"/>
                  </a:lnTo>
                  <a:lnTo>
                    <a:pt x="7723454" y="3060700"/>
                  </a:lnTo>
                  <a:lnTo>
                    <a:pt x="7723454" y="3073400"/>
                  </a:lnTo>
                  <a:lnTo>
                    <a:pt x="7723454" y="3200400"/>
                  </a:lnTo>
                  <a:lnTo>
                    <a:pt x="7643190" y="3200400"/>
                  </a:lnTo>
                  <a:lnTo>
                    <a:pt x="7643190" y="3302000"/>
                  </a:lnTo>
                  <a:lnTo>
                    <a:pt x="7643190" y="3314700"/>
                  </a:lnTo>
                  <a:lnTo>
                    <a:pt x="7643190" y="3390900"/>
                  </a:lnTo>
                  <a:lnTo>
                    <a:pt x="7481532" y="3390900"/>
                  </a:lnTo>
                  <a:lnTo>
                    <a:pt x="7481532" y="3314700"/>
                  </a:lnTo>
                  <a:lnTo>
                    <a:pt x="7643190" y="3314700"/>
                  </a:lnTo>
                  <a:lnTo>
                    <a:pt x="7643190" y="3302000"/>
                  </a:lnTo>
                  <a:lnTo>
                    <a:pt x="7481532" y="3302000"/>
                  </a:lnTo>
                  <a:lnTo>
                    <a:pt x="7481532" y="3073400"/>
                  </a:lnTo>
                  <a:lnTo>
                    <a:pt x="7723454" y="3073400"/>
                  </a:lnTo>
                  <a:lnTo>
                    <a:pt x="7723454" y="3060700"/>
                  </a:lnTo>
                  <a:lnTo>
                    <a:pt x="7481532" y="3060700"/>
                  </a:lnTo>
                  <a:lnTo>
                    <a:pt x="7481532" y="2882900"/>
                  </a:lnTo>
                  <a:lnTo>
                    <a:pt x="7723454" y="2882900"/>
                  </a:lnTo>
                  <a:lnTo>
                    <a:pt x="7723454" y="2870200"/>
                  </a:lnTo>
                  <a:lnTo>
                    <a:pt x="7463752" y="2870200"/>
                  </a:lnTo>
                  <a:lnTo>
                    <a:pt x="7463752" y="2882900"/>
                  </a:lnTo>
                  <a:lnTo>
                    <a:pt x="7463752" y="3060700"/>
                  </a:lnTo>
                  <a:lnTo>
                    <a:pt x="7463752" y="3073400"/>
                  </a:lnTo>
                  <a:lnTo>
                    <a:pt x="7463752" y="3302000"/>
                  </a:lnTo>
                  <a:lnTo>
                    <a:pt x="7463752" y="3314700"/>
                  </a:lnTo>
                  <a:lnTo>
                    <a:pt x="7463752" y="3390900"/>
                  </a:lnTo>
                  <a:lnTo>
                    <a:pt x="7385139" y="3390900"/>
                  </a:lnTo>
                  <a:lnTo>
                    <a:pt x="7385139" y="3632200"/>
                  </a:lnTo>
                  <a:lnTo>
                    <a:pt x="7385139" y="3759200"/>
                  </a:lnTo>
                  <a:lnTo>
                    <a:pt x="7385139" y="3771900"/>
                  </a:lnTo>
                  <a:lnTo>
                    <a:pt x="7385139" y="3924300"/>
                  </a:lnTo>
                  <a:lnTo>
                    <a:pt x="6943103" y="3898900"/>
                  </a:lnTo>
                  <a:lnTo>
                    <a:pt x="6722084" y="3886200"/>
                  </a:lnTo>
                  <a:lnTo>
                    <a:pt x="7231850" y="3771900"/>
                  </a:lnTo>
                  <a:lnTo>
                    <a:pt x="7385139" y="3771900"/>
                  </a:lnTo>
                  <a:lnTo>
                    <a:pt x="7385139" y="3759200"/>
                  </a:lnTo>
                  <a:lnTo>
                    <a:pt x="7239355" y="3759200"/>
                  </a:lnTo>
                  <a:lnTo>
                    <a:pt x="7239355" y="3746500"/>
                  </a:lnTo>
                  <a:lnTo>
                    <a:pt x="7239355" y="3543300"/>
                  </a:lnTo>
                  <a:lnTo>
                    <a:pt x="7385012" y="3543300"/>
                  </a:lnTo>
                  <a:lnTo>
                    <a:pt x="7385012" y="3530600"/>
                  </a:lnTo>
                  <a:lnTo>
                    <a:pt x="7239355" y="3530600"/>
                  </a:lnTo>
                  <a:lnTo>
                    <a:pt x="7239355" y="3314700"/>
                  </a:lnTo>
                  <a:lnTo>
                    <a:pt x="7463752" y="3314700"/>
                  </a:lnTo>
                  <a:lnTo>
                    <a:pt x="7463752" y="3302000"/>
                  </a:lnTo>
                  <a:lnTo>
                    <a:pt x="7239355" y="3302000"/>
                  </a:lnTo>
                  <a:lnTo>
                    <a:pt x="7239355" y="3073400"/>
                  </a:lnTo>
                  <a:lnTo>
                    <a:pt x="7463752" y="3073400"/>
                  </a:lnTo>
                  <a:lnTo>
                    <a:pt x="7463752" y="3060700"/>
                  </a:lnTo>
                  <a:lnTo>
                    <a:pt x="7239355" y="3060700"/>
                  </a:lnTo>
                  <a:lnTo>
                    <a:pt x="7239355" y="2882900"/>
                  </a:lnTo>
                  <a:lnTo>
                    <a:pt x="7463752" y="2882900"/>
                  </a:lnTo>
                  <a:lnTo>
                    <a:pt x="7463752" y="2870200"/>
                  </a:lnTo>
                  <a:lnTo>
                    <a:pt x="7232993" y="2870200"/>
                  </a:lnTo>
                  <a:lnTo>
                    <a:pt x="7221563" y="2857500"/>
                  </a:lnTo>
                  <a:lnTo>
                    <a:pt x="7221563" y="3746500"/>
                  </a:lnTo>
                  <a:lnTo>
                    <a:pt x="7215594" y="3733800"/>
                  </a:lnTo>
                  <a:lnTo>
                    <a:pt x="7215594" y="3759200"/>
                  </a:lnTo>
                  <a:lnTo>
                    <a:pt x="6689458" y="3886200"/>
                  </a:lnTo>
                  <a:lnTo>
                    <a:pt x="6695922" y="3873500"/>
                  </a:lnTo>
                  <a:lnTo>
                    <a:pt x="6899745" y="3429012"/>
                  </a:lnTo>
                  <a:lnTo>
                    <a:pt x="7102691" y="3632200"/>
                  </a:lnTo>
                  <a:lnTo>
                    <a:pt x="7102691" y="3644912"/>
                  </a:lnTo>
                  <a:lnTo>
                    <a:pt x="7105104" y="3644912"/>
                  </a:lnTo>
                  <a:lnTo>
                    <a:pt x="7215594" y="3759200"/>
                  </a:lnTo>
                  <a:lnTo>
                    <a:pt x="7215594" y="3733800"/>
                  </a:lnTo>
                  <a:lnTo>
                    <a:pt x="7120483" y="3632200"/>
                  </a:lnTo>
                  <a:lnTo>
                    <a:pt x="7120483" y="3619500"/>
                  </a:lnTo>
                  <a:lnTo>
                    <a:pt x="7120483" y="3441712"/>
                  </a:lnTo>
                  <a:lnTo>
                    <a:pt x="7221563" y="3543300"/>
                  </a:lnTo>
                  <a:lnTo>
                    <a:pt x="7221563" y="3517900"/>
                  </a:lnTo>
                  <a:lnTo>
                    <a:pt x="7137374" y="3441712"/>
                  </a:lnTo>
                  <a:lnTo>
                    <a:pt x="7120496" y="3429012"/>
                  </a:lnTo>
                  <a:lnTo>
                    <a:pt x="7120483" y="3238500"/>
                  </a:lnTo>
                  <a:lnTo>
                    <a:pt x="7221563" y="3314700"/>
                  </a:lnTo>
                  <a:lnTo>
                    <a:pt x="7221563" y="3289300"/>
                  </a:lnTo>
                  <a:lnTo>
                    <a:pt x="7140664" y="3238500"/>
                  </a:lnTo>
                  <a:lnTo>
                    <a:pt x="7120483" y="3225800"/>
                  </a:lnTo>
                  <a:lnTo>
                    <a:pt x="7120483" y="3009900"/>
                  </a:lnTo>
                  <a:lnTo>
                    <a:pt x="7221563" y="3073400"/>
                  </a:lnTo>
                  <a:lnTo>
                    <a:pt x="7221563" y="3048000"/>
                  </a:lnTo>
                  <a:lnTo>
                    <a:pt x="7145744" y="3009900"/>
                  </a:lnTo>
                  <a:lnTo>
                    <a:pt x="7120483" y="2997200"/>
                  </a:lnTo>
                  <a:lnTo>
                    <a:pt x="7120483" y="2819400"/>
                  </a:lnTo>
                  <a:lnTo>
                    <a:pt x="7221563" y="2882900"/>
                  </a:lnTo>
                  <a:lnTo>
                    <a:pt x="7221563" y="2857500"/>
                  </a:lnTo>
                  <a:lnTo>
                    <a:pt x="7147788" y="2819400"/>
                  </a:lnTo>
                  <a:lnTo>
                    <a:pt x="7102691" y="2806700"/>
                  </a:lnTo>
                  <a:lnTo>
                    <a:pt x="7102691" y="2819400"/>
                  </a:lnTo>
                  <a:lnTo>
                    <a:pt x="7102691" y="2984500"/>
                  </a:lnTo>
                  <a:lnTo>
                    <a:pt x="7102691" y="3619500"/>
                  </a:lnTo>
                  <a:lnTo>
                    <a:pt x="7000214" y="3505200"/>
                  </a:lnTo>
                  <a:lnTo>
                    <a:pt x="7000214" y="3492500"/>
                  </a:lnTo>
                  <a:lnTo>
                    <a:pt x="7000214" y="3352800"/>
                  </a:lnTo>
                  <a:lnTo>
                    <a:pt x="7102691" y="3429012"/>
                  </a:lnTo>
                  <a:lnTo>
                    <a:pt x="7102691" y="3416300"/>
                  </a:lnTo>
                  <a:lnTo>
                    <a:pt x="7029412" y="3352800"/>
                  </a:lnTo>
                  <a:lnTo>
                    <a:pt x="7000214" y="3314700"/>
                  </a:lnTo>
                  <a:lnTo>
                    <a:pt x="7000214" y="3136900"/>
                  </a:lnTo>
                  <a:lnTo>
                    <a:pt x="7102691" y="3225800"/>
                  </a:lnTo>
                  <a:lnTo>
                    <a:pt x="7102691" y="3200400"/>
                  </a:lnTo>
                  <a:lnTo>
                    <a:pt x="7017232" y="3136900"/>
                  </a:lnTo>
                  <a:lnTo>
                    <a:pt x="7000214" y="3124200"/>
                  </a:lnTo>
                  <a:lnTo>
                    <a:pt x="7000214" y="2933700"/>
                  </a:lnTo>
                  <a:lnTo>
                    <a:pt x="7102691" y="3009900"/>
                  </a:lnTo>
                  <a:lnTo>
                    <a:pt x="7102691" y="2984500"/>
                  </a:lnTo>
                  <a:lnTo>
                    <a:pt x="7025729" y="2933700"/>
                  </a:lnTo>
                  <a:lnTo>
                    <a:pt x="7000214" y="2921000"/>
                  </a:lnTo>
                  <a:lnTo>
                    <a:pt x="7000214" y="2768600"/>
                  </a:lnTo>
                  <a:lnTo>
                    <a:pt x="7102691" y="2819400"/>
                  </a:lnTo>
                  <a:lnTo>
                    <a:pt x="7102691" y="2806700"/>
                  </a:lnTo>
                  <a:lnTo>
                    <a:pt x="7034123" y="2768600"/>
                  </a:lnTo>
                  <a:lnTo>
                    <a:pt x="6982422" y="2743200"/>
                  </a:lnTo>
                  <a:lnTo>
                    <a:pt x="6982422" y="2768600"/>
                  </a:lnTo>
                  <a:lnTo>
                    <a:pt x="6982422" y="2908300"/>
                  </a:lnTo>
                  <a:lnTo>
                    <a:pt x="6982422" y="3492500"/>
                  </a:lnTo>
                  <a:lnTo>
                    <a:pt x="6931380" y="3429012"/>
                  </a:lnTo>
                  <a:lnTo>
                    <a:pt x="6905853" y="3403600"/>
                  </a:lnTo>
                  <a:lnTo>
                    <a:pt x="6905853" y="3263900"/>
                  </a:lnTo>
                  <a:lnTo>
                    <a:pt x="6982422" y="3327400"/>
                  </a:lnTo>
                  <a:lnTo>
                    <a:pt x="6982422" y="3302000"/>
                  </a:lnTo>
                  <a:lnTo>
                    <a:pt x="6936460" y="3263900"/>
                  </a:lnTo>
                  <a:lnTo>
                    <a:pt x="6905853" y="3238500"/>
                  </a:lnTo>
                  <a:lnTo>
                    <a:pt x="6905853" y="3060700"/>
                  </a:lnTo>
                  <a:lnTo>
                    <a:pt x="6982422" y="3124200"/>
                  </a:lnTo>
                  <a:lnTo>
                    <a:pt x="6982422" y="3111500"/>
                  </a:lnTo>
                  <a:lnTo>
                    <a:pt x="6925030" y="3060700"/>
                  </a:lnTo>
                  <a:lnTo>
                    <a:pt x="6905853" y="3048000"/>
                  </a:lnTo>
                  <a:lnTo>
                    <a:pt x="6905853" y="2882900"/>
                  </a:lnTo>
                  <a:lnTo>
                    <a:pt x="6982422" y="2921000"/>
                  </a:lnTo>
                  <a:lnTo>
                    <a:pt x="6982422" y="2908300"/>
                  </a:lnTo>
                  <a:lnTo>
                    <a:pt x="6931888" y="2882900"/>
                  </a:lnTo>
                  <a:lnTo>
                    <a:pt x="6905853" y="2870200"/>
                  </a:lnTo>
                  <a:lnTo>
                    <a:pt x="6905853" y="2730500"/>
                  </a:lnTo>
                  <a:lnTo>
                    <a:pt x="6982422" y="2768600"/>
                  </a:lnTo>
                  <a:lnTo>
                    <a:pt x="6982422" y="2743200"/>
                  </a:lnTo>
                  <a:lnTo>
                    <a:pt x="6949033" y="2730500"/>
                  </a:lnTo>
                  <a:lnTo>
                    <a:pt x="6920573" y="2717800"/>
                  </a:lnTo>
                  <a:lnTo>
                    <a:pt x="7130643" y="2717800"/>
                  </a:lnTo>
                  <a:lnTo>
                    <a:pt x="7130643" y="2743200"/>
                  </a:lnTo>
                  <a:lnTo>
                    <a:pt x="7286587" y="2806700"/>
                  </a:lnTo>
                  <a:lnTo>
                    <a:pt x="8309178" y="2806700"/>
                  </a:lnTo>
                  <a:lnTo>
                    <a:pt x="8530653" y="2882900"/>
                  </a:lnTo>
                  <a:lnTo>
                    <a:pt x="9141765" y="3060700"/>
                  </a:lnTo>
                  <a:lnTo>
                    <a:pt x="9144813" y="3048000"/>
                  </a:lnTo>
                  <a:lnTo>
                    <a:pt x="9144813" y="3060700"/>
                  </a:lnTo>
                  <a:lnTo>
                    <a:pt x="9615843" y="3060700"/>
                  </a:lnTo>
                  <a:lnTo>
                    <a:pt x="9615843" y="2984500"/>
                  </a:lnTo>
                  <a:lnTo>
                    <a:pt x="10155707" y="3111500"/>
                  </a:lnTo>
                  <a:lnTo>
                    <a:pt x="10155707" y="3098800"/>
                  </a:lnTo>
                  <a:lnTo>
                    <a:pt x="9784359" y="3009900"/>
                  </a:lnTo>
                  <a:lnTo>
                    <a:pt x="9788931" y="3009900"/>
                  </a:lnTo>
                  <a:lnTo>
                    <a:pt x="9788931" y="2768600"/>
                  </a:lnTo>
                  <a:lnTo>
                    <a:pt x="10394467" y="2870200"/>
                  </a:lnTo>
                  <a:lnTo>
                    <a:pt x="10394467" y="2857500"/>
                  </a:lnTo>
                  <a:lnTo>
                    <a:pt x="9875431" y="2768600"/>
                  </a:lnTo>
                  <a:lnTo>
                    <a:pt x="9788931" y="2755900"/>
                  </a:lnTo>
                  <a:lnTo>
                    <a:pt x="9788931" y="2590800"/>
                  </a:lnTo>
                  <a:lnTo>
                    <a:pt x="10394467" y="2654300"/>
                  </a:lnTo>
                  <a:lnTo>
                    <a:pt x="10394467" y="2641600"/>
                  </a:lnTo>
                  <a:lnTo>
                    <a:pt x="9894862" y="2590800"/>
                  </a:lnTo>
                  <a:lnTo>
                    <a:pt x="10299471" y="2590800"/>
                  </a:lnTo>
                  <a:lnTo>
                    <a:pt x="10573398" y="2616200"/>
                  </a:lnTo>
                  <a:lnTo>
                    <a:pt x="11091545" y="2616200"/>
                  </a:lnTo>
                  <a:lnTo>
                    <a:pt x="11414887" y="2641600"/>
                  </a:lnTo>
                  <a:lnTo>
                    <a:pt x="11414887" y="2628900"/>
                  </a:lnTo>
                  <a:lnTo>
                    <a:pt x="11368278" y="2628900"/>
                  </a:lnTo>
                  <a:lnTo>
                    <a:pt x="11368278" y="2501900"/>
                  </a:lnTo>
                  <a:lnTo>
                    <a:pt x="11493881" y="2514600"/>
                  </a:lnTo>
                  <a:lnTo>
                    <a:pt x="11493881" y="2489200"/>
                  </a:lnTo>
                  <a:lnTo>
                    <a:pt x="11350498" y="2489200"/>
                  </a:lnTo>
                  <a:lnTo>
                    <a:pt x="11350498" y="2628900"/>
                  </a:lnTo>
                  <a:lnTo>
                    <a:pt x="11334369" y="2628900"/>
                  </a:lnTo>
                  <a:lnTo>
                    <a:pt x="11334369" y="2095500"/>
                  </a:lnTo>
                  <a:lnTo>
                    <a:pt x="11679682" y="2095500"/>
                  </a:lnTo>
                  <a:lnTo>
                    <a:pt x="11679682" y="2082800"/>
                  </a:lnTo>
                  <a:lnTo>
                    <a:pt x="11553825" y="2082800"/>
                  </a:lnTo>
                  <a:lnTo>
                    <a:pt x="11553825" y="1930400"/>
                  </a:lnTo>
                  <a:lnTo>
                    <a:pt x="11536045" y="1930400"/>
                  </a:lnTo>
                  <a:lnTo>
                    <a:pt x="11536045" y="1955800"/>
                  </a:lnTo>
                  <a:lnTo>
                    <a:pt x="11536045" y="2082800"/>
                  </a:lnTo>
                  <a:lnTo>
                    <a:pt x="11316589" y="2082800"/>
                  </a:lnTo>
                  <a:lnTo>
                    <a:pt x="11316589" y="2095500"/>
                  </a:lnTo>
                  <a:lnTo>
                    <a:pt x="11316589" y="2628900"/>
                  </a:lnTo>
                  <a:lnTo>
                    <a:pt x="11241405" y="2616200"/>
                  </a:lnTo>
                  <a:lnTo>
                    <a:pt x="11241405" y="2120900"/>
                  </a:lnTo>
                  <a:lnTo>
                    <a:pt x="11237468" y="2108200"/>
                  </a:lnTo>
                  <a:lnTo>
                    <a:pt x="11227689" y="2108200"/>
                  </a:lnTo>
                  <a:lnTo>
                    <a:pt x="11223625" y="2120900"/>
                  </a:lnTo>
                  <a:lnTo>
                    <a:pt x="11223625" y="2616200"/>
                  </a:lnTo>
                  <a:lnTo>
                    <a:pt x="11173841" y="2616200"/>
                  </a:lnTo>
                  <a:lnTo>
                    <a:pt x="11173841" y="2603500"/>
                  </a:lnTo>
                  <a:lnTo>
                    <a:pt x="11173841" y="2120900"/>
                  </a:lnTo>
                  <a:lnTo>
                    <a:pt x="11169917" y="2108200"/>
                  </a:lnTo>
                  <a:lnTo>
                    <a:pt x="11160125" y="2108200"/>
                  </a:lnTo>
                  <a:lnTo>
                    <a:pt x="11156074" y="2120900"/>
                  </a:lnTo>
                  <a:lnTo>
                    <a:pt x="11156074" y="2603500"/>
                  </a:lnTo>
                  <a:lnTo>
                    <a:pt x="11106277" y="2603500"/>
                  </a:lnTo>
                  <a:lnTo>
                    <a:pt x="11106277" y="2120900"/>
                  </a:lnTo>
                  <a:lnTo>
                    <a:pt x="11102353" y="2108200"/>
                  </a:lnTo>
                  <a:lnTo>
                    <a:pt x="11092561" y="2108200"/>
                  </a:lnTo>
                  <a:lnTo>
                    <a:pt x="11088510" y="2120900"/>
                  </a:lnTo>
                  <a:lnTo>
                    <a:pt x="11088510" y="2400300"/>
                  </a:lnTo>
                  <a:lnTo>
                    <a:pt x="11073778" y="2400300"/>
                  </a:lnTo>
                  <a:lnTo>
                    <a:pt x="11073778" y="2413000"/>
                  </a:lnTo>
                  <a:lnTo>
                    <a:pt x="11073778" y="2603500"/>
                  </a:lnTo>
                  <a:lnTo>
                    <a:pt x="10869943" y="2603500"/>
                  </a:lnTo>
                  <a:lnTo>
                    <a:pt x="10869943" y="2413000"/>
                  </a:lnTo>
                  <a:lnTo>
                    <a:pt x="11073778" y="2413000"/>
                  </a:lnTo>
                  <a:lnTo>
                    <a:pt x="11073778" y="2400300"/>
                  </a:lnTo>
                  <a:lnTo>
                    <a:pt x="11038713" y="2387600"/>
                  </a:lnTo>
                  <a:lnTo>
                    <a:pt x="11038713" y="2120900"/>
                  </a:lnTo>
                  <a:lnTo>
                    <a:pt x="11034789" y="2108200"/>
                  </a:lnTo>
                  <a:lnTo>
                    <a:pt x="11024997" y="2108200"/>
                  </a:lnTo>
                  <a:lnTo>
                    <a:pt x="11021073" y="2120900"/>
                  </a:lnTo>
                  <a:lnTo>
                    <a:pt x="11021073" y="2387600"/>
                  </a:lnTo>
                  <a:lnTo>
                    <a:pt x="10971276" y="2387600"/>
                  </a:lnTo>
                  <a:lnTo>
                    <a:pt x="10971276" y="2108200"/>
                  </a:lnTo>
                  <a:lnTo>
                    <a:pt x="10953509" y="2108200"/>
                  </a:lnTo>
                  <a:lnTo>
                    <a:pt x="10953509" y="2387600"/>
                  </a:lnTo>
                  <a:lnTo>
                    <a:pt x="10903712" y="2387600"/>
                  </a:lnTo>
                  <a:lnTo>
                    <a:pt x="10903712" y="2108200"/>
                  </a:lnTo>
                  <a:lnTo>
                    <a:pt x="10885945" y="2108200"/>
                  </a:lnTo>
                  <a:lnTo>
                    <a:pt x="10885945" y="2387600"/>
                  </a:lnTo>
                  <a:lnTo>
                    <a:pt x="10852163" y="2387600"/>
                  </a:lnTo>
                  <a:lnTo>
                    <a:pt x="10852163" y="2413000"/>
                  </a:lnTo>
                  <a:lnTo>
                    <a:pt x="10852163" y="2603500"/>
                  </a:lnTo>
                  <a:lnTo>
                    <a:pt x="10591190" y="2603500"/>
                  </a:lnTo>
                  <a:lnTo>
                    <a:pt x="10591190" y="2413000"/>
                  </a:lnTo>
                  <a:lnTo>
                    <a:pt x="10852163" y="2413000"/>
                  </a:lnTo>
                  <a:lnTo>
                    <a:pt x="10852163" y="2387600"/>
                  </a:lnTo>
                  <a:lnTo>
                    <a:pt x="10836148" y="2387600"/>
                  </a:lnTo>
                  <a:lnTo>
                    <a:pt x="10836148" y="2108200"/>
                  </a:lnTo>
                  <a:lnTo>
                    <a:pt x="10818381" y="2108200"/>
                  </a:lnTo>
                  <a:lnTo>
                    <a:pt x="10818381" y="2387600"/>
                  </a:lnTo>
                  <a:lnTo>
                    <a:pt x="10787393" y="2374900"/>
                  </a:lnTo>
                  <a:lnTo>
                    <a:pt x="10787393" y="2400300"/>
                  </a:lnTo>
                  <a:lnTo>
                    <a:pt x="10573398" y="2400300"/>
                  </a:lnTo>
                  <a:lnTo>
                    <a:pt x="10573398" y="2603500"/>
                  </a:lnTo>
                  <a:lnTo>
                    <a:pt x="10434968" y="2590800"/>
                  </a:lnTo>
                  <a:lnTo>
                    <a:pt x="10434968" y="2400300"/>
                  </a:lnTo>
                  <a:lnTo>
                    <a:pt x="10573398" y="2400300"/>
                  </a:lnTo>
                  <a:lnTo>
                    <a:pt x="10497337" y="2387600"/>
                  </a:lnTo>
                  <a:lnTo>
                    <a:pt x="10693044" y="2387600"/>
                  </a:lnTo>
                  <a:lnTo>
                    <a:pt x="10787393" y="2400300"/>
                  </a:lnTo>
                  <a:lnTo>
                    <a:pt x="10787393" y="2374900"/>
                  </a:lnTo>
                  <a:lnTo>
                    <a:pt x="10768609" y="2374900"/>
                  </a:lnTo>
                  <a:lnTo>
                    <a:pt x="10768609" y="2082800"/>
                  </a:lnTo>
                  <a:lnTo>
                    <a:pt x="11316589" y="2095500"/>
                  </a:lnTo>
                  <a:lnTo>
                    <a:pt x="11316589" y="2082800"/>
                  </a:lnTo>
                  <a:lnTo>
                    <a:pt x="11292091" y="2082800"/>
                  </a:lnTo>
                  <a:lnTo>
                    <a:pt x="11292091" y="1955800"/>
                  </a:lnTo>
                  <a:lnTo>
                    <a:pt x="11536045" y="1955800"/>
                  </a:lnTo>
                  <a:lnTo>
                    <a:pt x="11536045" y="1930400"/>
                  </a:lnTo>
                  <a:lnTo>
                    <a:pt x="11471529" y="1930400"/>
                  </a:lnTo>
                  <a:lnTo>
                    <a:pt x="11471529" y="1193800"/>
                  </a:lnTo>
                  <a:lnTo>
                    <a:pt x="11586134" y="1168400"/>
                  </a:lnTo>
                  <a:lnTo>
                    <a:pt x="11700751" y="1143000"/>
                  </a:lnTo>
                  <a:lnTo>
                    <a:pt x="11700751" y="1130300"/>
                  </a:lnTo>
                  <a:lnTo>
                    <a:pt x="11471529" y="1168400"/>
                  </a:lnTo>
                  <a:lnTo>
                    <a:pt x="11471529" y="1028700"/>
                  </a:lnTo>
                  <a:lnTo>
                    <a:pt x="11547932" y="1016000"/>
                  </a:lnTo>
                  <a:lnTo>
                    <a:pt x="11700751" y="990600"/>
                  </a:lnTo>
                  <a:lnTo>
                    <a:pt x="11700751" y="977900"/>
                  </a:lnTo>
                  <a:lnTo>
                    <a:pt x="11471529" y="1016000"/>
                  </a:lnTo>
                  <a:lnTo>
                    <a:pt x="11471529" y="876300"/>
                  </a:lnTo>
                  <a:lnTo>
                    <a:pt x="11547932" y="863600"/>
                  </a:lnTo>
                  <a:lnTo>
                    <a:pt x="11700751" y="838200"/>
                  </a:lnTo>
                  <a:lnTo>
                    <a:pt x="11700751" y="825500"/>
                  </a:lnTo>
                  <a:lnTo>
                    <a:pt x="11471529" y="863600"/>
                  </a:lnTo>
                  <a:lnTo>
                    <a:pt x="11471529" y="736600"/>
                  </a:lnTo>
                  <a:lnTo>
                    <a:pt x="11528920" y="723900"/>
                  </a:lnTo>
                  <a:lnTo>
                    <a:pt x="11700751" y="685800"/>
                  </a:lnTo>
                  <a:lnTo>
                    <a:pt x="11700751" y="660400"/>
                  </a:lnTo>
                  <a:lnTo>
                    <a:pt x="11471529" y="723900"/>
                  </a:lnTo>
                  <a:lnTo>
                    <a:pt x="11471529" y="647700"/>
                  </a:lnTo>
                  <a:lnTo>
                    <a:pt x="11700751" y="596900"/>
                  </a:lnTo>
                  <a:lnTo>
                    <a:pt x="11700751" y="584200"/>
                  </a:lnTo>
                  <a:lnTo>
                    <a:pt x="11453749" y="647700"/>
                  </a:lnTo>
                  <a:lnTo>
                    <a:pt x="11453749" y="723900"/>
                  </a:lnTo>
                  <a:lnTo>
                    <a:pt x="11453749" y="736600"/>
                  </a:lnTo>
                  <a:lnTo>
                    <a:pt x="11453749" y="1828800"/>
                  </a:lnTo>
                  <a:lnTo>
                    <a:pt x="11441176" y="1828800"/>
                  </a:lnTo>
                  <a:lnTo>
                    <a:pt x="11441176" y="1841500"/>
                  </a:lnTo>
                  <a:lnTo>
                    <a:pt x="11441176" y="1930400"/>
                  </a:lnTo>
                  <a:lnTo>
                    <a:pt x="11274298" y="1930400"/>
                  </a:lnTo>
                  <a:lnTo>
                    <a:pt x="11274298" y="1955800"/>
                  </a:lnTo>
                  <a:lnTo>
                    <a:pt x="11274298" y="2082800"/>
                  </a:lnTo>
                  <a:lnTo>
                    <a:pt x="10869943" y="2082800"/>
                  </a:lnTo>
                  <a:lnTo>
                    <a:pt x="10869943" y="1955800"/>
                  </a:lnTo>
                  <a:lnTo>
                    <a:pt x="11274298" y="1955800"/>
                  </a:lnTo>
                  <a:lnTo>
                    <a:pt x="11274298" y="1930400"/>
                  </a:lnTo>
                  <a:lnTo>
                    <a:pt x="11218164" y="1930400"/>
                  </a:lnTo>
                  <a:lnTo>
                    <a:pt x="11218164" y="1841500"/>
                  </a:lnTo>
                  <a:lnTo>
                    <a:pt x="11441176" y="1841500"/>
                  </a:lnTo>
                  <a:lnTo>
                    <a:pt x="11441176" y="1828800"/>
                  </a:lnTo>
                  <a:lnTo>
                    <a:pt x="11249914" y="1828800"/>
                  </a:lnTo>
                  <a:lnTo>
                    <a:pt x="11249914" y="1219200"/>
                  </a:lnTo>
                  <a:lnTo>
                    <a:pt x="11351832" y="1206500"/>
                  </a:lnTo>
                  <a:lnTo>
                    <a:pt x="11453749" y="1193800"/>
                  </a:lnTo>
                  <a:lnTo>
                    <a:pt x="11453749" y="1168400"/>
                  </a:lnTo>
                  <a:lnTo>
                    <a:pt x="11249914" y="1206500"/>
                  </a:lnTo>
                  <a:lnTo>
                    <a:pt x="11249914" y="1079500"/>
                  </a:lnTo>
                  <a:lnTo>
                    <a:pt x="11300866" y="1066800"/>
                  </a:lnTo>
                  <a:lnTo>
                    <a:pt x="11453749" y="1028700"/>
                  </a:lnTo>
                  <a:lnTo>
                    <a:pt x="11453749" y="1016000"/>
                  </a:lnTo>
                  <a:lnTo>
                    <a:pt x="11249914" y="1066800"/>
                  </a:lnTo>
                  <a:lnTo>
                    <a:pt x="11249914" y="914400"/>
                  </a:lnTo>
                  <a:lnTo>
                    <a:pt x="11351832" y="901700"/>
                  </a:lnTo>
                  <a:lnTo>
                    <a:pt x="11453749" y="889000"/>
                  </a:lnTo>
                  <a:lnTo>
                    <a:pt x="11453749" y="863600"/>
                  </a:lnTo>
                  <a:lnTo>
                    <a:pt x="11249914" y="901700"/>
                  </a:lnTo>
                  <a:lnTo>
                    <a:pt x="11249914" y="774700"/>
                  </a:lnTo>
                  <a:lnTo>
                    <a:pt x="11317859" y="762000"/>
                  </a:lnTo>
                  <a:lnTo>
                    <a:pt x="11453749" y="736600"/>
                  </a:lnTo>
                  <a:lnTo>
                    <a:pt x="11453749" y="723900"/>
                  </a:lnTo>
                  <a:lnTo>
                    <a:pt x="11249914" y="762000"/>
                  </a:lnTo>
                  <a:lnTo>
                    <a:pt x="11249914" y="698500"/>
                  </a:lnTo>
                  <a:lnTo>
                    <a:pt x="11453749" y="647700"/>
                  </a:lnTo>
                  <a:lnTo>
                    <a:pt x="11357610" y="660400"/>
                  </a:lnTo>
                  <a:lnTo>
                    <a:pt x="11357610" y="533400"/>
                  </a:lnTo>
                  <a:lnTo>
                    <a:pt x="12144096" y="342900"/>
                  </a:lnTo>
                  <a:lnTo>
                    <a:pt x="12144096" y="330200"/>
                  </a:lnTo>
                  <a:lnTo>
                    <a:pt x="11339830" y="520700"/>
                  </a:lnTo>
                  <a:lnTo>
                    <a:pt x="11339830" y="660400"/>
                  </a:lnTo>
                  <a:lnTo>
                    <a:pt x="11350371" y="660400"/>
                  </a:lnTo>
                  <a:lnTo>
                    <a:pt x="11232134" y="698500"/>
                  </a:lnTo>
                  <a:lnTo>
                    <a:pt x="11232134" y="1828800"/>
                  </a:lnTo>
                  <a:lnTo>
                    <a:pt x="11200384" y="1828800"/>
                  </a:lnTo>
                  <a:lnTo>
                    <a:pt x="11200384" y="1841500"/>
                  </a:lnTo>
                  <a:lnTo>
                    <a:pt x="11200384" y="1930400"/>
                  </a:lnTo>
                  <a:lnTo>
                    <a:pt x="10955414" y="1930400"/>
                  </a:lnTo>
                  <a:lnTo>
                    <a:pt x="10955414" y="1841500"/>
                  </a:lnTo>
                  <a:lnTo>
                    <a:pt x="11200384" y="1841500"/>
                  </a:lnTo>
                  <a:lnTo>
                    <a:pt x="11200384" y="1828800"/>
                  </a:lnTo>
                  <a:lnTo>
                    <a:pt x="10937634" y="1828800"/>
                  </a:lnTo>
                  <a:lnTo>
                    <a:pt x="10937634" y="1930400"/>
                  </a:lnTo>
                  <a:lnTo>
                    <a:pt x="10852163" y="1930400"/>
                  </a:lnTo>
                  <a:lnTo>
                    <a:pt x="10852163" y="2082800"/>
                  </a:lnTo>
                  <a:lnTo>
                    <a:pt x="10750817" y="2057400"/>
                  </a:lnTo>
                  <a:lnTo>
                    <a:pt x="10750817" y="2374900"/>
                  </a:lnTo>
                  <a:lnTo>
                    <a:pt x="10513073" y="2374900"/>
                  </a:lnTo>
                  <a:lnTo>
                    <a:pt x="10513073" y="1257300"/>
                  </a:lnTo>
                  <a:lnTo>
                    <a:pt x="10495305" y="1257300"/>
                  </a:lnTo>
                  <a:lnTo>
                    <a:pt x="10495305" y="2362200"/>
                  </a:lnTo>
                  <a:lnTo>
                    <a:pt x="10417200" y="2362200"/>
                  </a:lnTo>
                  <a:lnTo>
                    <a:pt x="10417200" y="2400300"/>
                  </a:lnTo>
                  <a:lnTo>
                    <a:pt x="10417200" y="2590800"/>
                  </a:lnTo>
                  <a:lnTo>
                    <a:pt x="10306202" y="2565400"/>
                  </a:lnTo>
                  <a:lnTo>
                    <a:pt x="10306202" y="2387600"/>
                  </a:lnTo>
                  <a:lnTo>
                    <a:pt x="10417200" y="2400300"/>
                  </a:lnTo>
                  <a:lnTo>
                    <a:pt x="10417200" y="2362200"/>
                  </a:lnTo>
                  <a:lnTo>
                    <a:pt x="10288422" y="2362200"/>
                  </a:lnTo>
                  <a:lnTo>
                    <a:pt x="10288422" y="2374900"/>
                  </a:lnTo>
                  <a:lnTo>
                    <a:pt x="10288422" y="2565400"/>
                  </a:lnTo>
                  <a:lnTo>
                    <a:pt x="10242829" y="2565400"/>
                  </a:lnTo>
                  <a:lnTo>
                    <a:pt x="10242829" y="2374900"/>
                  </a:lnTo>
                  <a:lnTo>
                    <a:pt x="10288422" y="2374900"/>
                  </a:lnTo>
                  <a:lnTo>
                    <a:pt x="10288422" y="2362200"/>
                  </a:lnTo>
                  <a:lnTo>
                    <a:pt x="10242829" y="2362200"/>
                  </a:lnTo>
                  <a:lnTo>
                    <a:pt x="10242829" y="2171700"/>
                  </a:lnTo>
                  <a:lnTo>
                    <a:pt x="10495305" y="2171700"/>
                  </a:lnTo>
                  <a:lnTo>
                    <a:pt x="10495305" y="2159000"/>
                  </a:lnTo>
                  <a:lnTo>
                    <a:pt x="10242829" y="2159000"/>
                  </a:lnTo>
                  <a:lnTo>
                    <a:pt x="10242829" y="2019300"/>
                  </a:lnTo>
                  <a:lnTo>
                    <a:pt x="10495305" y="2019300"/>
                  </a:lnTo>
                  <a:lnTo>
                    <a:pt x="10495305" y="2006600"/>
                  </a:lnTo>
                  <a:lnTo>
                    <a:pt x="10242829" y="2006600"/>
                  </a:lnTo>
                  <a:lnTo>
                    <a:pt x="10242829" y="1841500"/>
                  </a:lnTo>
                  <a:lnTo>
                    <a:pt x="10495305" y="1841500"/>
                  </a:lnTo>
                  <a:lnTo>
                    <a:pt x="10495305" y="1828800"/>
                  </a:lnTo>
                  <a:lnTo>
                    <a:pt x="10242829" y="1828800"/>
                  </a:lnTo>
                  <a:lnTo>
                    <a:pt x="10242829" y="1651000"/>
                  </a:lnTo>
                  <a:lnTo>
                    <a:pt x="10495305" y="1651000"/>
                  </a:lnTo>
                  <a:lnTo>
                    <a:pt x="10495305" y="1638300"/>
                  </a:lnTo>
                  <a:lnTo>
                    <a:pt x="10242829" y="1638300"/>
                  </a:lnTo>
                  <a:lnTo>
                    <a:pt x="10242829" y="1473200"/>
                  </a:lnTo>
                  <a:lnTo>
                    <a:pt x="10495305" y="1473200"/>
                  </a:lnTo>
                  <a:lnTo>
                    <a:pt x="10495305" y="1460500"/>
                  </a:lnTo>
                  <a:lnTo>
                    <a:pt x="10242829" y="1460500"/>
                  </a:lnTo>
                  <a:lnTo>
                    <a:pt x="10242829" y="1270000"/>
                  </a:lnTo>
                  <a:lnTo>
                    <a:pt x="10495305" y="1270000"/>
                  </a:lnTo>
                  <a:lnTo>
                    <a:pt x="10495305" y="1257300"/>
                  </a:lnTo>
                  <a:lnTo>
                    <a:pt x="10287152" y="1257300"/>
                  </a:lnTo>
                  <a:lnTo>
                    <a:pt x="10287152" y="939800"/>
                  </a:lnTo>
                  <a:lnTo>
                    <a:pt x="10269372" y="939800"/>
                  </a:lnTo>
                  <a:lnTo>
                    <a:pt x="10269372" y="952500"/>
                  </a:lnTo>
                  <a:lnTo>
                    <a:pt x="10269372" y="1092200"/>
                  </a:lnTo>
                  <a:lnTo>
                    <a:pt x="10269372" y="1104900"/>
                  </a:lnTo>
                  <a:lnTo>
                    <a:pt x="10269372" y="1257300"/>
                  </a:lnTo>
                  <a:lnTo>
                    <a:pt x="10225176" y="1257300"/>
                  </a:lnTo>
                  <a:lnTo>
                    <a:pt x="10225176" y="2565400"/>
                  </a:lnTo>
                  <a:lnTo>
                    <a:pt x="9981082" y="2565400"/>
                  </a:lnTo>
                  <a:lnTo>
                    <a:pt x="9981082" y="2374900"/>
                  </a:lnTo>
                  <a:lnTo>
                    <a:pt x="10225176" y="2374900"/>
                  </a:lnTo>
                  <a:lnTo>
                    <a:pt x="10225176" y="2362200"/>
                  </a:lnTo>
                  <a:lnTo>
                    <a:pt x="9981082" y="2362200"/>
                  </a:lnTo>
                  <a:lnTo>
                    <a:pt x="9981082" y="2171700"/>
                  </a:lnTo>
                  <a:lnTo>
                    <a:pt x="10225049" y="2171700"/>
                  </a:lnTo>
                  <a:lnTo>
                    <a:pt x="10225049" y="2159000"/>
                  </a:lnTo>
                  <a:lnTo>
                    <a:pt x="9981082" y="2159000"/>
                  </a:lnTo>
                  <a:lnTo>
                    <a:pt x="9981082" y="2019300"/>
                  </a:lnTo>
                  <a:lnTo>
                    <a:pt x="10225049" y="2019300"/>
                  </a:lnTo>
                  <a:lnTo>
                    <a:pt x="10225049" y="2006600"/>
                  </a:lnTo>
                  <a:lnTo>
                    <a:pt x="9981082" y="2006600"/>
                  </a:lnTo>
                  <a:lnTo>
                    <a:pt x="9981082" y="1841500"/>
                  </a:lnTo>
                  <a:lnTo>
                    <a:pt x="10225176" y="1841500"/>
                  </a:lnTo>
                  <a:lnTo>
                    <a:pt x="10225176" y="1828800"/>
                  </a:lnTo>
                  <a:lnTo>
                    <a:pt x="9981082" y="1828800"/>
                  </a:lnTo>
                  <a:lnTo>
                    <a:pt x="9981082" y="1651000"/>
                  </a:lnTo>
                  <a:lnTo>
                    <a:pt x="10225176" y="1651000"/>
                  </a:lnTo>
                  <a:lnTo>
                    <a:pt x="10225176" y="1638300"/>
                  </a:lnTo>
                  <a:lnTo>
                    <a:pt x="9981082" y="1638300"/>
                  </a:lnTo>
                  <a:lnTo>
                    <a:pt x="9981082" y="1473200"/>
                  </a:lnTo>
                  <a:lnTo>
                    <a:pt x="10225049" y="1473200"/>
                  </a:lnTo>
                  <a:lnTo>
                    <a:pt x="10225049" y="1460500"/>
                  </a:lnTo>
                  <a:lnTo>
                    <a:pt x="9981082" y="1460500"/>
                  </a:lnTo>
                  <a:lnTo>
                    <a:pt x="9981082" y="1282700"/>
                  </a:lnTo>
                  <a:lnTo>
                    <a:pt x="9963315" y="1282700"/>
                  </a:lnTo>
                  <a:lnTo>
                    <a:pt x="9963315" y="2565400"/>
                  </a:lnTo>
                  <a:lnTo>
                    <a:pt x="9876447" y="2565400"/>
                  </a:lnTo>
                  <a:lnTo>
                    <a:pt x="9771164" y="2565400"/>
                  </a:lnTo>
                  <a:lnTo>
                    <a:pt x="9771164" y="2781300"/>
                  </a:lnTo>
                  <a:lnTo>
                    <a:pt x="9771164" y="3009900"/>
                  </a:lnTo>
                  <a:lnTo>
                    <a:pt x="9704489" y="2984500"/>
                  </a:lnTo>
                  <a:lnTo>
                    <a:pt x="9704489" y="2781300"/>
                  </a:lnTo>
                  <a:lnTo>
                    <a:pt x="9770021" y="2794000"/>
                  </a:lnTo>
                  <a:lnTo>
                    <a:pt x="9771164" y="2781300"/>
                  </a:lnTo>
                  <a:lnTo>
                    <a:pt x="9704489" y="2768600"/>
                  </a:lnTo>
                  <a:lnTo>
                    <a:pt x="9704489" y="2552700"/>
                  </a:lnTo>
                  <a:lnTo>
                    <a:pt x="9876447" y="2565400"/>
                  </a:lnTo>
                  <a:lnTo>
                    <a:pt x="9833902" y="2552700"/>
                  </a:lnTo>
                  <a:lnTo>
                    <a:pt x="9704489" y="2540000"/>
                  </a:lnTo>
                  <a:lnTo>
                    <a:pt x="9704489" y="2362200"/>
                  </a:lnTo>
                  <a:lnTo>
                    <a:pt x="9963315" y="2374900"/>
                  </a:lnTo>
                  <a:lnTo>
                    <a:pt x="9963315" y="2362200"/>
                  </a:lnTo>
                  <a:lnTo>
                    <a:pt x="9704489" y="2349500"/>
                  </a:lnTo>
                  <a:lnTo>
                    <a:pt x="9704489" y="2159000"/>
                  </a:lnTo>
                  <a:lnTo>
                    <a:pt x="9963315" y="2171700"/>
                  </a:lnTo>
                  <a:lnTo>
                    <a:pt x="9963315" y="2159000"/>
                  </a:lnTo>
                  <a:lnTo>
                    <a:pt x="9704489" y="2146300"/>
                  </a:lnTo>
                  <a:lnTo>
                    <a:pt x="9704489" y="2019300"/>
                  </a:lnTo>
                  <a:lnTo>
                    <a:pt x="9963315" y="2019300"/>
                  </a:lnTo>
                  <a:lnTo>
                    <a:pt x="9963315" y="2006600"/>
                  </a:lnTo>
                  <a:lnTo>
                    <a:pt x="9755162" y="2006600"/>
                  </a:lnTo>
                  <a:lnTo>
                    <a:pt x="9755162" y="1841500"/>
                  </a:lnTo>
                  <a:lnTo>
                    <a:pt x="9963315" y="1841500"/>
                  </a:lnTo>
                  <a:lnTo>
                    <a:pt x="9963315" y="1828800"/>
                  </a:lnTo>
                  <a:lnTo>
                    <a:pt x="9755162" y="1828800"/>
                  </a:lnTo>
                  <a:lnTo>
                    <a:pt x="9755162" y="1651000"/>
                  </a:lnTo>
                  <a:lnTo>
                    <a:pt x="9963315" y="1651000"/>
                  </a:lnTo>
                  <a:lnTo>
                    <a:pt x="9963315" y="1638300"/>
                  </a:lnTo>
                  <a:lnTo>
                    <a:pt x="9737382" y="1638300"/>
                  </a:lnTo>
                  <a:lnTo>
                    <a:pt x="9737382" y="1651000"/>
                  </a:lnTo>
                  <a:lnTo>
                    <a:pt x="9737382" y="1828800"/>
                  </a:lnTo>
                  <a:lnTo>
                    <a:pt x="9737382" y="1841500"/>
                  </a:lnTo>
                  <a:lnTo>
                    <a:pt x="9737382" y="2006600"/>
                  </a:lnTo>
                  <a:lnTo>
                    <a:pt x="9686709" y="2006600"/>
                  </a:lnTo>
                  <a:lnTo>
                    <a:pt x="9686709" y="2984500"/>
                  </a:lnTo>
                  <a:lnTo>
                    <a:pt x="9615843" y="2971800"/>
                  </a:lnTo>
                  <a:lnTo>
                    <a:pt x="9615843" y="2870200"/>
                  </a:lnTo>
                  <a:lnTo>
                    <a:pt x="9598063" y="2870200"/>
                  </a:lnTo>
                  <a:lnTo>
                    <a:pt x="9598063" y="2882900"/>
                  </a:lnTo>
                  <a:lnTo>
                    <a:pt x="9598063" y="3048000"/>
                  </a:lnTo>
                  <a:lnTo>
                    <a:pt x="9153703" y="3048000"/>
                  </a:lnTo>
                  <a:lnTo>
                    <a:pt x="9153703" y="2882900"/>
                  </a:lnTo>
                  <a:lnTo>
                    <a:pt x="9598063" y="2882900"/>
                  </a:lnTo>
                  <a:lnTo>
                    <a:pt x="9598063" y="2870200"/>
                  </a:lnTo>
                  <a:lnTo>
                    <a:pt x="9538881" y="2857500"/>
                  </a:lnTo>
                  <a:lnTo>
                    <a:pt x="9538881" y="2870200"/>
                  </a:lnTo>
                  <a:lnTo>
                    <a:pt x="9135923" y="2870200"/>
                  </a:lnTo>
                  <a:lnTo>
                    <a:pt x="9135923" y="2882900"/>
                  </a:lnTo>
                  <a:lnTo>
                    <a:pt x="9135923" y="3048000"/>
                  </a:lnTo>
                  <a:lnTo>
                    <a:pt x="8319592" y="2806700"/>
                  </a:lnTo>
                  <a:lnTo>
                    <a:pt x="8319592" y="2794000"/>
                  </a:lnTo>
                  <a:lnTo>
                    <a:pt x="8319592" y="2679700"/>
                  </a:lnTo>
                  <a:lnTo>
                    <a:pt x="9135923" y="2882900"/>
                  </a:lnTo>
                  <a:lnTo>
                    <a:pt x="9135923" y="2870200"/>
                  </a:lnTo>
                  <a:lnTo>
                    <a:pt x="8360842" y="2679700"/>
                  </a:lnTo>
                  <a:lnTo>
                    <a:pt x="8309178" y="2667000"/>
                  </a:lnTo>
                  <a:lnTo>
                    <a:pt x="8301799" y="2667000"/>
                  </a:lnTo>
                  <a:lnTo>
                    <a:pt x="8301799" y="2679700"/>
                  </a:lnTo>
                  <a:lnTo>
                    <a:pt x="8301799" y="2794000"/>
                  </a:lnTo>
                  <a:lnTo>
                    <a:pt x="7299934" y="2794000"/>
                  </a:lnTo>
                  <a:lnTo>
                    <a:pt x="7299934" y="2679700"/>
                  </a:lnTo>
                  <a:lnTo>
                    <a:pt x="8301799" y="2679700"/>
                  </a:lnTo>
                  <a:lnTo>
                    <a:pt x="8301799" y="2667000"/>
                  </a:lnTo>
                  <a:lnTo>
                    <a:pt x="7299934" y="2667000"/>
                  </a:lnTo>
                  <a:lnTo>
                    <a:pt x="7299934" y="2654300"/>
                  </a:lnTo>
                  <a:lnTo>
                    <a:pt x="7282142" y="2654300"/>
                  </a:lnTo>
                  <a:lnTo>
                    <a:pt x="7282142" y="2667000"/>
                  </a:lnTo>
                  <a:lnTo>
                    <a:pt x="7282142" y="2794000"/>
                  </a:lnTo>
                  <a:lnTo>
                    <a:pt x="7148411" y="2743200"/>
                  </a:lnTo>
                  <a:lnTo>
                    <a:pt x="7148411" y="2717800"/>
                  </a:lnTo>
                  <a:lnTo>
                    <a:pt x="7149554" y="2717800"/>
                  </a:lnTo>
                  <a:lnTo>
                    <a:pt x="7149554" y="2692400"/>
                  </a:lnTo>
                  <a:lnTo>
                    <a:pt x="7148411" y="2692400"/>
                  </a:lnTo>
                  <a:lnTo>
                    <a:pt x="7148411" y="2616200"/>
                  </a:lnTo>
                  <a:lnTo>
                    <a:pt x="7282142" y="2667000"/>
                  </a:lnTo>
                  <a:lnTo>
                    <a:pt x="7282142" y="2654300"/>
                  </a:lnTo>
                  <a:lnTo>
                    <a:pt x="7198982" y="2616200"/>
                  </a:lnTo>
                  <a:lnTo>
                    <a:pt x="7171271" y="2603500"/>
                  </a:lnTo>
                  <a:lnTo>
                    <a:pt x="8289747" y="2603500"/>
                  </a:lnTo>
                  <a:lnTo>
                    <a:pt x="9538881" y="2870200"/>
                  </a:lnTo>
                  <a:lnTo>
                    <a:pt x="9538881" y="2857500"/>
                  </a:lnTo>
                  <a:lnTo>
                    <a:pt x="9482747" y="2844800"/>
                  </a:lnTo>
                  <a:lnTo>
                    <a:pt x="9482874" y="2743200"/>
                  </a:lnTo>
                  <a:lnTo>
                    <a:pt x="9686709" y="2781300"/>
                  </a:lnTo>
                  <a:lnTo>
                    <a:pt x="9686709" y="2768600"/>
                  </a:lnTo>
                  <a:lnTo>
                    <a:pt x="9550819" y="2743200"/>
                  </a:lnTo>
                  <a:lnTo>
                    <a:pt x="9482874" y="2730500"/>
                  </a:lnTo>
                  <a:lnTo>
                    <a:pt x="9482874" y="2527300"/>
                  </a:lnTo>
                  <a:lnTo>
                    <a:pt x="9686709" y="2540000"/>
                  </a:lnTo>
                  <a:lnTo>
                    <a:pt x="9686709" y="2527300"/>
                  </a:lnTo>
                  <a:lnTo>
                    <a:pt x="9482874" y="2514600"/>
                  </a:lnTo>
                  <a:lnTo>
                    <a:pt x="9482874" y="2349500"/>
                  </a:lnTo>
                  <a:lnTo>
                    <a:pt x="9686709" y="2362200"/>
                  </a:lnTo>
                  <a:lnTo>
                    <a:pt x="9686709" y="2349500"/>
                  </a:lnTo>
                  <a:lnTo>
                    <a:pt x="9482874" y="2336800"/>
                  </a:lnTo>
                  <a:lnTo>
                    <a:pt x="9482874" y="2146300"/>
                  </a:lnTo>
                  <a:lnTo>
                    <a:pt x="9686709" y="2159000"/>
                  </a:lnTo>
                  <a:lnTo>
                    <a:pt x="9686709" y="2146300"/>
                  </a:lnTo>
                  <a:lnTo>
                    <a:pt x="9482874" y="2133600"/>
                  </a:lnTo>
                  <a:lnTo>
                    <a:pt x="9482874" y="2019300"/>
                  </a:lnTo>
                  <a:lnTo>
                    <a:pt x="9686709" y="2019300"/>
                  </a:lnTo>
                  <a:lnTo>
                    <a:pt x="9686709" y="2006600"/>
                  </a:lnTo>
                  <a:lnTo>
                    <a:pt x="9514497" y="2006600"/>
                  </a:lnTo>
                  <a:lnTo>
                    <a:pt x="9514497" y="1841500"/>
                  </a:lnTo>
                  <a:lnTo>
                    <a:pt x="9737382" y="1841500"/>
                  </a:lnTo>
                  <a:lnTo>
                    <a:pt x="9737382" y="1828800"/>
                  </a:lnTo>
                  <a:lnTo>
                    <a:pt x="9514497" y="1828800"/>
                  </a:lnTo>
                  <a:lnTo>
                    <a:pt x="9514497" y="1651000"/>
                  </a:lnTo>
                  <a:lnTo>
                    <a:pt x="9737382" y="1651000"/>
                  </a:lnTo>
                  <a:lnTo>
                    <a:pt x="9737382" y="1638300"/>
                  </a:lnTo>
                  <a:lnTo>
                    <a:pt x="9704489" y="1638300"/>
                  </a:lnTo>
                  <a:lnTo>
                    <a:pt x="9704489" y="1511300"/>
                  </a:lnTo>
                  <a:lnTo>
                    <a:pt x="9790760" y="1498600"/>
                  </a:lnTo>
                  <a:lnTo>
                    <a:pt x="9963315" y="1473200"/>
                  </a:lnTo>
                  <a:lnTo>
                    <a:pt x="9963315" y="1460500"/>
                  </a:lnTo>
                  <a:lnTo>
                    <a:pt x="9704489" y="1498600"/>
                  </a:lnTo>
                  <a:lnTo>
                    <a:pt x="9704489" y="1333500"/>
                  </a:lnTo>
                  <a:lnTo>
                    <a:pt x="9865716" y="1295400"/>
                  </a:lnTo>
                  <a:lnTo>
                    <a:pt x="9919462" y="1282700"/>
                  </a:lnTo>
                  <a:lnTo>
                    <a:pt x="9973208" y="1270000"/>
                  </a:lnTo>
                  <a:lnTo>
                    <a:pt x="10225049" y="1270000"/>
                  </a:lnTo>
                  <a:lnTo>
                    <a:pt x="10225049" y="1257300"/>
                  </a:lnTo>
                  <a:lnTo>
                    <a:pt x="10080282" y="1257300"/>
                  </a:lnTo>
                  <a:lnTo>
                    <a:pt x="10080282" y="1104900"/>
                  </a:lnTo>
                  <a:lnTo>
                    <a:pt x="10269372" y="1104900"/>
                  </a:lnTo>
                  <a:lnTo>
                    <a:pt x="10269372" y="1092200"/>
                  </a:lnTo>
                  <a:lnTo>
                    <a:pt x="10080282" y="1092200"/>
                  </a:lnTo>
                  <a:lnTo>
                    <a:pt x="10080282" y="952500"/>
                  </a:lnTo>
                  <a:lnTo>
                    <a:pt x="10269372" y="952500"/>
                  </a:lnTo>
                  <a:lnTo>
                    <a:pt x="10269372" y="939800"/>
                  </a:lnTo>
                  <a:lnTo>
                    <a:pt x="10062489" y="939800"/>
                  </a:lnTo>
                  <a:lnTo>
                    <a:pt x="10062489" y="952500"/>
                  </a:lnTo>
                  <a:lnTo>
                    <a:pt x="10062489" y="1092200"/>
                  </a:lnTo>
                  <a:lnTo>
                    <a:pt x="10062489" y="1104900"/>
                  </a:lnTo>
                  <a:lnTo>
                    <a:pt x="10062489" y="1257300"/>
                  </a:lnTo>
                  <a:lnTo>
                    <a:pt x="9972192" y="1257300"/>
                  </a:lnTo>
                  <a:lnTo>
                    <a:pt x="9881895" y="1282700"/>
                  </a:lnTo>
                  <a:lnTo>
                    <a:pt x="9881895" y="1104900"/>
                  </a:lnTo>
                  <a:lnTo>
                    <a:pt x="10062489" y="1104900"/>
                  </a:lnTo>
                  <a:lnTo>
                    <a:pt x="10062489" y="1092200"/>
                  </a:lnTo>
                  <a:lnTo>
                    <a:pt x="9881895" y="1092200"/>
                  </a:lnTo>
                  <a:lnTo>
                    <a:pt x="9881895" y="952500"/>
                  </a:lnTo>
                  <a:lnTo>
                    <a:pt x="10062489" y="952500"/>
                  </a:lnTo>
                  <a:lnTo>
                    <a:pt x="10062489" y="939800"/>
                  </a:lnTo>
                  <a:lnTo>
                    <a:pt x="9864128" y="939800"/>
                  </a:lnTo>
                  <a:lnTo>
                    <a:pt x="9864128" y="952500"/>
                  </a:lnTo>
                  <a:lnTo>
                    <a:pt x="9864128" y="1092200"/>
                  </a:lnTo>
                  <a:lnTo>
                    <a:pt x="9864128" y="1104900"/>
                  </a:lnTo>
                  <a:lnTo>
                    <a:pt x="9864128" y="1282700"/>
                  </a:lnTo>
                  <a:lnTo>
                    <a:pt x="9742589" y="1295400"/>
                  </a:lnTo>
                  <a:lnTo>
                    <a:pt x="9742589" y="1117600"/>
                  </a:lnTo>
                  <a:lnTo>
                    <a:pt x="9864128" y="1104900"/>
                  </a:lnTo>
                  <a:lnTo>
                    <a:pt x="9864128" y="1092200"/>
                  </a:lnTo>
                  <a:lnTo>
                    <a:pt x="9742589" y="1104900"/>
                  </a:lnTo>
                  <a:lnTo>
                    <a:pt x="9742589" y="977900"/>
                  </a:lnTo>
                  <a:lnTo>
                    <a:pt x="9864128" y="952500"/>
                  </a:lnTo>
                  <a:lnTo>
                    <a:pt x="9864128" y="939800"/>
                  </a:lnTo>
                  <a:lnTo>
                    <a:pt x="9724809" y="965200"/>
                  </a:lnTo>
                  <a:lnTo>
                    <a:pt x="9724809" y="977900"/>
                  </a:lnTo>
                  <a:lnTo>
                    <a:pt x="9724809" y="1117600"/>
                  </a:lnTo>
                  <a:lnTo>
                    <a:pt x="9724809" y="1130300"/>
                  </a:lnTo>
                  <a:lnTo>
                    <a:pt x="9724809" y="1320800"/>
                  </a:lnTo>
                  <a:lnTo>
                    <a:pt x="9686709" y="1320800"/>
                  </a:lnTo>
                  <a:lnTo>
                    <a:pt x="9686709" y="1333500"/>
                  </a:lnTo>
                  <a:lnTo>
                    <a:pt x="9686709" y="1498600"/>
                  </a:lnTo>
                  <a:lnTo>
                    <a:pt x="9686709" y="1511300"/>
                  </a:lnTo>
                  <a:lnTo>
                    <a:pt x="9686709" y="1638300"/>
                  </a:lnTo>
                  <a:lnTo>
                    <a:pt x="9496717" y="1638300"/>
                  </a:lnTo>
                  <a:lnTo>
                    <a:pt x="9496717" y="1651000"/>
                  </a:lnTo>
                  <a:lnTo>
                    <a:pt x="9496717" y="1828800"/>
                  </a:lnTo>
                  <a:lnTo>
                    <a:pt x="9496717" y="1841500"/>
                  </a:lnTo>
                  <a:lnTo>
                    <a:pt x="9496717" y="2006600"/>
                  </a:lnTo>
                  <a:lnTo>
                    <a:pt x="9465107" y="2006600"/>
                  </a:lnTo>
                  <a:lnTo>
                    <a:pt x="9465107" y="2019300"/>
                  </a:lnTo>
                  <a:lnTo>
                    <a:pt x="9465107" y="2844800"/>
                  </a:lnTo>
                  <a:lnTo>
                    <a:pt x="9265450" y="2794000"/>
                  </a:lnTo>
                  <a:lnTo>
                    <a:pt x="9265450" y="2019300"/>
                  </a:lnTo>
                  <a:lnTo>
                    <a:pt x="9465107" y="2019300"/>
                  </a:lnTo>
                  <a:lnTo>
                    <a:pt x="9465107" y="2006600"/>
                  </a:lnTo>
                  <a:lnTo>
                    <a:pt x="9265450" y="2006600"/>
                  </a:lnTo>
                  <a:lnTo>
                    <a:pt x="9265450" y="1841500"/>
                  </a:lnTo>
                  <a:lnTo>
                    <a:pt x="9496717" y="1841500"/>
                  </a:lnTo>
                  <a:lnTo>
                    <a:pt x="9496717" y="1828800"/>
                  </a:lnTo>
                  <a:lnTo>
                    <a:pt x="9265450" y="1828800"/>
                  </a:lnTo>
                  <a:lnTo>
                    <a:pt x="9265450" y="1651000"/>
                  </a:lnTo>
                  <a:lnTo>
                    <a:pt x="9496717" y="1651000"/>
                  </a:lnTo>
                  <a:lnTo>
                    <a:pt x="9496717" y="1638300"/>
                  </a:lnTo>
                  <a:lnTo>
                    <a:pt x="9482874" y="1638300"/>
                  </a:lnTo>
                  <a:lnTo>
                    <a:pt x="9482874" y="1536700"/>
                  </a:lnTo>
                  <a:lnTo>
                    <a:pt x="9584792" y="1524000"/>
                  </a:lnTo>
                  <a:lnTo>
                    <a:pt x="9686709" y="1511300"/>
                  </a:lnTo>
                  <a:lnTo>
                    <a:pt x="9686709" y="1498600"/>
                  </a:lnTo>
                  <a:lnTo>
                    <a:pt x="9482874" y="1524000"/>
                  </a:lnTo>
                  <a:lnTo>
                    <a:pt x="9482874" y="1371600"/>
                  </a:lnTo>
                  <a:lnTo>
                    <a:pt x="9686709" y="1333500"/>
                  </a:lnTo>
                  <a:lnTo>
                    <a:pt x="9686709" y="1320800"/>
                  </a:lnTo>
                  <a:lnTo>
                    <a:pt x="9630702" y="1333500"/>
                  </a:lnTo>
                  <a:lnTo>
                    <a:pt x="9630702" y="1143000"/>
                  </a:lnTo>
                  <a:lnTo>
                    <a:pt x="9724809" y="1130300"/>
                  </a:lnTo>
                  <a:lnTo>
                    <a:pt x="9724809" y="1117600"/>
                  </a:lnTo>
                  <a:lnTo>
                    <a:pt x="9630702" y="1130300"/>
                  </a:lnTo>
                  <a:lnTo>
                    <a:pt x="9630702" y="1003300"/>
                  </a:lnTo>
                  <a:lnTo>
                    <a:pt x="9724809" y="977900"/>
                  </a:lnTo>
                  <a:lnTo>
                    <a:pt x="9724809" y="965200"/>
                  </a:lnTo>
                  <a:lnTo>
                    <a:pt x="9612922" y="990600"/>
                  </a:lnTo>
                  <a:lnTo>
                    <a:pt x="9612922" y="1333500"/>
                  </a:lnTo>
                  <a:lnTo>
                    <a:pt x="9465107" y="1358900"/>
                  </a:lnTo>
                  <a:lnTo>
                    <a:pt x="9465107" y="1638300"/>
                  </a:lnTo>
                  <a:lnTo>
                    <a:pt x="9265450" y="1638300"/>
                  </a:lnTo>
                  <a:lnTo>
                    <a:pt x="9265450" y="1257300"/>
                  </a:lnTo>
                  <a:lnTo>
                    <a:pt x="9247683" y="1257300"/>
                  </a:lnTo>
                  <a:lnTo>
                    <a:pt x="9247683" y="2794000"/>
                  </a:lnTo>
                  <a:lnTo>
                    <a:pt x="9055532" y="2755900"/>
                  </a:lnTo>
                  <a:lnTo>
                    <a:pt x="9247683" y="2755900"/>
                  </a:lnTo>
                  <a:lnTo>
                    <a:pt x="9247683" y="2743200"/>
                  </a:lnTo>
                  <a:lnTo>
                    <a:pt x="9007919" y="2743200"/>
                  </a:lnTo>
                  <a:lnTo>
                    <a:pt x="9007919" y="2590800"/>
                  </a:lnTo>
                  <a:lnTo>
                    <a:pt x="9247683" y="2590800"/>
                  </a:lnTo>
                  <a:lnTo>
                    <a:pt x="9247683" y="2565400"/>
                  </a:lnTo>
                  <a:lnTo>
                    <a:pt x="9007919" y="2565400"/>
                  </a:lnTo>
                  <a:lnTo>
                    <a:pt x="9007919" y="2400300"/>
                  </a:lnTo>
                  <a:lnTo>
                    <a:pt x="9247683" y="2400300"/>
                  </a:lnTo>
                  <a:lnTo>
                    <a:pt x="9247683" y="2387600"/>
                  </a:lnTo>
                  <a:lnTo>
                    <a:pt x="9007919" y="2387600"/>
                  </a:lnTo>
                  <a:lnTo>
                    <a:pt x="9007919" y="2209800"/>
                  </a:lnTo>
                  <a:lnTo>
                    <a:pt x="9247683" y="2209800"/>
                  </a:lnTo>
                  <a:lnTo>
                    <a:pt x="9247683" y="2184400"/>
                  </a:lnTo>
                  <a:lnTo>
                    <a:pt x="9007919" y="2184400"/>
                  </a:lnTo>
                  <a:lnTo>
                    <a:pt x="9007919" y="2019300"/>
                  </a:lnTo>
                  <a:lnTo>
                    <a:pt x="9247683" y="2019300"/>
                  </a:lnTo>
                  <a:lnTo>
                    <a:pt x="9247683" y="2006600"/>
                  </a:lnTo>
                  <a:lnTo>
                    <a:pt x="9007919" y="2006600"/>
                  </a:lnTo>
                  <a:lnTo>
                    <a:pt x="9007919" y="1841500"/>
                  </a:lnTo>
                  <a:lnTo>
                    <a:pt x="9247683" y="1841500"/>
                  </a:lnTo>
                  <a:lnTo>
                    <a:pt x="9247683" y="1828800"/>
                  </a:lnTo>
                  <a:lnTo>
                    <a:pt x="9007919" y="1828800"/>
                  </a:lnTo>
                  <a:lnTo>
                    <a:pt x="9007919" y="1651000"/>
                  </a:lnTo>
                  <a:lnTo>
                    <a:pt x="9247683" y="1651000"/>
                  </a:lnTo>
                  <a:lnTo>
                    <a:pt x="9247683" y="1638300"/>
                  </a:lnTo>
                  <a:lnTo>
                    <a:pt x="9007919" y="1638300"/>
                  </a:lnTo>
                  <a:lnTo>
                    <a:pt x="9007919" y="1473200"/>
                  </a:lnTo>
                  <a:lnTo>
                    <a:pt x="9247683" y="1473200"/>
                  </a:lnTo>
                  <a:lnTo>
                    <a:pt x="9247683" y="1460500"/>
                  </a:lnTo>
                  <a:lnTo>
                    <a:pt x="9007919" y="1460500"/>
                  </a:lnTo>
                  <a:lnTo>
                    <a:pt x="9007919" y="1270000"/>
                  </a:lnTo>
                  <a:lnTo>
                    <a:pt x="9247683" y="1270000"/>
                  </a:lnTo>
                  <a:lnTo>
                    <a:pt x="9247683" y="1257300"/>
                  </a:lnTo>
                  <a:lnTo>
                    <a:pt x="9050071" y="1257300"/>
                  </a:lnTo>
                  <a:lnTo>
                    <a:pt x="9050071" y="939800"/>
                  </a:lnTo>
                  <a:lnTo>
                    <a:pt x="9032291" y="939800"/>
                  </a:lnTo>
                  <a:lnTo>
                    <a:pt x="9032291" y="952500"/>
                  </a:lnTo>
                  <a:lnTo>
                    <a:pt x="9032291" y="1104900"/>
                  </a:lnTo>
                  <a:lnTo>
                    <a:pt x="9032291" y="1117600"/>
                  </a:lnTo>
                  <a:lnTo>
                    <a:pt x="9032291" y="1257300"/>
                  </a:lnTo>
                  <a:lnTo>
                    <a:pt x="8990127" y="1257300"/>
                  </a:lnTo>
                  <a:lnTo>
                    <a:pt x="8990127" y="2743200"/>
                  </a:lnTo>
                  <a:lnTo>
                    <a:pt x="8733472" y="2679700"/>
                  </a:lnTo>
                  <a:lnTo>
                    <a:pt x="8733472" y="2590800"/>
                  </a:lnTo>
                  <a:lnTo>
                    <a:pt x="8990127" y="2590800"/>
                  </a:lnTo>
                  <a:lnTo>
                    <a:pt x="8990127" y="2565400"/>
                  </a:lnTo>
                  <a:lnTo>
                    <a:pt x="8733472" y="2565400"/>
                  </a:lnTo>
                  <a:lnTo>
                    <a:pt x="8733472" y="2400300"/>
                  </a:lnTo>
                  <a:lnTo>
                    <a:pt x="8990127" y="2400300"/>
                  </a:lnTo>
                  <a:lnTo>
                    <a:pt x="8990127" y="2387600"/>
                  </a:lnTo>
                  <a:lnTo>
                    <a:pt x="8733472" y="2387600"/>
                  </a:lnTo>
                  <a:lnTo>
                    <a:pt x="8733472" y="2209800"/>
                  </a:lnTo>
                  <a:lnTo>
                    <a:pt x="8990127" y="2209800"/>
                  </a:lnTo>
                  <a:lnTo>
                    <a:pt x="8990127" y="2184400"/>
                  </a:lnTo>
                  <a:lnTo>
                    <a:pt x="8733472" y="2184400"/>
                  </a:lnTo>
                  <a:lnTo>
                    <a:pt x="8733472" y="2019300"/>
                  </a:lnTo>
                  <a:lnTo>
                    <a:pt x="8990127" y="2019300"/>
                  </a:lnTo>
                  <a:lnTo>
                    <a:pt x="8990127" y="2006600"/>
                  </a:lnTo>
                  <a:lnTo>
                    <a:pt x="8733472" y="2006600"/>
                  </a:lnTo>
                  <a:lnTo>
                    <a:pt x="8733472" y="1841500"/>
                  </a:lnTo>
                  <a:lnTo>
                    <a:pt x="8990127" y="1841500"/>
                  </a:lnTo>
                  <a:lnTo>
                    <a:pt x="8990127" y="1828800"/>
                  </a:lnTo>
                  <a:lnTo>
                    <a:pt x="8733472" y="1828800"/>
                  </a:lnTo>
                  <a:lnTo>
                    <a:pt x="8733472" y="1651000"/>
                  </a:lnTo>
                  <a:lnTo>
                    <a:pt x="8990127" y="1651000"/>
                  </a:lnTo>
                  <a:lnTo>
                    <a:pt x="8990127" y="1638300"/>
                  </a:lnTo>
                  <a:lnTo>
                    <a:pt x="8733472" y="1638300"/>
                  </a:lnTo>
                  <a:lnTo>
                    <a:pt x="8733472" y="1473200"/>
                  </a:lnTo>
                  <a:lnTo>
                    <a:pt x="8990127" y="1473200"/>
                  </a:lnTo>
                  <a:lnTo>
                    <a:pt x="8990127" y="1460500"/>
                  </a:lnTo>
                  <a:lnTo>
                    <a:pt x="8733472" y="1460500"/>
                  </a:lnTo>
                  <a:lnTo>
                    <a:pt x="8733472" y="1270000"/>
                  </a:lnTo>
                  <a:lnTo>
                    <a:pt x="8990127" y="1270000"/>
                  </a:lnTo>
                  <a:lnTo>
                    <a:pt x="8990127" y="1257300"/>
                  </a:lnTo>
                  <a:lnTo>
                    <a:pt x="8843200" y="1257300"/>
                  </a:lnTo>
                  <a:lnTo>
                    <a:pt x="8843200" y="1117600"/>
                  </a:lnTo>
                  <a:lnTo>
                    <a:pt x="9032291" y="1117600"/>
                  </a:lnTo>
                  <a:lnTo>
                    <a:pt x="9032291" y="1104900"/>
                  </a:lnTo>
                  <a:lnTo>
                    <a:pt x="8843200" y="1104900"/>
                  </a:lnTo>
                  <a:lnTo>
                    <a:pt x="8843200" y="952500"/>
                  </a:lnTo>
                  <a:lnTo>
                    <a:pt x="9032291" y="952500"/>
                  </a:lnTo>
                  <a:lnTo>
                    <a:pt x="9032291" y="939800"/>
                  </a:lnTo>
                  <a:lnTo>
                    <a:pt x="8825408" y="939800"/>
                  </a:lnTo>
                  <a:lnTo>
                    <a:pt x="8825408" y="952500"/>
                  </a:lnTo>
                  <a:lnTo>
                    <a:pt x="8825408" y="1104900"/>
                  </a:lnTo>
                  <a:lnTo>
                    <a:pt x="8825408" y="1117600"/>
                  </a:lnTo>
                  <a:lnTo>
                    <a:pt x="8825408" y="1257300"/>
                  </a:lnTo>
                  <a:lnTo>
                    <a:pt x="8724570" y="1257300"/>
                  </a:lnTo>
                  <a:lnTo>
                    <a:pt x="8717216" y="1270000"/>
                  </a:lnTo>
                  <a:lnTo>
                    <a:pt x="8715680" y="1270000"/>
                  </a:lnTo>
                  <a:lnTo>
                    <a:pt x="8715680" y="1282700"/>
                  </a:lnTo>
                  <a:lnTo>
                    <a:pt x="8715680" y="2679700"/>
                  </a:lnTo>
                  <a:lnTo>
                    <a:pt x="8353526" y="2603500"/>
                  </a:lnTo>
                  <a:lnTo>
                    <a:pt x="8293176" y="2590800"/>
                  </a:lnTo>
                  <a:lnTo>
                    <a:pt x="8235137" y="2590800"/>
                  </a:lnTo>
                  <a:lnTo>
                    <a:pt x="8235137" y="2501900"/>
                  </a:lnTo>
                  <a:lnTo>
                    <a:pt x="8439086" y="2540000"/>
                  </a:lnTo>
                  <a:lnTo>
                    <a:pt x="8439086" y="2616200"/>
                  </a:lnTo>
                  <a:lnTo>
                    <a:pt x="8456866" y="2616200"/>
                  </a:lnTo>
                  <a:lnTo>
                    <a:pt x="8456866" y="2540000"/>
                  </a:lnTo>
                  <a:lnTo>
                    <a:pt x="8715680" y="2590800"/>
                  </a:lnTo>
                  <a:lnTo>
                    <a:pt x="8715680" y="2565400"/>
                  </a:lnTo>
                  <a:lnTo>
                    <a:pt x="8543138" y="2540000"/>
                  </a:lnTo>
                  <a:lnTo>
                    <a:pt x="8456866" y="2527300"/>
                  </a:lnTo>
                  <a:lnTo>
                    <a:pt x="8456866" y="2374900"/>
                  </a:lnTo>
                  <a:lnTo>
                    <a:pt x="8715680" y="2400300"/>
                  </a:lnTo>
                  <a:lnTo>
                    <a:pt x="8715680" y="2387600"/>
                  </a:lnTo>
                  <a:lnTo>
                    <a:pt x="8586267" y="2374900"/>
                  </a:lnTo>
                  <a:lnTo>
                    <a:pt x="8456866" y="2362200"/>
                  </a:lnTo>
                  <a:lnTo>
                    <a:pt x="8456866" y="2184400"/>
                  </a:lnTo>
                  <a:lnTo>
                    <a:pt x="8715680" y="2209800"/>
                  </a:lnTo>
                  <a:lnTo>
                    <a:pt x="8715680" y="2184400"/>
                  </a:lnTo>
                  <a:lnTo>
                    <a:pt x="8456866" y="2171700"/>
                  </a:lnTo>
                  <a:lnTo>
                    <a:pt x="8456866" y="2019300"/>
                  </a:lnTo>
                  <a:lnTo>
                    <a:pt x="8715680" y="2019300"/>
                  </a:lnTo>
                  <a:lnTo>
                    <a:pt x="8715680" y="2006600"/>
                  </a:lnTo>
                  <a:lnTo>
                    <a:pt x="8456866" y="2006600"/>
                  </a:lnTo>
                  <a:lnTo>
                    <a:pt x="8456866" y="1854200"/>
                  </a:lnTo>
                  <a:lnTo>
                    <a:pt x="8715680" y="1841500"/>
                  </a:lnTo>
                  <a:lnTo>
                    <a:pt x="8715680" y="1828800"/>
                  </a:lnTo>
                  <a:lnTo>
                    <a:pt x="8456866" y="1841500"/>
                  </a:lnTo>
                  <a:lnTo>
                    <a:pt x="8456866" y="1676400"/>
                  </a:lnTo>
                  <a:lnTo>
                    <a:pt x="8586267" y="1663700"/>
                  </a:lnTo>
                  <a:lnTo>
                    <a:pt x="8715680" y="1651000"/>
                  </a:lnTo>
                  <a:lnTo>
                    <a:pt x="8715680" y="1638300"/>
                  </a:lnTo>
                  <a:lnTo>
                    <a:pt x="8456866" y="1663700"/>
                  </a:lnTo>
                  <a:lnTo>
                    <a:pt x="8456866" y="1511300"/>
                  </a:lnTo>
                  <a:lnTo>
                    <a:pt x="8543138" y="1498600"/>
                  </a:lnTo>
                  <a:lnTo>
                    <a:pt x="8715680" y="1473200"/>
                  </a:lnTo>
                  <a:lnTo>
                    <a:pt x="8715680" y="1460500"/>
                  </a:lnTo>
                  <a:lnTo>
                    <a:pt x="8456866" y="1498600"/>
                  </a:lnTo>
                  <a:lnTo>
                    <a:pt x="8456866" y="1346200"/>
                  </a:lnTo>
                  <a:lnTo>
                    <a:pt x="8586267" y="1320800"/>
                  </a:lnTo>
                  <a:lnTo>
                    <a:pt x="8715680" y="1282700"/>
                  </a:lnTo>
                  <a:lnTo>
                    <a:pt x="8715680" y="1270000"/>
                  </a:lnTo>
                  <a:lnTo>
                    <a:pt x="8644687" y="1282700"/>
                  </a:lnTo>
                  <a:lnTo>
                    <a:pt x="8644687" y="1117600"/>
                  </a:lnTo>
                  <a:lnTo>
                    <a:pt x="8825408" y="1117600"/>
                  </a:lnTo>
                  <a:lnTo>
                    <a:pt x="8825408" y="1104900"/>
                  </a:lnTo>
                  <a:lnTo>
                    <a:pt x="8644687" y="1104900"/>
                  </a:lnTo>
                  <a:lnTo>
                    <a:pt x="8644687" y="952500"/>
                  </a:lnTo>
                  <a:lnTo>
                    <a:pt x="8825408" y="952500"/>
                  </a:lnTo>
                  <a:lnTo>
                    <a:pt x="8825408" y="939800"/>
                  </a:lnTo>
                  <a:lnTo>
                    <a:pt x="8626919" y="939800"/>
                  </a:lnTo>
                  <a:lnTo>
                    <a:pt x="8626919" y="952500"/>
                  </a:lnTo>
                  <a:lnTo>
                    <a:pt x="8626919" y="1104900"/>
                  </a:lnTo>
                  <a:lnTo>
                    <a:pt x="8626919" y="1117600"/>
                  </a:lnTo>
                  <a:lnTo>
                    <a:pt x="8626919" y="1282700"/>
                  </a:lnTo>
                  <a:lnTo>
                    <a:pt x="8505380" y="1320800"/>
                  </a:lnTo>
                  <a:lnTo>
                    <a:pt x="8505380" y="1155700"/>
                  </a:lnTo>
                  <a:lnTo>
                    <a:pt x="8545893" y="1143000"/>
                  </a:lnTo>
                  <a:lnTo>
                    <a:pt x="8626919" y="1117600"/>
                  </a:lnTo>
                  <a:lnTo>
                    <a:pt x="8626919" y="1104900"/>
                  </a:lnTo>
                  <a:lnTo>
                    <a:pt x="8505380" y="1143000"/>
                  </a:lnTo>
                  <a:lnTo>
                    <a:pt x="8505380" y="990600"/>
                  </a:lnTo>
                  <a:lnTo>
                    <a:pt x="8626919" y="952500"/>
                  </a:lnTo>
                  <a:lnTo>
                    <a:pt x="8626919" y="939800"/>
                  </a:lnTo>
                  <a:lnTo>
                    <a:pt x="8487600" y="977900"/>
                  </a:lnTo>
                  <a:lnTo>
                    <a:pt x="8487600" y="990600"/>
                  </a:lnTo>
                  <a:lnTo>
                    <a:pt x="8487600" y="1143000"/>
                  </a:lnTo>
                  <a:lnTo>
                    <a:pt x="8487600" y="1155700"/>
                  </a:lnTo>
                  <a:lnTo>
                    <a:pt x="8487600" y="1320800"/>
                  </a:lnTo>
                  <a:lnTo>
                    <a:pt x="8439086" y="1333500"/>
                  </a:lnTo>
                  <a:lnTo>
                    <a:pt x="8439086" y="2527300"/>
                  </a:lnTo>
                  <a:lnTo>
                    <a:pt x="8303120" y="2501900"/>
                  </a:lnTo>
                  <a:lnTo>
                    <a:pt x="8235137" y="2489200"/>
                  </a:lnTo>
                  <a:lnTo>
                    <a:pt x="8235137" y="2349500"/>
                  </a:lnTo>
                  <a:lnTo>
                    <a:pt x="8439086" y="2374900"/>
                  </a:lnTo>
                  <a:lnTo>
                    <a:pt x="8439086" y="2362200"/>
                  </a:lnTo>
                  <a:lnTo>
                    <a:pt x="8337105" y="2349500"/>
                  </a:lnTo>
                  <a:lnTo>
                    <a:pt x="8235137" y="2336800"/>
                  </a:lnTo>
                  <a:lnTo>
                    <a:pt x="8235137" y="2184400"/>
                  </a:lnTo>
                  <a:lnTo>
                    <a:pt x="8439086" y="2184400"/>
                  </a:lnTo>
                  <a:lnTo>
                    <a:pt x="8439086" y="2171700"/>
                  </a:lnTo>
                  <a:lnTo>
                    <a:pt x="8235137" y="2171700"/>
                  </a:lnTo>
                  <a:lnTo>
                    <a:pt x="8235137" y="2019300"/>
                  </a:lnTo>
                  <a:lnTo>
                    <a:pt x="8439086" y="2019300"/>
                  </a:lnTo>
                  <a:lnTo>
                    <a:pt x="8439086" y="2006600"/>
                  </a:lnTo>
                  <a:lnTo>
                    <a:pt x="8235137" y="2006600"/>
                  </a:lnTo>
                  <a:lnTo>
                    <a:pt x="8235137" y="1866900"/>
                  </a:lnTo>
                  <a:lnTo>
                    <a:pt x="8439086" y="1854200"/>
                  </a:lnTo>
                  <a:lnTo>
                    <a:pt x="8439086" y="1841500"/>
                  </a:lnTo>
                  <a:lnTo>
                    <a:pt x="8235137" y="1854200"/>
                  </a:lnTo>
                  <a:lnTo>
                    <a:pt x="8235137" y="1714500"/>
                  </a:lnTo>
                  <a:lnTo>
                    <a:pt x="8303120" y="1701800"/>
                  </a:lnTo>
                  <a:lnTo>
                    <a:pt x="8439086" y="1676400"/>
                  </a:lnTo>
                  <a:lnTo>
                    <a:pt x="8439086" y="1663700"/>
                  </a:lnTo>
                  <a:lnTo>
                    <a:pt x="8235137" y="1701800"/>
                  </a:lnTo>
                  <a:lnTo>
                    <a:pt x="8235137" y="1549400"/>
                  </a:lnTo>
                  <a:lnTo>
                    <a:pt x="8303120" y="1536700"/>
                  </a:lnTo>
                  <a:lnTo>
                    <a:pt x="8439086" y="1511300"/>
                  </a:lnTo>
                  <a:lnTo>
                    <a:pt x="8439086" y="1498600"/>
                  </a:lnTo>
                  <a:lnTo>
                    <a:pt x="8235137" y="1536700"/>
                  </a:lnTo>
                  <a:lnTo>
                    <a:pt x="8235137" y="1384300"/>
                  </a:lnTo>
                  <a:lnTo>
                    <a:pt x="8439086" y="1346200"/>
                  </a:lnTo>
                  <a:lnTo>
                    <a:pt x="8439086" y="1333500"/>
                  </a:lnTo>
                  <a:lnTo>
                    <a:pt x="8393493" y="1346200"/>
                  </a:lnTo>
                  <a:lnTo>
                    <a:pt x="8393493" y="1193800"/>
                  </a:lnTo>
                  <a:lnTo>
                    <a:pt x="8440610" y="1168400"/>
                  </a:lnTo>
                  <a:lnTo>
                    <a:pt x="8487600" y="1155700"/>
                  </a:lnTo>
                  <a:lnTo>
                    <a:pt x="8487600" y="1143000"/>
                  </a:lnTo>
                  <a:lnTo>
                    <a:pt x="8393493" y="1168400"/>
                  </a:lnTo>
                  <a:lnTo>
                    <a:pt x="8393493" y="1016000"/>
                  </a:lnTo>
                  <a:lnTo>
                    <a:pt x="8487600" y="990600"/>
                  </a:lnTo>
                  <a:lnTo>
                    <a:pt x="8487600" y="977900"/>
                  </a:lnTo>
                  <a:lnTo>
                    <a:pt x="8375726" y="1016000"/>
                  </a:lnTo>
                  <a:lnTo>
                    <a:pt x="8375726" y="1346200"/>
                  </a:lnTo>
                  <a:lnTo>
                    <a:pt x="8217344" y="1384300"/>
                  </a:lnTo>
                  <a:lnTo>
                    <a:pt x="8217344" y="2590800"/>
                  </a:lnTo>
                  <a:lnTo>
                    <a:pt x="8024063" y="2590800"/>
                  </a:lnTo>
                  <a:lnTo>
                    <a:pt x="8024063" y="1993900"/>
                  </a:lnTo>
                  <a:lnTo>
                    <a:pt x="8006283" y="1993900"/>
                  </a:lnTo>
                  <a:lnTo>
                    <a:pt x="8006283" y="2006600"/>
                  </a:lnTo>
                  <a:lnTo>
                    <a:pt x="8006283" y="2590800"/>
                  </a:lnTo>
                  <a:lnTo>
                    <a:pt x="7960690" y="2590800"/>
                  </a:lnTo>
                  <a:lnTo>
                    <a:pt x="7960690" y="2044700"/>
                  </a:lnTo>
                  <a:lnTo>
                    <a:pt x="7956753" y="2032000"/>
                  </a:lnTo>
                  <a:lnTo>
                    <a:pt x="7946847" y="2032000"/>
                  </a:lnTo>
                  <a:lnTo>
                    <a:pt x="7942910" y="2044700"/>
                  </a:lnTo>
                  <a:lnTo>
                    <a:pt x="7942910" y="2590800"/>
                  </a:lnTo>
                  <a:lnTo>
                    <a:pt x="7901635" y="2590800"/>
                  </a:lnTo>
                  <a:lnTo>
                    <a:pt x="7901635" y="2044700"/>
                  </a:lnTo>
                  <a:lnTo>
                    <a:pt x="7897698" y="2032000"/>
                  </a:lnTo>
                  <a:lnTo>
                    <a:pt x="7887792" y="2032000"/>
                  </a:lnTo>
                  <a:lnTo>
                    <a:pt x="7883855" y="2044700"/>
                  </a:lnTo>
                  <a:lnTo>
                    <a:pt x="7883855" y="2590800"/>
                  </a:lnTo>
                  <a:lnTo>
                    <a:pt x="7842453" y="2590800"/>
                  </a:lnTo>
                  <a:lnTo>
                    <a:pt x="7842453" y="2044700"/>
                  </a:lnTo>
                  <a:lnTo>
                    <a:pt x="7838516" y="2032000"/>
                  </a:lnTo>
                  <a:lnTo>
                    <a:pt x="7828737" y="2032000"/>
                  </a:lnTo>
                  <a:lnTo>
                    <a:pt x="7824686" y="2044700"/>
                  </a:lnTo>
                  <a:lnTo>
                    <a:pt x="7824686" y="2590800"/>
                  </a:lnTo>
                  <a:lnTo>
                    <a:pt x="7783411" y="2590800"/>
                  </a:lnTo>
                  <a:lnTo>
                    <a:pt x="7783411" y="2044700"/>
                  </a:lnTo>
                  <a:lnTo>
                    <a:pt x="7779461" y="2032000"/>
                  </a:lnTo>
                  <a:lnTo>
                    <a:pt x="7769568" y="2032000"/>
                  </a:lnTo>
                  <a:lnTo>
                    <a:pt x="7765618" y="2044700"/>
                  </a:lnTo>
                  <a:lnTo>
                    <a:pt x="7765618" y="2590800"/>
                  </a:lnTo>
                  <a:lnTo>
                    <a:pt x="7724343" y="2590800"/>
                  </a:lnTo>
                  <a:lnTo>
                    <a:pt x="7724343" y="2044700"/>
                  </a:lnTo>
                  <a:lnTo>
                    <a:pt x="7720279" y="2032000"/>
                  </a:lnTo>
                  <a:lnTo>
                    <a:pt x="7710500" y="2032000"/>
                  </a:lnTo>
                  <a:lnTo>
                    <a:pt x="7706576" y="2044700"/>
                  </a:lnTo>
                  <a:lnTo>
                    <a:pt x="7706576" y="2590800"/>
                  </a:lnTo>
                  <a:lnTo>
                    <a:pt x="7665161" y="2590800"/>
                  </a:lnTo>
                  <a:lnTo>
                    <a:pt x="7665161" y="2044700"/>
                  </a:lnTo>
                  <a:lnTo>
                    <a:pt x="7661237" y="2032000"/>
                  </a:lnTo>
                  <a:lnTo>
                    <a:pt x="7651318" y="2032000"/>
                  </a:lnTo>
                  <a:lnTo>
                    <a:pt x="7647394" y="2044700"/>
                  </a:lnTo>
                  <a:lnTo>
                    <a:pt x="7647394" y="2590800"/>
                  </a:lnTo>
                  <a:lnTo>
                    <a:pt x="7606119" y="2590800"/>
                  </a:lnTo>
                  <a:lnTo>
                    <a:pt x="7606119" y="2044700"/>
                  </a:lnTo>
                  <a:lnTo>
                    <a:pt x="7602042" y="2032000"/>
                  </a:lnTo>
                  <a:lnTo>
                    <a:pt x="7592276" y="2032000"/>
                  </a:lnTo>
                  <a:lnTo>
                    <a:pt x="7588326" y="2044700"/>
                  </a:lnTo>
                  <a:lnTo>
                    <a:pt x="7588326" y="2590800"/>
                  </a:lnTo>
                  <a:lnTo>
                    <a:pt x="7546937" y="2590800"/>
                  </a:lnTo>
                  <a:lnTo>
                    <a:pt x="7546937" y="2044700"/>
                  </a:lnTo>
                  <a:lnTo>
                    <a:pt x="7543000" y="2032000"/>
                  </a:lnTo>
                  <a:lnTo>
                    <a:pt x="7533094" y="2032000"/>
                  </a:lnTo>
                  <a:lnTo>
                    <a:pt x="7529157" y="2044700"/>
                  </a:lnTo>
                  <a:lnTo>
                    <a:pt x="7529157" y="2590800"/>
                  </a:lnTo>
                  <a:lnTo>
                    <a:pt x="7487882" y="2590800"/>
                  </a:lnTo>
                  <a:lnTo>
                    <a:pt x="7487882" y="2044700"/>
                  </a:lnTo>
                  <a:lnTo>
                    <a:pt x="7483818" y="2032000"/>
                  </a:lnTo>
                  <a:lnTo>
                    <a:pt x="7474026" y="2032000"/>
                  </a:lnTo>
                  <a:lnTo>
                    <a:pt x="7470102" y="2044700"/>
                  </a:lnTo>
                  <a:lnTo>
                    <a:pt x="7470102" y="2590800"/>
                  </a:lnTo>
                  <a:lnTo>
                    <a:pt x="7416000" y="2590800"/>
                  </a:lnTo>
                  <a:lnTo>
                    <a:pt x="7416000" y="2006600"/>
                  </a:lnTo>
                  <a:lnTo>
                    <a:pt x="8006283" y="2006600"/>
                  </a:lnTo>
                  <a:lnTo>
                    <a:pt x="8006283" y="1993900"/>
                  </a:lnTo>
                  <a:lnTo>
                    <a:pt x="7398220" y="1993900"/>
                  </a:lnTo>
                  <a:lnTo>
                    <a:pt x="7398220" y="2006600"/>
                  </a:lnTo>
                  <a:lnTo>
                    <a:pt x="7398220" y="2590800"/>
                  </a:lnTo>
                  <a:lnTo>
                    <a:pt x="7347420" y="2590800"/>
                  </a:lnTo>
                  <a:lnTo>
                    <a:pt x="7347420" y="2044700"/>
                  </a:lnTo>
                  <a:lnTo>
                    <a:pt x="7343483" y="2032000"/>
                  </a:lnTo>
                  <a:lnTo>
                    <a:pt x="7333577" y="2032000"/>
                  </a:lnTo>
                  <a:lnTo>
                    <a:pt x="7329640" y="2044700"/>
                  </a:lnTo>
                  <a:lnTo>
                    <a:pt x="7329640" y="2590800"/>
                  </a:lnTo>
                  <a:lnTo>
                    <a:pt x="7314654" y="2590800"/>
                  </a:lnTo>
                  <a:lnTo>
                    <a:pt x="7314654" y="2489200"/>
                  </a:lnTo>
                  <a:lnTo>
                    <a:pt x="7306272" y="2489200"/>
                  </a:lnTo>
                  <a:lnTo>
                    <a:pt x="7306272" y="2044700"/>
                  </a:lnTo>
                  <a:lnTo>
                    <a:pt x="7302335" y="2032000"/>
                  </a:lnTo>
                  <a:lnTo>
                    <a:pt x="7296874" y="2032000"/>
                  </a:lnTo>
                  <a:lnTo>
                    <a:pt x="7296874" y="2501900"/>
                  </a:lnTo>
                  <a:lnTo>
                    <a:pt x="7296874" y="2590800"/>
                  </a:lnTo>
                  <a:lnTo>
                    <a:pt x="7130643" y="2590800"/>
                  </a:lnTo>
                  <a:lnTo>
                    <a:pt x="7130643" y="2692400"/>
                  </a:lnTo>
                  <a:lnTo>
                    <a:pt x="6888073" y="2692400"/>
                  </a:lnTo>
                  <a:lnTo>
                    <a:pt x="6888073" y="3302000"/>
                  </a:lnTo>
                  <a:lnTo>
                    <a:pt x="6888073" y="3314700"/>
                  </a:lnTo>
                  <a:lnTo>
                    <a:pt x="6888073" y="3403600"/>
                  </a:lnTo>
                  <a:lnTo>
                    <a:pt x="6677253" y="3873500"/>
                  </a:lnTo>
                  <a:lnTo>
                    <a:pt x="6659613" y="3797300"/>
                  </a:lnTo>
                  <a:lnTo>
                    <a:pt x="6659613" y="3873500"/>
                  </a:lnTo>
                  <a:lnTo>
                    <a:pt x="6657949" y="3873500"/>
                  </a:lnTo>
                  <a:lnTo>
                    <a:pt x="6657949" y="3898900"/>
                  </a:lnTo>
                  <a:lnTo>
                    <a:pt x="6349733" y="4381500"/>
                  </a:lnTo>
                  <a:lnTo>
                    <a:pt x="5892546" y="4305300"/>
                  </a:lnTo>
                  <a:lnTo>
                    <a:pt x="5801106" y="4292600"/>
                  </a:lnTo>
                  <a:lnTo>
                    <a:pt x="5802490" y="4292600"/>
                  </a:lnTo>
                  <a:lnTo>
                    <a:pt x="5803506" y="4279976"/>
                  </a:lnTo>
                  <a:lnTo>
                    <a:pt x="5799074" y="4267200"/>
                  </a:lnTo>
                  <a:lnTo>
                    <a:pt x="5787009" y="4254500"/>
                  </a:lnTo>
                  <a:lnTo>
                    <a:pt x="5768975" y="4241800"/>
                  </a:lnTo>
                  <a:lnTo>
                    <a:pt x="5724779" y="4241800"/>
                  </a:lnTo>
                  <a:lnTo>
                    <a:pt x="5706872" y="4254500"/>
                  </a:lnTo>
                  <a:lnTo>
                    <a:pt x="5694680" y="4267200"/>
                  </a:lnTo>
                  <a:lnTo>
                    <a:pt x="5690235" y="4279976"/>
                  </a:lnTo>
                  <a:lnTo>
                    <a:pt x="5690235" y="4292600"/>
                  </a:lnTo>
                  <a:lnTo>
                    <a:pt x="5693410" y="4292600"/>
                  </a:lnTo>
                  <a:lnTo>
                    <a:pt x="5698490" y="4305300"/>
                  </a:lnTo>
                  <a:lnTo>
                    <a:pt x="5646293" y="4343400"/>
                  </a:lnTo>
                  <a:lnTo>
                    <a:pt x="5629402" y="4343400"/>
                  </a:lnTo>
                  <a:lnTo>
                    <a:pt x="5046865" y="4800600"/>
                  </a:lnTo>
                  <a:lnTo>
                    <a:pt x="5028196" y="4787900"/>
                  </a:lnTo>
                  <a:lnTo>
                    <a:pt x="5028196" y="4800600"/>
                  </a:lnTo>
                  <a:lnTo>
                    <a:pt x="5021084" y="4800600"/>
                  </a:lnTo>
                  <a:lnTo>
                    <a:pt x="5021084" y="4813300"/>
                  </a:lnTo>
                  <a:lnTo>
                    <a:pt x="4311929" y="5410200"/>
                  </a:lnTo>
                  <a:lnTo>
                    <a:pt x="4281589" y="5397500"/>
                  </a:lnTo>
                  <a:lnTo>
                    <a:pt x="4225582" y="5372100"/>
                  </a:lnTo>
                  <a:lnTo>
                    <a:pt x="4225582" y="5397500"/>
                  </a:lnTo>
                  <a:lnTo>
                    <a:pt x="3199942" y="5092700"/>
                  </a:lnTo>
                  <a:lnTo>
                    <a:pt x="3270389" y="5080000"/>
                  </a:lnTo>
                  <a:lnTo>
                    <a:pt x="3481755" y="5041900"/>
                  </a:lnTo>
                  <a:lnTo>
                    <a:pt x="4225582" y="5397500"/>
                  </a:lnTo>
                  <a:lnTo>
                    <a:pt x="4225582" y="5372100"/>
                  </a:lnTo>
                  <a:lnTo>
                    <a:pt x="3523919" y="5041900"/>
                  </a:lnTo>
                  <a:lnTo>
                    <a:pt x="3493693" y="5029200"/>
                  </a:lnTo>
                  <a:lnTo>
                    <a:pt x="3583432" y="5016500"/>
                  </a:lnTo>
                  <a:lnTo>
                    <a:pt x="5019306" y="4813300"/>
                  </a:lnTo>
                  <a:lnTo>
                    <a:pt x="5021084" y="4813300"/>
                  </a:lnTo>
                  <a:lnTo>
                    <a:pt x="5021084" y="4800600"/>
                  </a:lnTo>
                  <a:lnTo>
                    <a:pt x="3491153" y="5016500"/>
                  </a:lnTo>
                  <a:lnTo>
                    <a:pt x="4289869" y="4279976"/>
                  </a:lnTo>
                  <a:lnTo>
                    <a:pt x="4354563" y="4279976"/>
                  </a:lnTo>
                  <a:lnTo>
                    <a:pt x="5028196" y="4800600"/>
                  </a:lnTo>
                  <a:lnTo>
                    <a:pt x="5028196" y="4787900"/>
                  </a:lnTo>
                  <a:lnTo>
                    <a:pt x="4369422" y="4279976"/>
                  </a:lnTo>
                  <a:lnTo>
                    <a:pt x="4369282" y="4279976"/>
                  </a:lnTo>
                  <a:lnTo>
                    <a:pt x="4376585" y="4267200"/>
                  </a:lnTo>
                  <a:lnTo>
                    <a:pt x="4381779" y="4267200"/>
                  </a:lnTo>
                  <a:lnTo>
                    <a:pt x="4384446" y="4254500"/>
                  </a:lnTo>
                  <a:lnTo>
                    <a:pt x="5629402" y="4343400"/>
                  </a:lnTo>
                  <a:lnTo>
                    <a:pt x="4543958" y="4254500"/>
                  </a:lnTo>
                  <a:lnTo>
                    <a:pt x="4386478" y="4241800"/>
                  </a:lnTo>
                  <a:lnTo>
                    <a:pt x="4605375" y="4216400"/>
                  </a:lnTo>
                  <a:lnTo>
                    <a:pt x="5698515" y="4089565"/>
                  </a:lnTo>
                  <a:lnTo>
                    <a:pt x="5716740" y="4089565"/>
                  </a:lnTo>
                  <a:lnTo>
                    <a:pt x="5718048" y="4076700"/>
                  </a:lnTo>
                  <a:lnTo>
                    <a:pt x="5790438" y="4064000"/>
                  </a:lnTo>
                  <a:lnTo>
                    <a:pt x="6657949" y="3898900"/>
                  </a:lnTo>
                  <a:lnTo>
                    <a:pt x="6657949" y="3873500"/>
                  </a:lnTo>
                  <a:lnTo>
                    <a:pt x="6654381" y="3860800"/>
                  </a:lnTo>
                  <a:lnTo>
                    <a:pt x="6654381" y="3886200"/>
                  </a:lnTo>
                  <a:lnTo>
                    <a:pt x="6609562" y="3886200"/>
                  </a:lnTo>
                  <a:lnTo>
                    <a:pt x="6609562" y="3898900"/>
                  </a:lnTo>
                  <a:lnTo>
                    <a:pt x="5745607" y="4064000"/>
                  </a:lnTo>
                  <a:lnTo>
                    <a:pt x="5765038" y="4051300"/>
                  </a:lnTo>
                  <a:lnTo>
                    <a:pt x="5998845" y="3886200"/>
                  </a:lnTo>
                  <a:lnTo>
                    <a:pt x="6609562" y="3898900"/>
                  </a:lnTo>
                  <a:lnTo>
                    <a:pt x="6609562" y="3886200"/>
                  </a:lnTo>
                  <a:lnTo>
                    <a:pt x="6012167" y="3873500"/>
                  </a:lnTo>
                  <a:lnTo>
                    <a:pt x="6024486" y="3860800"/>
                  </a:lnTo>
                  <a:lnTo>
                    <a:pt x="6222479" y="3632200"/>
                  </a:lnTo>
                  <a:lnTo>
                    <a:pt x="6272009" y="3568700"/>
                  </a:lnTo>
                  <a:lnTo>
                    <a:pt x="6302489" y="3568700"/>
                  </a:lnTo>
                  <a:lnTo>
                    <a:pt x="6654381" y="3886200"/>
                  </a:lnTo>
                  <a:lnTo>
                    <a:pt x="6654381" y="3860800"/>
                  </a:lnTo>
                  <a:lnTo>
                    <a:pt x="6316078" y="3568700"/>
                  </a:lnTo>
                  <a:lnTo>
                    <a:pt x="6319380" y="3556000"/>
                  </a:lnTo>
                  <a:lnTo>
                    <a:pt x="6321285" y="3556000"/>
                  </a:lnTo>
                  <a:lnTo>
                    <a:pt x="6318745" y="3543300"/>
                  </a:lnTo>
                  <a:lnTo>
                    <a:pt x="6312014" y="3530600"/>
                  </a:lnTo>
                  <a:lnTo>
                    <a:pt x="6267183" y="3530600"/>
                  </a:lnTo>
                  <a:lnTo>
                    <a:pt x="6260452" y="3543300"/>
                  </a:lnTo>
                  <a:lnTo>
                    <a:pt x="6257912" y="3556000"/>
                  </a:lnTo>
                  <a:lnTo>
                    <a:pt x="6260325" y="3556000"/>
                  </a:lnTo>
                  <a:lnTo>
                    <a:pt x="6202413" y="3632200"/>
                  </a:lnTo>
                  <a:lnTo>
                    <a:pt x="6192761" y="3632200"/>
                  </a:lnTo>
                  <a:lnTo>
                    <a:pt x="6192748" y="3644912"/>
                  </a:lnTo>
                  <a:lnTo>
                    <a:pt x="5999340" y="3860800"/>
                  </a:lnTo>
                  <a:lnTo>
                    <a:pt x="5981827" y="3797300"/>
                  </a:lnTo>
                  <a:lnTo>
                    <a:pt x="5981827" y="3873500"/>
                  </a:lnTo>
                  <a:lnTo>
                    <a:pt x="5980303" y="3873500"/>
                  </a:lnTo>
                  <a:lnTo>
                    <a:pt x="5980303" y="3886200"/>
                  </a:lnTo>
                  <a:lnTo>
                    <a:pt x="5735828" y="4051300"/>
                  </a:lnTo>
                  <a:lnTo>
                    <a:pt x="5850890" y="3822700"/>
                  </a:lnTo>
                  <a:lnTo>
                    <a:pt x="5980303" y="3886200"/>
                  </a:lnTo>
                  <a:lnTo>
                    <a:pt x="5980303" y="3873500"/>
                  </a:lnTo>
                  <a:lnTo>
                    <a:pt x="5878182" y="3822700"/>
                  </a:lnTo>
                  <a:lnTo>
                    <a:pt x="5852668" y="3810000"/>
                  </a:lnTo>
                  <a:lnTo>
                    <a:pt x="5836412" y="3797300"/>
                  </a:lnTo>
                  <a:lnTo>
                    <a:pt x="5836412" y="3810000"/>
                  </a:lnTo>
                  <a:lnTo>
                    <a:pt x="5719064" y="4051300"/>
                  </a:lnTo>
                  <a:lnTo>
                    <a:pt x="5703824" y="3924300"/>
                  </a:lnTo>
                  <a:lnTo>
                    <a:pt x="5703824" y="4064000"/>
                  </a:lnTo>
                  <a:lnTo>
                    <a:pt x="5646940" y="4064000"/>
                  </a:lnTo>
                  <a:lnTo>
                    <a:pt x="5646940" y="4076700"/>
                  </a:lnTo>
                  <a:lnTo>
                    <a:pt x="4382795" y="4216400"/>
                  </a:lnTo>
                  <a:lnTo>
                    <a:pt x="4374540" y="4203700"/>
                  </a:lnTo>
                  <a:lnTo>
                    <a:pt x="4362475" y="4203700"/>
                  </a:lnTo>
                  <a:lnTo>
                    <a:pt x="4347362" y="4191000"/>
                  </a:lnTo>
                  <a:lnTo>
                    <a:pt x="4313847" y="4191000"/>
                  </a:lnTo>
                  <a:lnTo>
                    <a:pt x="4299356" y="4203700"/>
                  </a:lnTo>
                  <a:lnTo>
                    <a:pt x="4287558" y="4203700"/>
                  </a:lnTo>
                  <a:lnTo>
                    <a:pt x="4279430" y="4216400"/>
                  </a:lnTo>
                  <a:lnTo>
                    <a:pt x="4279430" y="4267200"/>
                  </a:lnTo>
                  <a:lnTo>
                    <a:pt x="3467912" y="5016500"/>
                  </a:lnTo>
                  <a:lnTo>
                    <a:pt x="3460546" y="5003800"/>
                  </a:lnTo>
                  <a:lnTo>
                    <a:pt x="3460546" y="5029200"/>
                  </a:lnTo>
                  <a:lnTo>
                    <a:pt x="3169221" y="5080000"/>
                  </a:lnTo>
                  <a:lnTo>
                    <a:pt x="2906217" y="5016500"/>
                  </a:lnTo>
                  <a:lnTo>
                    <a:pt x="2853626" y="5003800"/>
                  </a:lnTo>
                  <a:lnTo>
                    <a:pt x="2848546" y="4978400"/>
                  </a:lnTo>
                  <a:lnTo>
                    <a:pt x="2836354" y="4965700"/>
                  </a:lnTo>
                  <a:lnTo>
                    <a:pt x="2818701" y="4953000"/>
                  </a:lnTo>
                  <a:lnTo>
                    <a:pt x="2775153" y="4953000"/>
                  </a:lnTo>
                  <a:lnTo>
                    <a:pt x="2757233" y="4965700"/>
                  </a:lnTo>
                  <a:lnTo>
                    <a:pt x="2745041" y="4978400"/>
                  </a:lnTo>
                  <a:lnTo>
                    <a:pt x="2740596" y="5003800"/>
                  </a:lnTo>
                  <a:lnTo>
                    <a:pt x="2741358" y="5003800"/>
                  </a:lnTo>
                  <a:lnTo>
                    <a:pt x="2481148" y="5143500"/>
                  </a:lnTo>
                  <a:lnTo>
                    <a:pt x="2692844" y="4457700"/>
                  </a:lnTo>
                  <a:lnTo>
                    <a:pt x="2724213" y="4457700"/>
                  </a:lnTo>
                  <a:lnTo>
                    <a:pt x="2731719" y="4445000"/>
                  </a:lnTo>
                  <a:lnTo>
                    <a:pt x="3460546" y="5029200"/>
                  </a:lnTo>
                  <a:lnTo>
                    <a:pt x="3460546" y="5003800"/>
                  </a:lnTo>
                  <a:lnTo>
                    <a:pt x="3052635" y="4686300"/>
                  </a:lnTo>
                  <a:lnTo>
                    <a:pt x="4278782" y="4267200"/>
                  </a:lnTo>
                  <a:lnTo>
                    <a:pt x="4279430" y="4267200"/>
                  </a:lnTo>
                  <a:lnTo>
                    <a:pt x="4279430" y="4216400"/>
                  </a:lnTo>
                  <a:lnTo>
                    <a:pt x="4278909" y="4216400"/>
                  </a:lnTo>
                  <a:lnTo>
                    <a:pt x="4235221" y="4203700"/>
                  </a:lnTo>
                  <a:lnTo>
                    <a:pt x="4235221" y="4241800"/>
                  </a:lnTo>
                  <a:lnTo>
                    <a:pt x="3120428" y="4279912"/>
                  </a:lnTo>
                  <a:lnTo>
                    <a:pt x="3245535" y="4127500"/>
                  </a:lnTo>
                  <a:lnTo>
                    <a:pt x="3294811" y="4127500"/>
                  </a:lnTo>
                  <a:lnTo>
                    <a:pt x="3303435" y="4114800"/>
                  </a:lnTo>
                  <a:lnTo>
                    <a:pt x="3308235" y="4089565"/>
                  </a:lnTo>
                  <a:lnTo>
                    <a:pt x="3308794" y="4089565"/>
                  </a:lnTo>
                  <a:lnTo>
                    <a:pt x="3392182" y="4114800"/>
                  </a:lnTo>
                  <a:lnTo>
                    <a:pt x="3362426" y="4089565"/>
                  </a:lnTo>
                  <a:lnTo>
                    <a:pt x="3362922" y="4089565"/>
                  </a:lnTo>
                  <a:lnTo>
                    <a:pt x="3307257" y="4076700"/>
                  </a:lnTo>
                  <a:lnTo>
                    <a:pt x="3301923" y="4076700"/>
                  </a:lnTo>
                  <a:lnTo>
                    <a:pt x="3293287" y="4064000"/>
                  </a:lnTo>
                  <a:lnTo>
                    <a:pt x="3241598" y="4064000"/>
                  </a:lnTo>
                  <a:lnTo>
                    <a:pt x="3233089" y="4076700"/>
                  </a:lnTo>
                  <a:lnTo>
                    <a:pt x="3230054" y="4089565"/>
                  </a:lnTo>
                  <a:lnTo>
                    <a:pt x="3231438" y="4114800"/>
                  </a:lnTo>
                  <a:lnTo>
                    <a:pt x="3233851" y="4114800"/>
                  </a:lnTo>
                  <a:lnTo>
                    <a:pt x="3226993" y="4127500"/>
                  </a:lnTo>
                  <a:lnTo>
                    <a:pt x="3226739" y="4114800"/>
                  </a:lnTo>
                  <a:lnTo>
                    <a:pt x="3216338" y="4114800"/>
                  </a:lnTo>
                  <a:lnTo>
                    <a:pt x="3216338" y="4140200"/>
                  </a:lnTo>
                  <a:lnTo>
                    <a:pt x="3098660" y="4279976"/>
                  </a:lnTo>
                  <a:lnTo>
                    <a:pt x="3097288" y="4279976"/>
                  </a:lnTo>
                  <a:lnTo>
                    <a:pt x="2122627" y="4330700"/>
                  </a:lnTo>
                  <a:lnTo>
                    <a:pt x="2858706" y="4152900"/>
                  </a:lnTo>
                  <a:lnTo>
                    <a:pt x="2862643" y="4152900"/>
                  </a:lnTo>
                  <a:lnTo>
                    <a:pt x="3216338" y="4140200"/>
                  </a:lnTo>
                  <a:lnTo>
                    <a:pt x="3216338" y="4114800"/>
                  </a:lnTo>
                  <a:lnTo>
                    <a:pt x="2891091" y="4140200"/>
                  </a:lnTo>
                  <a:lnTo>
                    <a:pt x="3073704" y="4038600"/>
                  </a:lnTo>
                  <a:lnTo>
                    <a:pt x="3964724" y="4038600"/>
                  </a:lnTo>
                  <a:lnTo>
                    <a:pt x="3789972" y="4076700"/>
                  </a:lnTo>
                  <a:lnTo>
                    <a:pt x="3412604" y="4089565"/>
                  </a:lnTo>
                  <a:lnTo>
                    <a:pt x="3417239" y="4089565"/>
                  </a:lnTo>
                  <a:lnTo>
                    <a:pt x="3417328" y="4114800"/>
                  </a:lnTo>
                  <a:lnTo>
                    <a:pt x="4235221" y="4241800"/>
                  </a:lnTo>
                  <a:lnTo>
                    <a:pt x="4235221" y="4203700"/>
                  </a:lnTo>
                  <a:lnTo>
                    <a:pt x="4220756" y="4203700"/>
                  </a:lnTo>
                  <a:lnTo>
                    <a:pt x="4220756" y="4216400"/>
                  </a:lnTo>
                  <a:lnTo>
                    <a:pt x="3476929" y="4114800"/>
                  </a:lnTo>
                  <a:lnTo>
                    <a:pt x="3788283" y="4089565"/>
                  </a:lnTo>
                  <a:lnTo>
                    <a:pt x="3790772" y="4089565"/>
                  </a:lnTo>
                  <a:lnTo>
                    <a:pt x="4220756" y="4216400"/>
                  </a:lnTo>
                  <a:lnTo>
                    <a:pt x="4220756" y="4203700"/>
                  </a:lnTo>
                  <a:lnTo>
                    <a:pt x="3879469" y="4089565"/>
                  </a:lnTo>
                  <a:lnTo>
                    <a:pt x="3834549" y="4076700"/>
                  </a:lnTo>
                  <a:lnTo>
                    <a:pt x="4288650" y="4064000"/>
                  </a:lnTo>
                  <a:lnTo>
                    <a:pt x="5196852" y="4038600"/>
                  </a:lnTo>
                  <a:lnTo>
                    <a:pt x="5646940" y="4076700"/>
                  </a:lnTo>
                  <a:lnTo>
                    <a:pt x="5646940" y="4064000"/>
                  </a:lnTo>
                  <a:lnTo>
                    <a:pt x="5361521" y="4038600"/>
                  </a:lnTo>
                  <a:lnTo>
                    <a:pt x="5218823" y="4025900"/>
                  </a:lnTo>
                  <a:lnTo>
                    <a:pt x="5230850" y="4013200"/>
                  </a:lnTo>
                  <a:lnTo>
                    <a:pt x="5351145" y="3886200"/>
                  </a:lnTo>
                  <a:lnTo>
                    <a:pt x="5351145" y="3810000"/>
                  </a:lnTo>
                  <a:lnTo>
                    <a:pt x="5417439" y="3810000"/>
                  </a:lnTo>
                  <a:lnTo>
                    <a:pt x="5431663" y="3797300"/>
                  </a:lnTo>
                  <a:lnTo>
                    <a:pt x="5445887" y="3784600"/>
                  </a:lnTo>
                  <a:lnTo>
                    <a:pt x="5488559" y="3746500"/>
                  </a:lnTo>
                  <a:lnTo>
                    <a:pt x="5531104" y="3695700"/>
                  </a:lnTo>
                  <a:lnTo>
                    <a:pt x="5545328" y="3683000"/>
                  </a:lnTo>
                  <a:lnTo>
                    <a:pt x="5545582" y="3683000"/>
                  </a:lnTo>
                  <a:lnTo>
                    <a:pt x="5570715" y="3657612"/>
                  </a:lnTo>
                  <a:lnTo>
                    <a:pt x="5596001" y="3632200"/>
                  </a:lnTo>
                  <a:lnTo>
                    <a:pt x="5621274" y="3606800"/>
                  </a:lnTo>
                  <a:lnTo>
                    <a:pt x="5621528" y="3606800"/>
                  </a:lnTo>
                  <a:lnTo>
                    <a:pt x="5644896" y="3581400"/>
                  </a:lnTo>
                  <a:lnTo>
                    <a:pt x="5703824" y="4064000"/>
                  </a:lnTo>
                  <a:lnTo>
                    <a:pt x="5703824" y="3924300"/>
                  </a:lnTo>
                  <a:lnTo>
                    <a:pt x="5664073" y="3581400"/>
                  </a:lnTo>
                  <a:lnTo>
                    <a:pt x="5836412" y="3810000"/>
                  </a:lnTo>
                  <a:lnTo>
                    <a:pt x="5836412" y="3797300"/>
                  </a:lnTo>
                  <a:lnTo>
                    <a:pt x="5672709" y="3568700"/>
                  </a:lnTo>
                  <a:lnTo>
                    <a:pt x="5908802" y="3644912"/>
                  </a:lnTo>
                  <a:lnTo>
                    <a:pt x="5914009" y="3644912"/>
                  </a:lnTo>
                  <a:lnTo>
                    <a:pt x="5981827" y="3873500"/>
                  </a:lnTo>
                  <a:lnTo>
                    <a:pt x="5981827" y="3797300"/>
                  </a:lnTo>
                  <a:lnTo>
                    <a:pt x="5933567" y="3657612"/>
                  </a:lnTo>
                  <a:lnTo>
                    <a:pt x="5942838" y="3657612"/>
                  </a:lnTo>
                  <a:lnTo>
                    <a:pt x="5936869" y="3644912"/>
                  </a:lnTo>
                  <a:lnTo>
                    <a:pt x="6192748" y="3644912"/>
                  </a:lnTo>
                  <a:lnTo>
                    <a:pt x="6192748" y="3632200"/>
                  </a:lnTo>
                  <a:lnTo>
                    <a:pt x="5956795" y="3632200"/>
                  </a:lnTo>
                  <a:lnTo>
                    <a:pt x="6310871" y="3479800"/>
                  </a:lnTo>
                  <a:lnTo>
                    <a:pt x="6321158" y="3479800"/>
                  </a:lnTo>
                  <a:lnTo>
                    <a:pt x="6340716" y="3492500"/>
                  </a:lnTo>
                  <a:lnTo>
                    <a:pt x="6337770" y="3479800"/>
                  </a:lnTo>
                  <a:lnTo>
                    <a:pt x="6331940" y="3454400"/>
                  </a:lnTo>
                  <a:lnTo>
                    <a:pt x="6402489" y="3441712"/>
                  </a:lnTo>
                  <a:lnTo>
                    <a:pt x="6543776" y="3416300"/>
                  </a:lnTo>
                  <a:lnTo>
                    <a:pt x="6659613" y="3873500"/>
                  </a:lnTo>
                  <a:lnTo>
                    <a:pt x="6659613" y="3797300"/>
                  </a:lnTo>
                  <a:lnTo>
                    <a:pt x="6560909" y="3416300"/>
                  </a:lnTo>
                  <a:lnTo>
                    <a:pt x="6562699" y="3416300"/>
                  </a:lnTo>
                  <a:lnTo>
                    <a:pt x="6597358" y="3403600"/>
                  </a:lnTo>
                  <a:lnTo>
                    <a:pt x="6770471" y="3327400"/>
                  </a:lnTo>
                  <a:lnTo>
                    <a:pt x="6805142" y="3314700"/>
                  </a:lnTo>
                  <a:lnTo>
                    <a:pt x="6888073" y="3314700"/>
                  </a:lnTo>
                  <a:lnTo>
                    <a:pt x="6888073" y="3302000"/>
                  </a:lnTo>
                  <a:lnTo>
                    <a:pt x="6812000" y="3302000"/>
                  </a:lnTo>
                  <a:lnTo>
                    <a:pt x="6812000" y="2501900"/>
                  </a:lnTo>
                  <a:lnTo>
                    <a:pt x="7296874" y="2501900"/>
                  </a:lnTo>
                  <a:lnTo>
                    <a:pt x="7296874" y="2032000"/>
                  </a:lnTo>
                  <a:lnTo>
                    <a:pt x="7292429" y="2032000"/>
                  </a:lnTo>
                  <a:lnTo>
                    <a:pt x="7288504" y="2044700"/>
                  </a:lnTo>
                  <a:lnTo>
                    <a:pt x="7288504" y="2489200"/>
                  </a:lnTo>
                  <a:lnTo>
                    <a:pt x="7264997" y="2476500"/>
                  </a:lnTo>
                  <a:lnTo>
                    <a:pt x="7265124" y="2044700"/>
                  </a:lnTo>
                  <a:lnTo>
                    <a:pt x="7261187" y="2032000"/>
                  </a:lnTo>
                  <a:lnTo>
                    <a:pt x="7251281" y="2032000"/>
                  </a:lnTo>
                  <a:lnTo>
                    <a:pt x="7250392" y="2044700"/>
                  </a:lnTo>
                  <a:lnTo>
                    <a:pt x="7250392" y="2489200"/>
                  </a:lnTo>
                  <a:lnTo>
                    <a:pt x="6794220" y="2489200"/>
                  </a:lnTo>
                  <a:lnTo>
                    <a:pt x="6794220" y="3289300"/>
                  </a:lnTo>
                  <a:lnTo>
                    <a:pt x="6789521" y="3289300"/>
                  </a:lnTo>
                  <a:lnTo>
                    <a:pt x="6789521" y="3302000"/>
                  </a:lnTo>
                  <a:lnTo>
                    <a:pt x="6755612" y="3314700"/>
                  </a:lnTo>
                  <a:lnTo>
                    <a:pt x="6730606" y="3314700"/>
                  </a:lnTo>
                  <a:lnTo>
                    <a:pt x="6730606" y="3327400"/>
                  </a:lnTo>
                  <a:lnTo>
                    <a:pt x="6554584" y="3403600"/>
                  </a:lnTo>
                  <a:lnTo>
                    <a:pt x="6537668" y="3378200"/>
                  </a:lnTo>
                  <a:lnTo>
                    <a:pt x="6537668" y="3403600"/>
                  </a:lnTo>
                  <a:lnTo>
                    <a:pt x="6333464" y="3441712"/>
                  </a:lnTo>
                  <a:lnTo>
                    <a:pt x="6338544" y="3429012"/>
                  </a:lnTo>
                  <a:lnTo>
                    <a:pt x="6413868" y="3225800"/>
                  </a:lnTo>
                  <a:lnTo>
                    <a:pt x="6420853" y="3225800"/>
                  </a:lnTo>
                  <a:lnTo>
                    <a:pt x="6463512" y="3289300"/>
                  </a:lnTo>
                  <a:lnTo>
                    <a:pt x="6465303" y="3289300"/>
                  </a:lnTo>
                  <a:lnTo>
                    <a:pt x="6537668" y="3403600"/>
                  </a:lnTo>
                  <a:lnTo>
                    <a:pt x="6537668" y="3378200"/>
                  </a:lnTo>
                  <a:lnTo>
                    <a:pt x="6510744" y="3327400"/>
                  </a:lnTo>
                  <a:lnTo>
                    <a:pt x="6730606" y="3327400"/>
                  </a:lnTo>
                  <a:lnTo>
                    <a:pt x="6730606" y="3314700"/>
                  </a:lnTo>
                  <a:lnTo>
                    <a:pt x="6501498" y="3314700"/>
                  </a:lnTo>
                  <a:lnTo>
                    <a:pt x="6484213" y="3289300"/>
                  </a:lnTo>
                  <a:lnTo>
                    <a:pt x="6496532" y="3276600"/>
                  </a:lnTo>
                  <a:lnTo>
                    <a:pt x="6620103" y="3136900"/>
                  </a:lnTo>
                  <a:lnTo>
                    <a:pt x="6789521" y="3302000"/>
                  </a:lnTo>
                  <a:lnTo>
                    <a:pt x="6789521" y="3289300"/>
                  </a:lnTo>
                  <a:lnTo>
                    <a:pt x="6642328" y="3136900"/>
                  </a:lnTo>
                  <a:lnTo>
                    <a:pt x="6628485" y="3124200"/>
                  </a:lnTo>
                  <a:lnTo>
                    <a:pt x="6628485" y="3073400"/>
                  </a:lnTo>
                  <a:lnTo>
                    <a:pt x="6792315" y="3238500"/>
                  </a:lnTo>
                  <a:lnTo>
                    <a:pt x="6794220" y="3238500"/>
                  </a:lnTo>
                  <a:lnTo>
                    <a:pt x="6794220" y="3225800"/>
                  </a:lnTo>
                  <a:lnTo>
                    <a:pt x="6656184" y="3073400"/>
                  </a:lnTo>
                  <a:lnTo>
                    <a:pt x="6628485" y="3048000"/>
                  </a:lnTo>
                  <a:lnTo>
                    <a:pt x="6628485" y="3009900"/>
                  </a:lnTo>
                  <a:lnTo>
                    <a:pt x="6792455" y="3162300"/>
                  </a:lnTo>
                  <a:lnTo>
                    <a:pt x="6794220" y="3162300"/>
                  </a:lnTo>
                  <a:lnTo>
                    <a:pt x="6794220" y="3136900"/>
                  </a:lnTo>
                  <a:lnTo>
                    <a:pt x="6645122" y="3009900"/>
                  </a:lnTo>
                  <a:lnTo>
                    <a:pt x="6628485" y="2997200"/>
                  </a:lnTo>
                  <a:lnTo>
                    <a:pt x="6628485" y="2946400"/>
                  </a:lnTo>
                  <a:lnTo>
                    <a:pt x="6792696" y="3073400"/>
                  </a:lnTo>
                  <a:lnTo>
                    <a:pt x="6794220" y="3073400"/>
                  </a:lnTo>
                  <a:lnTo>
                    <a:pt x="6794220" y="3060700"/>
                  </a:lnTo>
                  <a:lnTo>
                    <a:pt x="6661632" y="2946400"/>
                  </a:lnTo>
                  <a:lnTo>
                    <a:pt x="6628485" y="2921000"/>
                  </a:lnTo>
                  <a:lnTo>
                    <a:pt x="6628485" y="2882900"/>
                  </a:lnTo>
                  <a:lnTo>
                    <a:pt x="6629006" y="2882900"/>
                  </a:lnTo>
                  <a:lnTo>
                    <a:pt x="6792950" y="3009900"/>
                  </a:lnTo>
                  <a:lnTo>
                    <a:pt x="6794220" y="3009900"/>
                  </a:lnTo>
                  <a:lnTo>
                    <a:pt x="6794220" y="2997200"/>
                  </a:lnTo>
                  <a:lnTo>
                    <a:pt x="6654254" y="2882900"/>
                  </a:lnTo>
                  <a:lnTo>
                    <a:pt x="6628485" y="2870200"/>
                  </a:lnTo>
                  <a:lnTo>
                    <a:pt x="6628485" y="2806700"/>
                  </a:lnTo>
                  <a:lnTo>
                    <a:pt x="6793204" y="2933700"/>
                  </a:lnTo>
                  <a:lnTo>
                    <a:pt x="6794220" y="2933700"/>
                  </a:lnTo>
                  <a:lnTo>
                    <a:pt x="6794220" y="2921000"/>
                  </a:lnTo>
                  <a:lnTo>
                    <a:pt x="6746341" y="2882900"/>
                  </a:lnTo>
                  <a:lnTo>
                    <a:pt x="6648183" y="2806700"/>
                  </a:lnTo>
                  <a:lnTo>
                    <a:pt x="6628485" y="2794000"/>
                  </a:lnTo>
                  <a:lnTo>
                    <a:pt x="6628485" y="2755900"/>
                  </a:lnTo>
                  <a:lnTo>
                    <a:pt x="6793458" y="2857500"/>
                  </a:lnTo>
                  <a:lnTo>
                    <a:pt x="6794220" y="2857500"/>
                  </a:lnTo>
                  <a:lnTo>
                    <a:pt x="6794220" y="2844800"/>
                  </a:lnTo>
                  <a:lnTo>
                    <a:pt x="6652222" y="2755900"/>
                  </a:lnTo>
                  <a:lnTo>
                    <a:pt x="6628485" y="2743200"/>
                  </a:lnTo>
                  <a:lnTo>
                    <a:pt x="6628485" y="2679700"/>
                  </a:lnTo>
                  <a:lnTo>
                    <a:pt x="6793839" y="2781300"/>
                  </a:lnTo>
                  <a:lnTo>
                    <a:pt x="6794220" y="2781300"/>
                  </a:lnTo>
                  <a:lnTo>
                    <a:pt x="6794220" y="2768600"/>
                  </a:lnTo>
                  <a:lnTo>
                    <a:pt x="6652222" y="2679700"/>
                  </a:lnTo>
                  <a:lnTo>
                    <a:pt x="6628485" y="2667000"/>
                  </a:lnTo>
                  <a:lnTo>
                    <a:pt x="6628485" y="2628900"/>
                  </a:lnTo>
                  <a:lnTo>
                    <a:pt x="6794220" y="2717800"/>
                  </a:lnTo>
                  <a:lnTo>
                    <a:pt x="6794220" y="2692400"/>
                  </a:lnTo>
                  <a:lnTo>
                    <a:pt x="6675831" y="2628900"/>
                  </a:lnTo>
                  <a:lnTo>
                    <a:pt x="6628485" y="2603500"/>
                  </a:lnTo>
                  <a:lnTo>
                    <a:pt x="6628485" y="2552700"/>
                  </a:lnTo>
                  <a:lnTo>
                    <a:pt x="6794220" y="2628900"/>
                  </a:lnTo>
                  <a:lnTo>
                    <a:pt x="6794220" y="2616200"/>
                  </a:lnTo>
                  <a:lnTo>
                    <a:pt x="6661632" y="2552700"/>
                  </a:lnTo>
                  <a:lnTo>
                    <a:pt x="6628485" y="2540000"/>
                  </a:lnTo>
                  <a:lnTo>
                    <a:pt x="6628485" y="2489200"/>
                  </a:lnTo>
                  <a:lnTo>
                    <a:pt x="6794220" y="2552700"/>
                  </a:lnTo>
                  <a:lnTo>
                    <a:pt x="6794220" y="2540000"/>
                  </a:lnTo>
                  <a:lnTo>
                    <a:pt x="6661632" y="2489200"/>
                  </a:lnTo>
                  <a:lnTo>
                    <a:pt x="6628485" y="2476500"/>
                  </a:lnTo>
                  <a:lnTo>
                    <a:pt x="6628485" y="2438400"/>
                  </a:lnTo>
                  <a:lnTo>
                    <a:pt x="6794220" y="2501900"/>
                  </a:lnTo>
                  <a:lnTo>
                    <a:pt x="6794220" y="2489200"/>
                  </a:lnTo>
                  <a:lnTo>
                    <a:pt x="6661251" y="2438400"/>
                  </a:lnTo>
                  <a:lnTo>
                    <a:pt x="7054951" y="2438400"/>
                  </a:lnTo>
                  <a:lnTo>
                    <a:pt x="7125424" y="2463800"/>
                  </a:lnTo>
                  <a:lnTo>
                    <a:pt x="7135965" y="2463800"/>
                  </a:lnTo>
                  <a:lnTo>
                    <a:pt x="7250392" y="2489200"/>
                  </a:lnTo>
                  <a:lnTo>
                    <a:pt x="7250392" y="2044700"/>
                  </a:lnTo>
                  <a:lnTo>
                    <a:pt x="7247356" y="2044700"/>
                  </a:lnTo>
                  <a:lnTo>
                    <a:pt x="7247356" y="2476500"/>
                  </a:lnTo>
                  <a:lnTo>
                    <a:pt x="7223976" y="2476500"/>
                  </a:lnTo>
                  <a:lnTo>
                    <a:pt x="7223976" y="2044700"/>
                  </a:lnTo>
                  <a:lnTo>
                    <a:pt x="7219924" y="2032000"/>
                  </a:lnTo>
                  <a:lnTo>
                    <a:pt x="7210133" y="2032000"/>
                  </a:lnTo>
                  <a:lnTo>
                    <a:pt x="7206208" y="2044700"/>
                  </a:lnTo>
                  <a:lnTo>
                    <a:pt x="7206208" y="2463800"/>
                  </a:lnTo>
                  <a:lnTo>
                    <a:pt x="7182701" y="2463800"/>
                  </a:lnTo>
                  <a:lnTo>
                    <a:pt x="7182701" y="2044700"/>
                  </a:lnTo>
                  <a:lnTo>
                    <a:pt x="7178776" y="2032000"/>
                  </a:lnTo>
                  <a:lnTo>
                    <a:pt x="7168985" y="2032000"/>
                  </a:lnTo>
                  <a:lnTo>
                    <a:pt x="7164933" y="2044700"/>
                  </a:lnTo>
                  <a:lnTo>
                    <a:pt x="7164933" y="2463800"/>
                  </a:lnTo>
                  <a:lnTo>
                    <a:pt x="7141553" y="2438400"/>
                  </a:lnTo>
                  <a:lnTo>
                    <a:pt x="7141553" y="2044700"/>
                  </a:lnTo>
                  <a:lnTo>
                    <a:pt x="7137628" y="2032000"/>
                  </a:lnTo>
                  <a:lnTo>
                    <a:pt x="7127837" y="2032000"/>
                  </a:lnTo>
                  <a:lnTo>
                    <a:pt x="7123785" y="2044700"/>
                  </a:lnTo>
                  <a:lnTo>
                    <a:pt x="7123785" y="2438400"/>
                  </a:lnTo>
                  <a:lnTo>
                    <a:pt x="7099262" y="2425700"/>
                  </a:lnTo>
                  <a:lnTo>
                    <a:pt x="7099262" y="2006600"/>
                  </a:lnTo>
                  <a:lnTo>
                    <a:pt x="7398220" y="2006600"/>
                  </a:lnTo>
                  <a:lnTo>
                    <a:pt x="7398220" y="1993900"/>
                  </a:lnTo>
                  <a:lnTo>
                    <a:pt x="7081621" y="1993900"/>
                  </a:lnTo>
                  <a:lnTo>
                    <a:pt x="7081621" y="2425700"/>
                  </a:lnTo>
                  <a:lnTo>
                    <a:pt x="6610705" y="2425700"/>
                  </a:lnTo>
                  <a:lnTo>
                    <a:pt x="6610705" y="3124200"/>
                  </a:lnTo>
                  <a:lnTo>
                    <a:pt x="6474942" y="3276600"/>
                  </a:lnTo>
                  <a:lnTo>
                    <a:pt x="6437490" y="3225800"/>
                  </a:lnTo>
                  <a:lnTo>
                    <a:pt x="6444856" y="3225800"/>
                  </a:lnTo>
                  <a:lnTo>
                    <a:pt x="6449669" y="3200400"/>
                  </a:lnTo>
                  <a:lnTo>
                    <a:pt x="6447142" y="3187700"/>
                  </a:lnTo>
                  <a:lnTo>
                    <a:pt x="6440398" y="3175000"/>
                  </a:lnTo>
                  <a:lnTo>
                    <a:pt x="6399263" y="3175000"/>
                  </a:lnTo>
                  <a:lnTo>
                    <a:pt x="6397358" y="3187700"/>
                  </a:lnTo>
                  <a:lnTo>
                    <a:pt x="6397358" y="3225800"/>
                  </a:lnTo>
                  <a:lnTo>
                    <a:pt x="6320256" y="3429000"/>
                  </a:lnTo>
                  <a:lnTo>
                    <a:pt x="6300584" y="3378200"/>
                  </a:lnTo>
                  <a:lnTo>
                    <a:pt x="6300584" y="3429012"/>
                  </a:lnTo>
                  <a:lnTo>
                    <a:pt x="6297028" y="3429012"/>
                  </a:lnTo>
                  <a:lnTo>
                    <a:pt x="6297028" y="3454400"/>
                  </a:lnTo>
                  <a:lnTo>
                    <a:pt x="6269596" y="3467100"/>
                  </a:lnTo>
                  <a:lnTo>
                    <a:pt x="6269596" y="3479800"/>
                  </a:lnTo>
                  <a:lnTo>
                    <a:pt x="5940552" y="3632200"/>
                  </a:lnTo>
                  <a:lnTo>
                    <a:pt x="6017882" y="3492500"/>
                  </a:lnTo>
                  <a:lnTo>
                    <a:pt x="6269596" y="3479800"/>
                  </a:lnTo>
                  <a:lnTo>
                    <a:pt x="6269596" y="3467100"/>
                  </a:lnTo>
                  <a:lnTo>
                    <a:pt x="6017260" y="3479800"/>
                  </a:lnTo>
                  <a:lnTo>
                    <a:pt x="6002147" y="3454400"/>
                  </a:lnTo>
                  <a:lnTo>
                    <a:pt x="6002147" y="3492500"/>
                  </a:lnTo>
                  <a:lnTo>
                    <a:pt x="5919597" y="3632200"/>
                  </a:lnTo>
                  <a:lnTo>
                    <a:pt x="5899023" y="3606800"/>
                  </a:lnTo>
                  <a:lnTo>
                    <a:pt x="5899023" y="3632200"/>
                  </a:lnTo>
                  <a:lnTo>
                    <a:pt x="5700268" y="3568700"/>
                  </a:lnTo>
                  <a:lnTo>
                    <a:pt x="5660517" y="3556000"/>
                  </a:lnTo>
                  <a:lnTo>
                    <a:pt x="5660517" y="3454400"/>
                  </a:lnTo>
                  <a:lnTo>
                    <a:pt x="5757672" y="3454400"/>
                  </a:lnTo>
                  <a:lnTo>
                    <a:pt x="5899023" y="3632200"/>
                  </a:lnTo>
                  <a:lnTo>
                    <a:pt x="5899023" y="3606800"/>
                  </a:lnTo>
                  <a:lnTo>
                    <a:pt x="5784723" y="3454400"/>
                  </a:lnTo>
                  <a:lnTo>
                    <a:pt x="5773420" y="3441712"/>
                  </a:lnTo>
                  <a:lnTo>
                    <a:pt x="5787123" y="3429012"/>
                  </a:lnTo>
                  <a:lnTo>
                    <a:pt x="5897245" y="3314700"/>
                  </a:lnTo>
                  <a:lnTo>
                    <a:pt x="6002147" y="3492500"/>
                  </a:lnTo>
                  <a:lnTo>
                    <a:pt x="6002147" y="3454400"/>
                  </a:lnTo>
                  <a:lnTo>
                    <a:pt x="5918314" y="3314700"/>
                  </a:lnTo>
                  <a:lnTo>
                    <a:pt x="6297028" y="3454400"/>
                  </a:lnTo>
                  <a:lnTo>
                    <a:pt x="6297028" y="3429012"/>
                  </a:lnTo>
                  <a:lnTo>
                    <a:pt x="6282677" y="3416300"/>
                  </a:lnTo>
                  <a:lnTo>
                    <a:pt x="6282677" y="3429012"/>
                  </a:lnTo>
                  <a:lnTo>
                    <a:pt x="5945136" y="3314700"/>
                  </a:lnTo>
                  <a:lnTo>
                    <a:pt x="5907646" y="3302000"/>
                  </a:lnTo>
                  <a:lnTo>
                    <a:pt x="5907646" y="3263900"/>
                  </a:lnTo>
                  <a:lnTo>
                    <a:pt x="5939650" y="3263900"/>
                  </a:lnTo>
                  <a:lnTo>
                    <a:pt x="5954255" y="3251200"/>
                  </a:lnTo>
                  <a:lnTo>
                    <a:pt x="5968860" y="3238500"/>
                  </a:lnTo>
                  <a:lnTo>
                    <a:pt x="5983465" y="3225800"/>
                  </a:lnTo>
                  <a:lnTo>
                    <a:pt x="6021832" y="3225800"/>
                  </a:lnTo>
                  <a:lnTo>
                    <a:pt x="6282677" y="3429012"/>
                  </a:lnTo>
                  <a:lnTo>
                    <a:pt x="6282677" y="3416300"/>
                  </a:lnTo>
                  <a:lnTo>
                    <a:pt x="6038723" y="3225800"/>
                  </a:lnTo>
                  <a:lnTo>
                    <a:pt x="6228702" y="3251200"/>
                  </a:lnTo>
                  <a:lnTo>
                    <a:pt x="6300584" y="3429012"/>
                  </a:lnTo>
                  <a:lnTo>
                    <a:pt x="6300584" y="3378200"/>
                  </a:lnTo>
                  <a:lnTo>
                    <a:pt x="6246736" y="3251200"/>
                  </a:lnTo>
                  <a:lnTo>
                    <a:pt x="6293853" y="3238500"/>
                  </a:lnTo>
                  <a:lnTo>
                    <a:pt x="6387947" y="3200400"/>
                  </a:lnTo>
                  <a:lnTo>
                    <a:pt x="6389738" y="3200400"/>
                  </a:lnTo>
                  <a:lnTo>
                    <a:pt x="6393040" y="3225800"/>
                  </a:lnTo>
                  <a:lnTo>
                    <a:pt x="6397358" y="3225800"/>
                  </a:lnTo>
                  <a:lnTo>
                    <a:pt x="6397358" y="3187700"/>
                  </a:lnTo>
                  <a:lnTo>
                    <a:pt x="6388087" y="3187700"/>
                  </a:lnTo>
                  <a:lnTo>
                    <a:pt x="6235179" y="3238500"/>
                  </a:lnTo>
                  <a:lnTo>
                    <a:pt x="6168504" y="3225800"/>
                  </a:lnTo>
                  <a:lnTo>
                    <a:pt x="6035294" y="3187700"/>
                  </a:lnTo>
                  <a:lnTo>
                    <a:pt x="6032868" y="3187700"/>
                  </a:lnTo>
                  <a:lnTo>
                    <a:pt x="6027026" y="3175000"/>
                  </a:lnTo>
                  <a:lnTo>
                    <a:pt x="6007989" y="3175000"/>
                  </a:lnTo>
                  <a:lnTo>
                    <a:pt x="6007989" y="2273300"/>
                  </a:lnTo>
                  <a:lnTo>
                    <a:pt x="5990196" y="2273300"/>
                  </a:lnTo>
                  <a:lnTo>
                    <a:pt x="5990196" y="2286000"/>
                  </a:lnTo>
                  <a:lnTo>
                    <a:pt x="5990196" y="3175000"/>
                  </a:lnTo>
                  <a:lnTo>
                    <a:pt x="5979541" y="3175000"/>
                  </a:lnTo>
                  <a:lnTo>
                    <a:pt x="5972035" y="3187700"/>
                  </a:lnTo>
                  <a:lnTo>
                    <a:pt x="5972035" y="3200400"/>
                  </a:lnTo>
                  <a:lnTo>
                    <a:pt x="5973305" y="3200400"/>
                  </a:lnTo>
                  <a:lnTo>
                    <a:pt x="5939650" y="3238500"/>
                  </a:lnTo>
                  <a:lnTo>
                    <a:pt x="5939650" y="2298700"/>
                  </a:lnTo>
                  <a:lnTo>
                    <a:pt x="5990196" y="2286000"/>
                  </a:lnTo>
                  <a:lnTo>
                    <a:pt x="5990196" y="2273300"/>
                  </a:lnTo>
                  <a:lnTo>
                    <a:pt x="5921883" y="2273300"/>
                  </a:lnTo>
                  <a:lnTo>
                    <a:pt x="5921883" y="2298700"/>
                  </a:lnTo>
                  <a:lnTo>
                    <a:pt x="5921883" y="3251200"/>
                  </a:lnTo>
                  <a:lnTo>
                    <a:pt x="5907646" y="3251200"/>
                  </a:lnTo>
                  <a:lnTo>
                    <a:pt x="5907646" y="2540000"/>
                  </a:lnTo>
                  <a:lnTo>
                    <a:pt x="5891771" y="2540000"/>
                  </a:lnTo>
                  <a:lnTo>
                    <a:pt x="5891771" y="2489200"/>
                  </a:lnTo>
                  <a:lnTo>
                    <a:pt x="5889879" y="2489200"/>
                  </a:lnTo>
                  <a:lnTo>
                    <a:pt x="5889879" y="2552700"/>
                  </a:lnTo>
                  <a:lnTo>
                    <a:pt x="5889879" y="3289300"/>
                  </a:lnTo>
                  <a:lnTo>
                    <a:pt x="5879198" y="3289300"/>
                  </a:lnTo>
                  <a:lnTo>
                    <a:pt x="5888215" y="3302000"/>
                  </a:lnTo>
                  <a:lnTo>
                    <a:pt x="5769356" y="3429000"/>
                  </a:lnTo>
                  <a:lnTo>
                    <a:pt x="5769356" y="2616200"/>
                  </a:lnTo>
                  <a:lnTo>
                    <a:pt x="5799455" y="2603500"/>
                  </a:lnTo>
                  <a:lnTo>
                    <a:pt x="5889879" y="2552700"/>
                  </a:lnTo>
                  <a:lnTo>
                    <a:pt x="5889879" y="2489200"/>
                  </a:lnTo>
                  <a:lnTo>
                    <a:pt x="5874004" y="2489200"/>
                  </a:lnTo>
                  <a:lnTo>
                    <a:pt x="5874004" y="2501900"/>
                  </a:lnTo>
                  <a:lnTo>
                    <a:pt x="5874004" y="2540000"/>
                  </a:lnTo>
                  <a:lnTo>
                    <a:pt x="5857748" y="2540000"/>
                  </a:lnTo>
                  <a:lnTo>
                    <a:pt x="5857748" y="2552700"/>
                  </a:lnTo>
                  <a:lnTo>
                    <a:pt x="5758307" y="2603500"/>
                  </a:lnTo>
                  <a:lnTo>
                    <a:pt x="5751576" y="2603500"/>
                  </a:lnTo>
                  <a:lnTo>
                    <a:pt x="5751576" y="2616200"/>
                  </a:lnTo>
                  <a:lnTo>
                    <a:pt x="5751576" y="3441712"/>
                  </a:lnTo>
                  <a:lnTo>
                    <a:pt x="5660517" y="3441712"/>
                  </a:lnTo>
                  <a:lnTo>
                    <a:pt x="5660517" y="2616200"/>
                  </a:lnTo>
                  <a:lnTo>
                    <a:pt x="5751576" y="2616200"/>
                  </a:lnTo>
                  <a:lnTo>
                    <a:pt x="5751576" y="2603500"/>
                  </a:lnTo>
                  <a:lnTo>
                    <a:pt x="5660517" y="2603500"/>
                  </a:lnTo>
                  <a:lnTo>
                    <a:pt x="5660517" y="2552700"/>
                  </a:lnTo>
                  <a:lnTo>
                    <a:pt x="5857748" y="2552700"/>
                  </a:lnTo>
                  <a:lnTo>
                    <a:pt x="5857748" y="2540000"/>
                  </a:lnTo>
                  <a:lnTo>
                    <a:pt x="5660517" y="2540000"/>
                  </a:lnTo>
                  <a:lnTo>
                    <a:pt x="5660517" y="2501900"/>
                  </a:lnTo>
                  <a:lnTo>
                    <a:pt x="5874004" y="2501900"/>
                  </a:lnTo>
                  <a:lnTo>
                    <a:pt x="5874004" y="2489200"/>
                  </a:lnTo>
                  <a:lnTo>
                    <a:pt x="5660517" y="2489200"/>
                  </a:lnTo>
                  <a:lnTo>
                    <a:pt x="5660517" y="2476500"/>
                  </a:lnTo>
                  <a:lnTo>
                    <a:pt x="5891771" y="2476500"/>
                  </a:lnTo>
                  <a:lnTo>
                    <a:pt x="5891771" y="2463800"/>
                  </a:lnTo>
                  <a:lnTo>
                    <a:pt x="5891771" y="2413000"/>
                  </a:lnTo>
                  <a:lnTo>
                    <a:pt x="5874004" y="2413000"/>
                  </a:lnTo>
                  <a:lnTo>
                    <a:pt x="5874004" y="2425700"/>
                  </a:lnTo>
                  <a:lnTo>
                    <a:pt x="5874004" y="2463800"/>
                  </a:lnTo>
                  <a:lnTo>
                    <a:pt x="5660517" y="2463800"/>
                  </a:lnTo>
                  <a:lnTo>
                    <a:pt x="5660517" y="2425700"/>
                  </a:lnTo>
                  <a:lnTo>
                    <a:pt x="5874004" y="2425700"/>
                  </a:lnTo>
                  <a:lnTo>
                    <a:pt x="5874004" y="2413000"/>
                  </a:lnTo>
                  <a:lnTo>
                    <a:pt x="5660517" y="2413000"/>
                  </a:lnTo>
                  <a:lnTo>
                    <a:pt x="5660517" y="2400300"/>
                  </a:lnTo>
                  <a:lnTo>
                    <a:pt x="5891771" y="2400300"/>
                  </a:lnTo>
                  <a:lnTo>
                    <a:pt x="5891771" y="2387600"/>
                  </a:lnTo>
                  <a:lnTo>
                    <a:pt x="5891771" y="2336800"/>
                  </a:lnTo>
                  <a:lnTo>
                    <a:pt x="5874004" y="2336800"/>
                  </a:lnTo>
                  <a:lnTo>
                    <a:pt x="5874004" y="2349500"/>
                  </a:lnTo>
                  <a:lnTo>
                    <a:pt x="5874004" y="2387600"/>
                  </a:lnTo>
                  <a:lnTo>
                    <a:pt x="5660517" y="2387600"/>
                  </a:lnTo>
                  <a:lnTo>
                    <a:pt x="5660517" y="2349500"/>
                  </a:lnTo>
                  <a:lnTo>
                    <a:pt x="5874004" y="2349500"/>
                  </a:lnTo>
                  <a:lnTo>
                    <a:pt x="5874004" y="2336800"/>
                  </a:lnTo>
                  <a:lnTo>
                    <a:pt x="5660517" y="2336800"/>
                  </a:lnTo>
                  <a:lnTo>
                    <a:pt x="5660517" y="2298700"/>
                  </a:lnTo>
                  <a:lnTo>
                    <a:pt x="5921883" y="2298700"/>
                  </a:lnTo>
                  <a:lnTo>
                    <a:pt x="5921883" y="2273300"/>
                  </a:lnTo>
                  <a:lnTo>
                    <a:pt x="5660517" y="2273300"/>
                  </a:lnTo>
                  <a:lnTo>
                    <a:pt x="5660517" y="2108200"/>
                  </a:lnTo>
                  <a:lnTo>
                    <a:pt x="5655945" y="2108200"/>
                  </a:lnTo>
                  <a:lnTo>
                    <a:pt x="5642737" y="2095500"/>
                  </a:lnTo>
                  <a:lnTo>
                    <a:pt x="5642737" y="2120900"/>
                  </a:lnTo>
                  <a:lnTo>
                    <a:pt x="5642737" y="3556000"/>
                  </a:lnTo>
                  <a:lnTo>
                    <a:pt x="5642483" y="3556000"/>
                  </a:lnTo>
                  <a:lnTo>
                    <a:pt x="5621528" y="3581400"/>
                  </a:lnTo>
                  <a:lnTo>
                    <a:pt x="5621528" y="2120900"/>
                  </a:lnTo>
                  <a:lnTo>
                    <a:pt x="5642737" y="2120900"/>
                  </a:lnTo>
                  <a:lnTo>
                    <a:pt x="5642737" y="2095500"/>
                  </a:lnTo>
                  <a:lnTo>
                    <a:pt x="5635244" y="2082800"/>
                  </a:lnTo>
                  <a:lnTo>
                    <a:pt x="5635244" y="2108200"/>
                  </a:lnTo>
                  <a:lnTo>
                    <a:pt x="5603748" y="2108200"/>
                  </a:lnTo>
                  <a:lnTo>
                    <a:pt x="5603748" y="2120900"/>
                  </a:lnTo>
                  <a:lnTo>
                    <a:pt x="5603748" y="3606800"/>
                  </a:lnTo>
                  <a:lnTo>
                    <a:pt x="5583555" y="3632200"/>
                  </a:lnTo>
                  <a:lnTo>
                    <a:pt x="5583555" y="2120900"/>
                  </a:lnTo>
                  <a:lnTo>
                    <a:pt x="5603748" y="2120900"/>
                  </a:lnTo>
                  <a:lnTo>
                    <a:pt x="5603748" y="2108200"/>
                  </a:lnTo>
                  <a:lnTo>
                    <a:pt x="5565775" y="2108200"/>
                  </a:lnTo>
                  <a:lnTo>
                    <a:pt x="5565762" y="2120900"/>
                  </a:lnTo>
                  <a:lnTo>
                    <a:pt x="5565762" y="3644912"/>
                  </a:lnTo>
                  <a:lnTo>
                    <a:pt x="5545582" y="3657612"/>
                  </a:lnTo>
                  <a:lnTo>
                    <a:pt x="5545582" y="2120900"/>
                  </a:lnTo>
                  <a:lnTo>
                    <a:pt x="5565762" y="2120900"/>
                  </a:lnTo>
                  <a:lnTo>
                    <a:pt x="5565762" y="2108200"/>
                  </a:lnTo>
                  <a:lnTo>
                    <a:pt x="5527814" y="2108200"/>
                  </a:lnTo>
                  <a:lnTo>
                    <a:pt x="5527814" y="2120900"/>
                  </a:lnTo>
                  <a:lnTo>
                    <a:pt x="5527814" y="3683000"/>
                  </a:lnTo>
                  <a:lnTo>
                    <a:pt x="5507609" y="3695700"/>
                  </a:lnTo>
                  <a:lnTo>
                    <a:pt x="5507609" y="2120900"/>
                  </a:lnTo>
                  <a:lnTo>
                    <a:pt x="5527814" y="2120900"/>
                  </a:lnTo>
                  <a:lnTo>
                    <a:pt x="5527814" y="2108200"/>
                  </a:lnTo>
                  <a:lnTo>
                    <a:pt x="5489829" y="2120900"/>
                  </a:lnTo>
                  <a:lnTo>
                    <a:pt x="5489829" y="2133600"/>
                  </a:lnTo>
                  <a:lnTo>
                    <a:pt x="5489829" y="3708400"/>
                  </a:lnTo>
                  <a:lnTo>
                    <a:pt x="5469521" y="3746500"/>
                  </a:lnTo>
                  <a:lnTo>
                    <a:pt x="5469521" y="2133600"/>
                  </a:lnTo>
                  <a:lnTo>
                    <a:pt x="5489829" y="2133600"/>
                  </a:lnTo>
                  <a:lnTo>
                    <a:pt x="5489829" y="2120900"/>
                  </a:lnTo>
                  <a:lnTo>
                    <a:pt x="5451729" y="2120900"/>
                  </a:lnTo>
                  <a:lnTo>
                    <a:pt x="5451729" y="2133600"/>
                  </a:lnTo>
                  <a:lnTo>
                    <a:pt x="5451729" y="3759200"/>
                  </a:lnTo>
                  <a:lnTo>
                    <a:pt x="5422011" y="3784600"/>
                  </a:lnTo>
                  <a:lnTo>
                    <a:pt x="5422011" y="2133600"/>
                  </a:lnTo>
                  <a:lnTo>
                    <a:pt x="5451729" y="2133600"/>
                  </a:lnTo>
                  <a:lnTo>
                    <a:pt x="5451729" y="2120900"/>
                  </a:lnTo>
                  <a:lnTo>
                    <a:pt x="5418836" y="2120900"/>
                  </a:lnTo>
                  <a:lnTo>
                    <a:pt x="5404243" y="2095500"/>
                  </a:lnTo>
                  <a:lnTo>
                    <a:pt x="5404243" y="2133600"/>
                  </a:lnTo>
                  <a:lnTo>
                    <a:pt x="5404243" y="3797300"/>
                  </a:lnTo>
                  <a:lnTo>
                    <a:pt x="5359793" y="3797300"/>
                  </a:lnTo>
                  <a:lnTo>
                    <a:pt x="5359793" y="2133600"/>
                  </a:lnTo>
                  <a:lnTo>
                    <a:pt x="5404243" y="2133600"/>
                  </a:lnTo>
                  <a:lnTo>
                    <a:pt x="5404243" y="2095500"/>
                  </a:lnTo>
                  <a:lnTo>
                    <a:pt x="5399798" y="2082800"/>
                  </a:lnTo>
                  <a:lnTo>
                    <a:pt x="5399798" y="2120900"/>
                  </a:lnTo>
                  <a:lnTo>
                    <a:pt x="5342001" y="2120900"/>
                  </a:lnTo>
                  <a:lnTo>
                    <a:pt x="5342001" y="2133600"/>
                  </a:lnTo>
                  <a:lnTo>
                    <a:pt x="5342001" y="2768600"/>
                  </a:lnTo>
                  <a:lnTo>
                    <a:pt x="5333377" y="2768600"/>
                  </a:lnTo>
                  <a:lnTo>
                    <a:pt x="5333377" y="3886200"/>
                  </a:lnTo>
                  <a:lnTo>
                    <a:pt x="5205996" y="4013200"/>
                  </a:lnTo>
                  <a:lnTo>
                    <a:pt x="5205996" y="3797300"/>
                  </a:lnTo>
                  <a:lnTo>
                    <a:pt x="5221998" y="3784600"/>
                  </a:lnTo>
                  <a:lnTo>
                    <a:pt x="5235918" y="3771900"/>
                  </a:lnTo>
                  <a:lnTo>
                    <a:pt x="5333377" y="3683000"/>
                  </a:lnTo>
                  <a:lnTo>
                    <a:pt x="5333377" y="3657612"/>
                  </a:lnTo>
                  <a:lnTo>
                    <a:pt x="5205996" y="3771900"/>
                  </a:lnTo>
                  <a:lnTo>
                    <a:pt x="5205996" y="3556000"/>
                  </a:lnTo>
                  <a:lnTo>
                    <a:pt x="5224284" y="3543300"/>
                  </a:lnTo>
                  <a:lnTo>
                    <a:pt x="5239867" y="3530600"/>
                  </a:lnTo>
                  <a:lnTo>
                    <a:pt x="5333377" y="3454400"/>
                  </a:lnTo>
                  <a:lnTo>
                    <a:pt x="5333377" y="3429012"/>
                  </a:lnTo>
                  <a:lnTo>
                    <a:pt x="5205996" y="3530600"/>
                  </a:lnTo>
                  <a:lnTo>
                    <a:pt x="5205996" y="3314700"/>
                  </a:lnTo>
                  <a:lnTo>
                    <a:pt x="5227218" y="3302000"/>
                  </a:lnTo>
                  <a:lnTo>
                    <a:pt x="5333377" y="3238500"/>
                  </a:lnTo>
                  <a:lnTo>
                    <a:pt x="5333377" y="3225800"/>
                  </a:lnTo>
                  <a:lnTo>
                    <a:pt x="5205996" y="3302000"/>
                  </a:lnTo>
                  <a:lnTo>
                    <a:pt x="5205996" y="3073400"/>
                  </a:lnTo>
                  <a:lnTo>
                    <a:pt x="5231523" y="3060700"/>
                  </a:lnTo>
                  <a:lnTo>
                    <a:pt x="5333377" y="3009900"/>
                  </a:lnTo>
                  <a:lnTo>
                    <a:pt x="5333377" y="2997200"/>
                  </a:lnTo>
                  <a:lnTo>
                    <a:pt x="5205996" y="3060700"/>
                  </a:lnTo>
                  <a:lnTo>
                    <a:pt x="5205996" y="2844800"/>
                  </a:lnTo>
                  <a:lnTo>
                    <a:pt x="5248541" y="2819400"/>
                  </a:lnTo>
                  <a:lnTo>
                    <a:pt x="5333377" y="2794000"/>
                  </a:lnTo>
                  <a:lnTo>
                    <a:pt x="5333377" y="2768600"/>
                  </a:lnTo>
                  <a:lnTo>
                    <a:pt x="5305691" y="2768600"/>
                  </a:lnTo>
                  <a:lnTo>
                    <a:pt x="5305691" y="2781300"/>
                  </a:lnTo>
                  <a:lnTo>
                    <a:pt x="5194947" y="2819400"/>
                  </a:lnTo>
                  <a:lnTo>
                    <a:pt x="5188216" y="2819400"/>
                  </a:lnTo>
                  <a:lnTo>
                    <a:pt x="5188216" y="2844800"/>
                  </a:lnTo>
                  <a:lnTo>
                    <a:pt x="5188216" y="3060700"/>
                  </a:lnTo>
                  <a:lnTo>
                    <a:pt x="5188216" y="4025900"/>
                  </a:lnTo>
                  <a:lnTo>
                    <a:pt x="5130304" y="4013200"/>
                  </a:lnTo>
                  <a:lnTo>
                    <a:pt x="5130304" y="4025900"/>
                  </a:lnTo>
                  <a:lnTo>
                    <a:pt x="4815217" y="4025900"/>
                  </a:lnTo>
                  <a:lnTo>
                    <a:pt x="4815217" y="4038600"/>
                  </a:lnTo>
                  <a:lnTo>
                    <a:pt x="3871633" y="4064000"/>
                  </a:lnTo>
                  <a:lnTo>
                    <a:pt x="4016464" y="4038600"/>
                  </a:lnTo>
                  <a:lnTo>
                    <a:pt x="4088879" y="4025900"/>
                  </a:lnTo>
                  <a:lnTo>
                    <a:pt x="4233710" y="4000500"/>
                  </a:lnTo>
                  <a:lnTo>
                    <a:pt x="4233710" y="4038600"/>
                  </a:lnTo>
                  <a:lnTo>
                    <a:pt x="4815217" y="4038600"/>
                  </a:lnTo>
                  <a:lnTo>
                    <a:pt x="4815217" y="4025900"/>
                  </a:lnTo>
                  <a:lnTo>
                    <a:pt x="4251477" y="4025900"/>
                  </a:lnTo>
                  <a:lnTo>
                    <a:pt x="4251477" y="4000500"/>
                  </a:lnTo>
                  <a:lnTo>
                    <a:pt x="4251477" y="3987800"/>
                  </a:lnTo>
                  <a:lnTo>
                    <a:pt x="4365409" y="3962412"/>
                  </a:lnTo>
                  <a:lnTo>
                    <a:pt x="4593361" y="3911600"/>
                  </a:lnTo>
                  <a:lnTo>
                    <a:pt x="4600346" y="3924300"/>
                  </a:lnTo>
                  <a:lnTo>
                    <a:pt x="4636287" y="3924300"/>
                  </a:lnTo>
                  <a:lnTo>
                    <a:pt x="4642764" y="3911600"/>
                  </a:lnTo>
                  <a:lnTo>
                    <a:pt x="5130304" y="4025900"/>
                  </a:lnTo>
                  <a:lnTo>
                    <a:pt x="5130304" y="4013200"/>
                  </a:lnTo>
                  <a:lnTo>
                    <a:pt x="4655464" y="3911600"/>
                  </a:lnTo>
                  <a:lnTo>
                    <a:pt x="4658004" y="3898900"/>
                  </a:lnTo>
                  <a:lnTo>
                    <a:pt x="4659528" y="3898900"/>
                  </a:lnTo>
                  <a:lnTo>
                    <a:pt x="4656480" y="3886200"/>
                  </a:lnTo>
                  <a:lnTo>
                    <a:pt x="4647958" y="3873500"/>
                  </a:lnTo>
                  <a:lnTo>
                    <a:pt x="4635385" y="3873500"/>
                  </a:lnTo>
                  <a:lnTo>
                    <a:pt x="4620031" y="3860800"/>
                  </a:lnTo>
                  <a:lnTo>
                    <a:pt x="4604664" y="3873500"/>
                  </a:lnTo>
                  <a:lnTo>
                    <a:pt x="4592091" y="3873500"/>
                  </a:lnTo>
                  <a:lnTo>
                    <a:pt x="4583709" y="3886200"/>
                  </a:lnTo>
                  <a:lnTo>
                    <a:pt x="4580534" y="3898900"/>
                  </a:lnTo>
                  <a:lnTo>
                    <a:pt x="4583074" y="3898900"/>
                  </a:lnTo>
                  <a:lnTo>
                    <a:pt x="4251477" y="3962412"/>
                  </a:lnTo>
                  <a:lnTo>
                    <a:pt x="4251477" y="3797300"/>
                  </a:lnTo>
                  <a:lnTo>
                    <a:pt x="5188216" y="3797300"/>
                  </a:lnTo>
                  <a:lnTo>
                    <a:pt x="5188216" y="3784600"/>
                  </a:lnTo>
                  <a:lnTo>
                    <a:pt x="4251477" y="3784600"/>
                  </a:lnTo>
                  <a:lnTo>
                    <a:pt x="4251477" y="3556000"/>
                  </a:lnTo>
                  <a:lnTo>
                    <a:pt x="5188216" y="3556000"/>
                  </a:lnTo>
                  <a:lnTo>
                    <a:pt x="5188216" y="3543300"/>
                  </a:lnTo>
                  <a:lnTo>
                    <a:pt x="4251477" y="3543300"/>
                  </a:lnTo>
                  <a:lnTo>
                    <a:pt x="4251477" y="3314700"/>
                  </a:lnTo>
                  <a:lnTo>
                    <a:pt x="5188216" y="3314700"/>
                  </a:lnTo>
                  <a:lnTo>
                    <a:pt x="5188216" y="3302000"/>
                  </a:lnTo>
                  <a:lnTo>
                    <a:pt x="4251477" y="3302000"/>
                  </a:lnTo>
                  <a:lnTo>
                    <a:pt x="4251477" y="3073400"/>
                  </a:lnTo>
                  <a:lnTo>
                    <a:pt x="5188216" y="3073400"/>
                  </a:lnTo>
                  <a:lnTo>
                    <a:pt x="5188216" y="3060700"/>
                  </a:lnTo>
                  <a:lnTo>
                    <a:pt x="4251477" y="3060700"/>
                  </a:lnTo>
                  <a:lnTo>
                    <a:pt x="4251477" y="2844800"/>
                  </a:lnTo>
                  <a:lnTo>
                    <a:pt x="5188216" y="2844800"/>
                  </a:lnTo>
                  <a:lnTo>
                    <a:pt x="5188216" y="2819400"/>
                  </a:lnTo>
                  <a:lnTo>
                    <a:pt x="4293387" y="2819400"/>
                  </a:lnTo>
                  <a:lnTo>
                    <a:pt x="4398962" y="2794000"/>
                  </a:lnTo>
                  <a:lnTo>
                    <a:pt x="4451756" y="2781300"/>
                  </a:lnTo>
                  <a:lnTo>
                    <a:pt x="5305691" y="2781300"/>
                  </a:lnTo>
                  <a:lnTo>
                    <a:pt x="5305691" y="2768600"/>
                  </a:lnTo>
                  <a:lnTo>
                    <a:pt x="5304929" y="2768600"/>
                  </a:lnTo>
                  <a:lnTo>
                    <a:pt x="5304929" y="2133600"/>
                  </a:lnTo>
                  <a:lnTo>
                    <a:pt x="5342001" y="2133600"/>
                  </a:lnTo>
                  <a:lnTo>
                    <a:pt x="5342001" y="2120900"/>
                  </a:lnTo>
                  <a:lnTo>
                    <a:pt x="5287137" y="2120900"/>
                  </a:lnTo>
                  <a:lnTo>
                    <a:pt x="5287137" y="2133600"/>
                  </a:lnTo>
                  <a:lnTo>
                    <a:pt x="5287137" y="2768600"/>
                  </a:lnTo>
                  <a:lnTo>
                    <a:pt x="5250065" y="2768600"/>
                  </a:lnTo>
                  <a:lnTo>
                    <a:pt x="5250065" y="2133600"/>
                  </a:lnTo>
                  <a:lnTo>
                    <a:pt x="5287137" y="2133600"/>
                  </a:lnTo>
                  <a:lnTo>
                    <a:pt x="5287137" y="2120900"/>
                  </a:lnTo>
                  <a:lnTo>
                    <a:pt x="5232285" y="2120900"/>
                  </a:lnTo>
                  <a:lnTo>
                    <a:pt x="5232285" y="2133600"/>
                  </a:lnTo>
                  <a:lnTo>
                    <a:pt x="5232285" y="2768600"/>
                  </a:lnTo>
                  <a:lnTo>
                    <a:pt x="5195074" y="2768600"/>
                  </a:lnTo>
                  <a:lnTo>
                    <a:pt x="5195074" y="2133600"/>
                  </a:lnTo>
                  <a:lnTo>
                    <a:pt x="5232285" y="2133600"/>
                  </a:lnTo>
                  <a:lnTo>
                    <a:pt x="5232285" y="2120900"/>
                  </a:lnTo>
                  <a:lnTo>
                    <a:pt x="5177294" y="2120900"/>
                  </a:lnTo>
                  <a:lnTo>
                    <a:pt x="5177294" y="2133600"/>
                  </a:lnTo>
                  <a:lnTo>
                    <a:pt x="5177294" y="2768600"/>
                  </a:lnTo>
                  <a:lnTo>
                    <a:pt x="5140210" y="2768600"/>
                  </a:lnTo>
                  <a:lnTo>
                    <a:pt x="5140210" y="2133600"/>
                  </a:lnTo>
                  <a:lnTo>
                    <a:pt x="5177294" y="2133600"/>
                  </a:lnTo>
                  <a:lnTo>
                    <a:pt x="5177294" y="2120900"/>
                  </a:lnTo>
                  <a:lnTo>
                    <a:pt x="5122430" y="2120900"/>
                  </a:lnTo>
                  <a:lnTo>
                    <a:pt x="5122430" y="2133600"/>
                  </a:lnTo>
                  <a:lnTo>
                    <a:pt x="5122430" y="2768600"/>
                  </a:lnTo>
                  <a:lnTo>
                    <a:pt x="5085346" y="2768600"/>
                  </a:lnTo>
                  <a:lnTo>
                    <a:pt x="5085346" y="2133600"/>
                  </a:lnTo>
                  <a:lnTo>
                    <a:pt x="5122430" y="2133600"/>
                  </a:lnTo>
                  <a:lnTo>
                    <a:pt x="5122430" y="2120900"/>
                  </a:lnTo>
                  <a:lnTo>
                    <a:pt x="5067566" y="2120900"/>
                  </a:lnTo>
                  <a:lnTo>
                    <a:pt x="5067566" y="2133600"/>
                  </a:lnTo>
                  <a:lnTo>
                    <a:pt x="5067566" y="2768600"/>
                  </a:lnTo>
                  <a:lnTo>
                    <a:pt x="5030482" y="2768600"/>
                  </a:lnTo>
                  <a:lnTo>
                    <a:pt x="5030482" y="2133600"/>
                  </a:lnTo>
                  <a:lnTo>
                    <a:pt x="5067566" y="2133600"/>
                  </a:lnTo>
                  <a:lnTo>
                    <a:pt x="5067566" y="2120900"/>
                  </a:lnTo>
                  <a:lnTo>
                    <a:pt x="5012702" y="2120900"/>
                  </a:lnTo>
                  <a:lnTo>
                    <a:pt x="5012702" y="2133600"/>
                  </a:lnTo>
                  <a:lnTo>
                    <a:pt x="5012702" y="2768600"/>
                  </a:lnTo>
                  <a:lnTo>
                    <a:pt x="4975491" y="2768600"/>
                  </a:lnTo>
                  <a:lnTo>
                    <a:pt x="4975491" y="2133600"/>
                  </a:lnTo>
                  <a:lnTo>
                    <a:pt x="5012702" y="2133600"/>
                  </a:lnTo>
                  <a:lnTo>
                    <a:pt x="5012702" y="2120900"/>
                  </a:lnTo>
                  <a:lnTo>
                    <a:pt x="4957711" y="2120900"/>
                  </a:lnTo>
                  <a:lnTo>
                    <a:pt x="4957711" y="2133600"/>
                  </a:lnTo>
                  <a:lnTo>
                    <a:pt x="4957711" y="2768600"/>
                  </a:lnTo>
                  <a:lnTo>
                    <a:pt x="4920627" y="2768600"/>
                  </a:lnTo>
                  <a:lnTo>
                    <a:pt x="4920627" y="2133600"/>
                  </a:lnTo>
                  <a:lnTo>
                    <a:pt x="4957711" y="2133600"/>
                  </a:lnTo>
                  <a:lnTo>
                    <a:pt x="4957711" y="2120900"/>
                  </a:lnTo>
                  <a:lnTo>
                    <a:pt x="4902847" y="2120900"/>
                  </a:lnTo>
                  <a:lnTo>
                    <a:pt x="4902847" y="2133600"/>
                  </a:lnTo>
                  <a:lnTo>
                    <a:pt x="4902847" y="2768600"/>
                  </a:lnTo>
                  <a:lnTo>
                    <a:pt x="4869954" y="2768600"/>
                  </a:lnTo>
                  <a:lnTo>
                    <a:pt x="4869954" y="2133600"/>
                  </a:lnTo>
                  <a:lnTo>
                    <a:pt x="4902847" y="2133600"/>
                  </a:lnTo>
                  <a:lnTo>
                    <a:pt x="4902847" y="2120900"/>
                  </a:lnTo>
                  <a:lnTo>
                    <a:pt x="4878476" y="2120900"/>
                  </a:lnTo>
                  <a:lnTo>
                    <a:pt x="4890363" y="2108200"/>
                  </a:lnTo>
                  <a:lnTo>
                    <a:pt x="5021211" y="1968500"/>
                  </a:lnTo>
                  <a:lnTo>
                    <a:pt x="5112016" y="1866900"/>
                  </a:lnTo>
                  <a:lnTo>
                    <a:pt x="5119128" y="1866900"/>
                  </a:lnTo>
                  <a:lnTo>
                    <a:pt x="5119128" y="1854200"/>
                  </a:lnTo>
                  <a:lnTo>
                    <a:pt x="5262638" y="1854200"/>
                  </a:lnTo>
                  <a:lnTo>
                    <a:pt x="5399798" y="2120900"/>
                  </a:lnTo>
                  <a:lnTo>
                    <a:pt x="5399798" y="2082800"/>
                  </a:lnTo>
                  <a:lnTo>
                    <a:pt x="5282565" y="1854200"/>
                  </a:lnTo>
                  <a:lnTo>
                    <a:pt x="5427103" y="1866900"/>
                  </a:lnTo>
                  <a:lnTo>
                    <a:pt x="5635244" y="2108200"/>
                  </a:lnTo>
                  <a:lnTo>
                    <a:pt x="5635244" y="2082800"/>
                  </a:lnTo>
                  <a:lnTo>
                    <a:pt x="5436997" y="1854200"/>
                  </a:lnTo>
                  <a:lnTo>
                    <a:pt x="5274703" y="1841500"/>
                  </a:lnTo>
                  <a:lnTo>
                    <a:pt x="5203583" y="1841500"/>
                  </a:lnTo>
                  <a:lnTo>
                    <a:pt x="5203583" y="1524000"/>
                  </a:lnTo>
                  <a:lnTo>
                    <a:pt x="5185803" y="1524000"/>
                  </a:lnTo>
                  <a:lnTo>
                    <a:pt x="5185803" y="1536700"/>
                  </a:lnTo>
                  <a:lnTo>
                    <a:pt x="5185803" y="1752600"/>
                  </a:lnTo>
                  <a:lnTo>
                    <a:pt x="5185803" y="1765300"/>
                  </a:lnTo>
                  <a:lnTo>
                    <a:pt x="5185803" y="1841500"/>
                  </a:lnTo>
                  <a:lnTo>
                    <a:pt x="5119128" y="1841500"/>
                  </a:lnTo>
                  <a:lnTo>
                    <a:pt x="5119128" y="1765300"/>
                  </a:lnTo>
                  <a:lnTo>
                    <a:pt x="5185803" y="1765300"/>
                  </a:lnTo>
                  <a:lnTo>
                    <a:pt x="5185803" y="1752600"/>
                  </a:lnTo>
                  <a:lnTo>
                    <a:pt x="5119128" y="1752600"/>
                  </a:lnTo>
                  <a:lnTo>
                    <a:pt x="5119128" y="1511300"/>
                  </a:lnTo>
                  <a:lnTo>
                    <a:pt x="5185803" y="1536700"/>
                  </a:lnTo>
                  <a:lnTo>
                    <a:pt x="5185803" y="1524000"/>
                  </a:lnTo>
                  <a:lnTo>
                    <a:pt x="5144782" y="1511300"/>
                  </a:lnTo>
                  <a:lnTo>
                    <a:pt x="5101348" y="1498600"/>
                  </a:lnTo>
                  <a:lnTo>
                    <a:pt x="5101348" y="1511300"/>
                  </a:lnTo>
                  <a:lnTo>
                    <a:pt x="5101348" y="1739900"/>
                  </a:lnTo>
                  <a:lnTo>
                    <a:pt x="5101348" y="1752600"/>
                  </a:lnTo>
                  <a:lnTo>
                    <a:pt x="5101348" y="1854200"/>
                  </a:lnTo>
                  <a:lnTo>
                    <a:pt x="5000904" y="1968500"/>
                  </a:lnTo>
                  <a:lnTo>
                    <a:pt x="5000904" y="1752600"/>
                  </a:lnTo>
                  <a:lnTo>
                    <a:pt x="5101348" y="1752600"/>
                  </a:lnTo>
                  <a:lnTo>
                    <a:pt x="5101348" y="1739900"/>
                  </a:lnTo>
                  <a:lnTo>
                    <a:pt x="5000904" y="1739900"/>
                  </a:lnTo>
                  <a:lnTo>
                    <a:pt x="5000904" y="1485900"/>
                  </a:lnTo>
                  <a:lnTo>
                    <a:pt x="5101348" y="1511300"/>
                  </a:lnTo>
                  <a:lnTo>
                    <a:pt x="5101348" y="1498600"/>
                  </a:lnTo>
                  <a:lnTo>
                    <a:pt x="5027320" y="1485900"/>
                  </a:lnTo>
                  <a:lnTo>
                    <a:pt x="4983111" y="1473200"/>
                  </a:lnTo>
                  <a:lnTo>
                    <a:pt x="4983111" y="1485900"/>
                  </a:lnTo>
                  <a:lnTo>
                    <a:pt x="4983111" y="1727200"/>
                  </a:lnTo>
                  <a:lnTo>
                    <a:pt x="4983111" y="1739900"/>
                  </a:lnTo>
                  <a:lnTo>
                    <a:pt x="4983111" y="1981200"/>
                  </a:lnTo>
                  <a:lnTo>
                    <a:pt x="4862842" y="2108200"/>
                  </a:lnTo>
                  <a:lnTo>
                    <a:pt x="4862842" y="1727200"/>
                  </a:lnTo>
                  <a:lnTo>
                    <a:pt x="4983111" y="1739900"/>
                  </a:lnTo>
                  <a:lnTo>
                    <a:pt x="4983111" y="1727200"/>
                  </a:lnTo>
                  <a:lnTo>
                    <a:pt x="4862842" y="1714500"/>
                  </a:lnTo>
                  <a:lnTo>
                    <a:pt x="4862842" y="1460500"/>
                  </a:lnTo>
                  <a:lnTo>
                    <a:pt x="4983111" y="1485900"/>
                  </a:lnTo>
                  <a:lnTo>
                    <a:pt x="4983111" y="1473200"/>
                  </a:lnTo>
                  <a:lnTo>
                    <a:pt x="4909705" y="1460500"/>
                  </a:lnTo>
                  <a:lnTo>
                    <a:pt x="4909705" y="1206500"/>
                  </a:lnTo>
                  <a:lnTo>
                    <a:pt x="4891925" y="1193800"/>
                  </a:lnTo>
                  <a:lnTo>
                    <a:pt x="4891925" y="1206500"/>
                  </a:lnTo>
                  <a:lnTo>
                    <a:pt x="4891925" y="1333500"/>
                  </a:lnTo>
                  <a:lnTo>
                    <a:pt x="4891925" y="1346200"/>
                  </a:lnTo>
                  <a:lnTo>
                    <a:pt x="4891925" y="1460500"/>
                  </a:lnTo>
                  <a:lnTo>
                    <a:pt x="4862842" y="1447800"/>
                  </a:lnTo>
                  <a:lnTo>
                    <a:pt x="4845075" y="1447800"/>
                  </a:lnTo>
                  <a:lnTo>
                    <a:pt x="4845075" y="1460500"/>
                  </a:lnTo>
                  <a:lnTo>
                    <a:pt x="4845075" y="2768600"/>
                  </a:lnTo>
                  <a:lnTo>
                    <a:pt x="4777117" y="2768600"/>
                  </a:lnTo>
                  <a:lnTo>
                    <a:pt x="4777117" y="1460500"/>
                  </a:lnTo>
                  <a:lnTo>
                    <a:pt x="4845075" y="1460500"/>
                  </a:lnTo>
                  <a:lnTo>
                    <a:pt x="4845075" y="1447800"/>
                  </a:lnTo>
                  <a:lnTo>
                    <a:pt x="4810912" y="1447800"/>
                  </a:lnTo>
                  <a:lnTo>
                    <a:pt x="4810912" y="1320800"/>
                  </a:lnTo>
                  <a:lnTo>
                    <a:pt x="4891925" y="1346200"/>
                  </a:lnTo>
                  <a:lnTo>
                    <a:pt x="4891925" y="1333500"/>
                  </a:lnTo>
                  <a:lnTo>
                    <a:pt x="4864913" y="1320800"/>
                  </a:lnTo>
                  <a:lnTo>
                    <a:pt x="4810912" y="1295400"/>
                  </a:lnTo>
                  <a:lnTo>
                    <a:pt x="4810912" y="1168400"/>
                  </a:lnTo>
                  <a:lnTo>
                    <a:pt x="4891925" y="1206500"/>
                  </a:lnTo>
                  <a:lnTo>
                    <a:pt x="4891925" y="1193800"/>
                  </a:lnTo>
                  <a:lnTo>
                    <a:pt x="4832756" y="1168400"/>
                  </a:lnTo>
                  <a:lnTo>
                    <a:pt x="4793119" y="1155700"/>
                  </a:lnTo>
                  <a:lnTo>
                    <a:pt x="4793119" y="1168400"/>
                  </a:lnTo>
                  <a:lnTo>
                    <a:pt x="4793119" y="1282700"/>
                  </a:lnTo>
                  <a:lnTo>
                    <a:pt x="4793119" y="1295400"/>
                  </a:lnTo>
                  <a:lnTo>
                    <a:pt x="4793119" y="1447800"/>
                  </a:lnTo>
                  <a:lnTo>
                    <a:pt x="4774463" y="1447800"/>
                  </a:lnTo>
                  <a:lnTo>
                    <a:pt x="4764798" y="1435100"/>
                  </a:lnTo>
                  <a:lnTo>
                    <a:pt x="4764798" y="1460500"/>
                  </a:lnTo>
                  <a:lnTo>
                    <a:pt x="4759350" y="1460500"/>
                  </a:lnTo>
                  <a:lnTo>
                    <a:pt x="4759350" y="2768600"/>
                  </a:lnTo>
                  <a:lnTo>
                    <a:pt x="4713757" y="2768600"/>
                  </a:lnTo>
                  <a:lnTo>
                    <a:pt x="4713757" y="1447800"/>
                  </a:lnTo>
                  <a:lnTo>
                    <a:pt x="4764798" y="1460500"/>
                  </a:lnTo>
                  <a:lnTo>
                    <a:pt x="4764798" y="1435100"/>
                  </a:lnTo>
                  <a:lnTo>
                    <a:pt x="4695964" y="1422400"/>
                  </a:lnTo>
                  <a:lnTo>
                    <a:pt x="4695964" y="1447800"/>
                  </a:lnTo>
                  <a:lnTo>
                    <a:pt x="4695964" y="1714500"/>
                  </a:lnTo>
                  <a:lnTo>
                    <a:pt x="4695964" y="1727200"/>
                  </a:lnTo>
                  <a:lnTo>
                    <a:pt x="4695964" y="2768600"/>
                  </a:lnTo>
                  <a:lnTo>
                    <a:pt x="4518812" y="2768600"/>
                  </a:lnTo>
                  <a:lnTo>
                    <a:pt x="4518812" y="2374900"/>
                  </a:lnTo>
                  <a:lnTo>
                    <a:pt x="4501032" y="2374900"/>
                  </a:lnTo>
                  <a:lnTo>
                    <a:pt x="4501032" y="2387600"/>
                  </a:lnTo>
                  <a:lnTo>
                    <a:pt x="4501032" y="2527300"/>
                  </a:lnTo>
                  <a:lnTo>
                    <a:pt x="4501032" y="2540000"/>
                  </a:lnTo>
                  <a:lnTo>
                    <a:pt x="4501032" y="2679700"/>
                  </a:lnTo>
                  <a:lnTo>
                    <a:pt x="4501032" y="2692400"/>
                  </a:lnTo>
                  <a:lnTo>
                    <a:pt x="4501032" y="2768600"/>
                  </a:lnTo>
                  <a:lnTo>
                    <a:pt x="4450105" y="2768600"/>
                  </a:lnTo>
                  <a:lnTo>
                    <a:pt x="4359046" y="2794000"/>
                  </a:lnTo>
                  <a:lnTo>
                    <a:pt x="4359046" y="2730500"/>
                  </a:lnTo>
                  <a:lnTo>
                    <a:pt x="4430039" y="2717800"/>
                  </a:lnTo>
                  <a:lnTo>
                    <a:pt x="4501032" y="2692400"/>
                  </a:lnTo>
                  <a:lnTo>
                    <a:pt x="4501032" y="2679700"/>
                  </a:lnTo>
                  <a:lnTo>
                    <a:pt x="4359046" y="2717800"/>
                  </a:lnTo>
                  <a:lnTo>
                    <a:pt x="4359046" y="2565400"/>
                  </a:lnTo>
                  <a:lnTo>
                    <a:pt x="4430039" y="2552700"/>
                  </a:lnTo>
                  <a:lnTo>
                    <a:pt x="4501032" y="2540000"/>
                  </a:lnTo>
                  <a:lnTo>
                    <a:pt x="4501032" y="2527300"/>
                  </a:lnTo>
                  <a:lnTo>
                    <a:pt x="4359046" y="2552700"/>
                  </a:lnTo>
                  <a:lnTo>
                    <a:pt x="4359046" y="2400300"/>
                  </a:lnTo>
                  <a:lnTo>
                    <a:pt x="4501032" y="2387600"/>
                  </a:lnTo>
                  <a:lnTo>
                    <a:pt x="4501032" y="2374900"/>
                  </a:lnTo>
                  <a:lnTo>
                    <a:pt x="4405528" y="2374900"/>
                  </a:lnTo>
                  <a:lnTo>
                    <a:pt x="4405528" y="1727200"/>
                  </a:lnTo>
                  <a:lnTo>
                    <a:pt x="4695964" y="1727200"/>
                  </a:lnTo>
                  <a:lnTo>
                    <a:pt x="4695964" y="1714500"/>
                  </a:lnTo>
                  <a:lnTo>
                    <a:pt x="4405528" y="1714500"/>
                  </a:lnTo>
                  <a:lnTo>
                    <a:pt x="4405528" y="1447800"/>
                  </a:lnTo>
                  <a:lnTo>
                    <a:pt x="4695964" y="1447800"/>
                  </a:lnTo>
                  <a:lnTo>
                    <a:pt x="4695964" y="1422400"/>
                  </a:lnTo>
                  <a:lnTo>
                    <a:pt x="4684166" y="1422400"/>
                  </a:lnTo>
                  <a:lnTo>
                    <a:pt x="4684166" y="1270000"/>
                  </a:lnTo>
                  <a:lnTo>
                    <a:pt x="4793119" y="1295400"/>
                  </a:lnTo>
                  <a:lnTo>
                    <a:pt x="4793119" y="1282700"/>
                  </a:lnTo>
                  <a:lnTo>
                    <a:pt x="4738636" y="1270000"/>
                  </a:lnTo>
                  <a:lnTo>
                    <a:pt x="4684166" y="1257300"/>
                  </a:lnTo>
                  <a:lnTo>
                    <a:pt x="4684166" y="1130300"/>
                  </a:lnTo>
                  <a:lnTo>
                    <a:pt x="4793119" y="1168400"/>
                  </a:lnTo>
                  <a:lnTo>
                    <a:pt x="4793119" y="1155700"/>
                  </a:lnTo>
                  <a:lnTo>
                    <a:pt x="4716919" y="1130300"/>
                  </a:lnTo>
                  <a:lnTo>
                    <a:pt x="4678819" y="1117600"/>
                  </a:lnTo>
                  <a:lnTo>
                    <a:pt x="4666386" y="1117600"/>
                  </a:lnTo>
                  <a:lnTo>
                    <a:pt x="4666386" y="1130300"/>
                  </a:lnTo>
                  <a:lnTo>
                    <a:pt x="4666386" y="1422400"/>
                  </a:lnTo>
                  <a:lnTo>
                    <a:pt x="4595253" y="1422400"/>
                  </a:lnTo>
                  <a:lnTo>
                    <a:pt x="4595253" y="1130300"/>
                  </a:lnTo>
                  <a:lnTo>
                    <a:pt x="4666386" y="1130300"/>
                  </a:lnTo>
                  <a:lnTo>
                    <a:pt x="4666386" y="1117600"/>
                  </a:lnTo>
                  <a:lnTo>
                    <a:pt x="4577486" y="1117600"/>
                  </a:lnTo>
                  <a:lnTo>
                    <a:pt x="4577486" y="1130300"/>
                  </a:lnTo>
                  <a:lnTo>
                    <a:pt x="4577486" y="1422400"/>
                  </a:lnTo>
                  <a:lnTo>
                    <a:pt x="4523765" y="1422400"/>
                  </a:lnTo>
                  <a:lnTo>
                    <a:pt x="4523765" y="1117600"/>
                  </a:lnTo>
                  <a:lnTo>
                    <a:pt x="4577486" y="1130300"/>
                  </a:lnTo>
                  <a:lnTo>
                    <a:pt x="4577486" y="1117600"/>
                  </a:lnTo>
                  <a:lnTo>
                    <a:pt x="4547959" y="1104900"/>
                  </a:lnTo>
                  <a:lnTo>
                    <a:pt x="4518431" y="1092200"/>
                  </a:lnTo>
                  <a:lnTo>
                    <a:pt x="4514875" y="1104900"/>
                  </a:lnTo>
                  <a:lnTo>
                    <a:pt x="4514875" y="1092200"/>
                  </a:lnTo>
                  <a:lnTo>
                    <a:pt x="4505985" y="1092200"/>
                  </a:lnTo>
                  <a:lnTo>
                    <a:pt x="4505985" y="1104900"/>
                  </a:lnTo>
                  <a:lnTo>
                    <a:pt x="4505985" y="1231900"/>
                  </a:lnTo>
                  <a:lnTo>
                    <a:pt x="4505985" y="1244600"/>
                  </a:lnTo>
                  <a:lnTo>
                    <a:pt x="4505985" y="1422400"/>
                  </a:lnTo>
                  <a:lnTo>
                    <a:pt x="4394733" y="1422400"/>
                  </a:lnTo>
                  <a:lnTo>
                    <a:pt x="4394733" y="2387600"/>
                  </a:lnTo>
                  <a:lnTo>
                    <a:pt x="4341279" y="2400300"/>
                  </a:lnTo>
                  <a:lnTo>
                    <a:pt x="4341279" y="2552700"/>
                  </a:lnTo>
                  <a:lnTo>
                    <a:pt x="4341279" y="2717800"/>
                  </a:lnTo>
                  <a:lnTo>
                    <a:pt x="4341279" y="2730500"/>
                  </a:lnTo>
                  <a:lnTo>
                    <a:pt x="4341279" y="2794000"/>
                  </a:lnTo>
                  <a:lnTo>
                    <a:pt x="4233710" y="2844800"/>
                  </a:lnTo>
                  <a:lnTo>
                    <a:pt x="4233710" y="3987800"/>
                  </a:lnTo>
                  <a:lnTo>
                    <a:pt x="4044480" y="4025900"/>
                  </a:lnTo>
                  <a:lnTo>
                    <a:pt x="4065689" y="4013200"/>
                  </a:lnTo>
                  <a:lnTo>
                    <a:pt x="4192803" y="3924300"/>
                  </a:lnTo>
                  <a:lnTo>
                    <a:pt x="4198645" y="3924300"/>
                  </a:lnTo>
                  <a:lnTo>
                    <a:pt x="4233710" y="3898900"/>
                  </a:lnTo>
                  <a:lnTo>
                    <a:pt x="4233710" y="3886200"/>
                  </a:lnTo>
                  <a:lnTo>
                    <a:pt x="4230903" y="3886200"/>
                  </a:lnTo>
                  <a:lnTo>
                    <a:pt x="4198645" y="3898900"/>
                  </a:lnTo>
                  <a:lnTo>
                    <a:pt x="4198645" y="3759200"/>
                  </a:lnTo>
                  <a:lnTo>
                    <a:pt x="4233710" y="3733800"/>
                  </a:lnTo>
                  <a:lnTo>
                    <a:pt x="4233710" y="3708400"/>
                  </a:lnTo>
                  <a:lnTo>
                    <a:pt x="4198645" y="3733800"/>
                  </a:lnTo>
                  <a:lnTo>
                    <a:pt x="4198645" y="3581400"/>
                  </a:lnTo>
                  <a:lnTo>
                    <a:pt x="4233710" y="3568700"/>
                  </a:lnTo>
                  <a:lnTo>
                    <a:pt x="4233710" y="3543300"/>
                  </a:lnTo>
                  <a:lnTo>
                    <a:pt x="4198645" y="3568700"/>
                  </a:lnTo>
                  <a:lnTo>
                    <a:pt x="4198645" y="3416300"/>
                  </a:lnTo>
                  <a:lnTo>
                    <a:pt x="4233710" y="3403600"/>
                  </a:lnTo>
                  <a:lnTo>
                    <a:pt x="4233710" y="3390900"/>
                  </a:lnTo>
                  <a:lnTo>
                    <a:pt x="4198645" y="3403600"/>
                  </a:lnTo>
                  <a:lnTo>
                    <a:pt x="4198645" y="3263900"/>
                  </a:lnTo>
                  <a:lnTo>
                    <a:pt x="4233710" y="3251200"/>
                  </a:lnTo>
                  <a:lnTo>
                    <a:pt x="4233710" y="3238500"/>
                  </a:lnTo>
                  <a:lnTo>
                    <a:pt x="4198645" y="3251200"/>
                  </a:lnTo>
                  <a:lnTo>
                    <a:pt x="4198645" y="3098800"/>
                  </a:lnTo>
                  <a:lnTo>
                    <a:pt x="4233710" y="3098800"/>
                  </a:lnTo>
                  <a:lnTo>
                    <a:pt x="4233710" y="3073400"/>
                  </a:lnTo>
                  <a:lnTo>
                    <a:pt x="4198645" y="3073400"/>
                  </a:lnTo>
                  <a:lnTo>
                    <a:pt x="4198645" y="2933700"/>
                  </a:lnTo>
                  <a:lnTo>
                    <a:pt x="4233710" y="2921000"/>
                  </a:lnTo>
                  <a:lnTo>
                    <a:pt x="4233710" y="2908300"/>
                  </a:lnTo>
                  <a:lnTo>
                    <a:pt x="4198645" y="2921000"/>
                  </a:lnTo>
                  <a:lnTo>
                    <a:pt x="4198645" y="2768600"/>
                  </a:lnTo>
                  <a:lnTo>
                    <a:pt x="4246181" y="2755900"/>
                  </a:lnTo>
                  <a:lnTo>
                    <a:pt x="4341279" y="2730500"/>
                  </a:lnTo>
                  <a:lnTo>
                    <a:pt x="4341279" y="2717800"/>
                  </a:lnTo>
                  <a:lnTo>
                    <a:pt x="4198645" y="2755900"/>
                  </a:lnTo>
                  <a:lnTo>
                    <a:pt x="4198645" y="2603500"/>
                  </a:lnTo>
                  <a:lnTo>
                    <a:pt x="4270032" y="2590800"/>
                  </a:lnTo>
                  <a:lnTo>
                    <a:pt x="4341266" y="2565400"/>
                  </a:lnTo>
                  <a:lnTo>
                    <a:pt x="4341279" y="2552700"/>
                  </a:lnTo>
                  <a:lnTo>
                    <a:pt x="4198645" y="2590800"/>
                  </a:lnTo>
                  <a:lnTo>
                    <a:pt x="4198645" y="2425700"/>
                  </a:lnTo>
                  <a:lnTo>
                    <a:pt x="4341279" y="2400300"/>
                  </a:lnTo>
                  <a:lnTo>
                    <a:pt x="4185577" y="2413000"/>
                  </a:lnTo>
                  <a:lnTo>
                    <a:pt x="4180878" y="2413000"/>
                  </a:lnTo>
                  <a:lnTo>
                    <a:pt x="4180878" y="3911600"/>
                  </a:lnTo>
                  <a:lnTo>
                    <a:pt x="4023398" y="4013200"/>
                  </a:lnTo>
                  <a:lnTo>
                    <a:pt x="4023398" y="3860800"/>
                  </a:lnTo>
                  <a:lnTo>
                    <a:pt x="4023779" y="3860800"/>
                  </a:lnTo>
                  <a:lnTo>
                    <a:pt x="4046258" y="3835400"/>
                  </a:lnTo>
                  <a:lnTo>
                    <a:pt x="4180878" y="3759200"/>
                  </a:lnTo>
                  <a:lnTo>
                    <a:pt x="4180878" y="3746500"/>
                  </a:lnTo>
                  <a:lnTo>
                    <a:pt x="4023398" y="3835400"/>
                  </a:lnTo>
                  <a:lnTo>
                    <a:pt x="4023398" y="3670300"/>
                  </a:lnTo>
                  <a:lnTo>
                    <a:pt x="4054995" y="3657612"/>
                  </a:lnTo>
                  <a:lnTo>
                    <a:pt x="4180878" y="3606800"/>
                  </a:lnTo>
                  <a:lnTo>
                    <a:pt x="4180878" y="3568700"/>
                  </a:lnTo>
                  <a:lnTo>
                    <a:pt x="4023398" y="3657612"/>
                  </a:lnTo>
                  <a:lnTo>
                    <a:pt x="4023398" y="3505200"/>
                  </a:lnTo>
                  <a:lnTo>
                    <a:pt x="4054894" y="3492500"/>
                  </a:lnTo>
                  <a:lnTo>
                    <a:pt x="4180852" y="3429012"/>
                  </a:lnTo>
                  <a:lnTo>
                    <a:pt x="4180878" y="3416300"/>
                  </a:lnTo>
                  <a:lnTo>
                    <a:pt x="4023398" y="3492500"/>
                  </a:lnTo>
                  <a:lnTo>
                    <a:pt x="4023398" y="3327400"/>
                  </a:lnTo>
                  <a:lnTo>
                    <a:pt x="4054894" y="3314700"/>
                  </a:lnTo>
                  <a:lnTo>
                    <a:pt x="4180878" y="3263900"/>
                  </a:lnTo>
                  <a:lnTo>
                    <a:pt x="4180878" y="3251200"/>
                  </a:lnTo>
                  <a:lnTo>
                    <a:pt x="4023398" y="3314700"/>
                  </a:lnTo>
                  <a:lnTo>
                    <a:pt x="4023398" y="3149600"/>
                  </a:lnTo>
                  <a:lnTo>
                    <a:pt x="4075887" y="3136900"/>
                  </a:lnTo>
                  <a:lnTo>
                    <a:pt x="4180878" y="3111500"/>
                  </a:lnTo>
                  <a:lnTo>
                    <a:pt x="4180878" y="3098800"/>
                  </a:lnTo>
                  <a:lnTo>
                    <a:pt x="4023398" y="3136900"/>
                  </a:lnTo>
                  <a:lnTo>
                    <a:pt x="4023398" y="2984500"/>
                  </a:lnTo>
                  <a:lnTo>
                    <a:pt x="4075849" y="2971800"/>
                  </a:lnTo>
                  <a:lnTo>
                    <a:pt x="4180878" y="2933700"/>
                  </a:lnTo>
                  <a:lnTo>
                    <a:pt x="4180878" y="2921000"/>
                  </a:lnTo>
                  <a:lnTo>
                    <a:pt x="4023398" y="2971800"/>
                  </a:lnTo>
                  <a:lnTo>
                    <a:pt x="4023398" y="2806700"/>
                  </a:lnTo>
                  <a:lnTo>
                    <a:pt x="4075887" y="2794000"/>
                  </a:lnTo>
                  <a:lnTo>
                    <a:pt x="4180878" y="2768600"/>
                  </a:lnTo>
                  <a:lnTo>
                    <a:pt x="4180878" y="2755900"/>
                  </a:lnTo>
                  <a:lnTo>
                    <a:pt x="4023398" y="2794000"/>
                  </a:lnTo>
                  <a:lnTo>
                    <a:pt x="4023398" y="2641600"/>
                  </a:lnTo>
                  <a:lnTo>
                    <a:pt x="4102138" y="2628900"/>
                  </a:lnTo>
                  <a:lnTo>
                    <a:pt x="4180878" y="2616200"/>
                  </a:lnTo>
                  <a:lnTo>
                    <a:pt x="4180878" y="2603500"/>
                  </a:lnTo>
                  <a:lnTo>
                    <a:pt x="4023398" y="2628900"/>
                  </a:lnTo>
                  <a:lnTo>
                    <a:pt x="4023398" y="2438400"/>
                  </a:lnTo>
                  <a:lnTo>
                    <a:pt x="4180878" y="2425700"/>
                  </a:lnTo>
                  <a:lnTo>
                    <a:pt x="4180878" y="2413000"/>
                  </a:lnTo>
                  <a:lnTo>
                    <a:pt x="4060863" y="2413000"/>
                  </a:lnTo>
                  <a:lnTo>
                    <a:pt x="4271556" y="2387600"/>
                  </a:lnTo>
                  <a:lnTo>
                    <a:pt x="4394733" y="2387600"/>
                  </a:lnTo>
                  <a:lnTo>
                    <a:pt x="4394733" y="1422400"/>
                  </a:lnTo>
                  <a:lnTo>
                    <a:pt x="4387748" y="1422400"/>
                  </a:lnTo>
                  <a:lnTo>
                    <a:pt x="4387748" y="1447800"/>
                  </a:lnTo>
                  <a:lnTo>
                    <a:pt x="4387748" y="1714500"/>
                  </a:lnTo>
                  <a:lnTo>
                    <a:pt x="4387748" y="1727200"/>
                  </a:lnTo>
                  <a:lnTo>
                    <a:pt x="4387748" y="2374900"/>
                  </a:lnTo>
                  <a:lnTo>
                    <a:pt x="4152303" y="2374900"/>
                  </a:lnTo>
                  <a:lnTo>
                    <a:pt x="4152303" y="2387600"/>
                  </a:lnTo>
                  <a:lnTo>
                    <a:pt x="4005618" y="2413000"/>
                  </a:lnTo>
                  <a:lnTo>
                    <a:pt x="4005618" y="2438400"/>
                  </a:lnTo>
                  <a:lnTo>
                    <a:pt x="4005618" y="4025900"/>
                  </a:lnTo>
                  <a:lnTo>
                    <a:pt x="3768001" y="4025900"/>
                  </a:lnTo>
                  <a:lnTo>
                    <a:pt x="3768001" y="3860800"/>
                  </a:lnTo>
                  <a:lnTo>
                    <a:pt x="4005618" y="3860800"/>
                  </a:lnTo>
                  <a:lnTo>
                    <a:pt x="4005618" y="3835400"/>
                  </a:lnTo>
                  <a:lnTo>
                    <a:pt x="3768001" y="3835400"/>
                  </a:lnTo>
                  <a:lnTo>
                    <a:pt x="3768001" y="3670300"/>
                  </a:lnTo>
                  <a:lnTo>
                    <a:pt x="4005618" y="3670300"/>
                  </a:lnTo>
                  <a:lnTo>
                    <a:pt x="4005618" y="3657612"/>
                  </a:lnTo>
                  <a:lnTo>
                    <a:pt x="3768001" y="3657612"/>
                  </a:lnTo>
                  <a:lnTo>
                    <a:pt x="3768001" y="3505200"/>
                  </a:lnTo>
                  <a:lnTo>
                    <a:pt x="4005618" y="3505200"/>
                  </a:lnTo>
                  <a:lnTo>
                    <a:pt x="4005618" y="3492500"/>
                  </a:lnTo>
                  <a:lnTo>
                    <a:pt x="3768001" y="3492500"/>
                  </a:lnTo>
                  <a:lnTo>
                    <a:pt x="3768001" y="3327400"/>
                  </a:lnTo>
                  <a:lnTo>
                    <a:pt x="4005618" y="3327400"/>
                  </a:lnTo>
                  <a:lnTo>
                    <a:pt x="4005618" y="3314700"/>
                  </a:lnTo>
                  <a:lnTo>
                    <a:pt x="3768001" y="3314700"/>
                  </a:lnTo>
                  <a:lnTo>
                    <a:pt x="3768001" y="3149600"/>
                  </a:lnTo>
                  <a:lnTo>
                    <a:pt x="4005618" y="3149600"/>
                  </a:lnTo>
                  <a:lnTo>
                    <a:pt x="4005618" y="3136900"/>
                  </a:lnTo>
                  <a:lnTo>
                    <a:pt x="3768001" y="3136900"/>
                  </a:lnTo>
                  <a:lnTo>
                    <a:pt x="3768001" y="2984500"/>
                  </a:lnTo>
                  <a:lnTo>
                    <a:pt x="4005618" y="2984500"/>
                  </a:lnTo>
                  <a:lnTo>
                    <a:pt x="4005618" y="2971800"/>
                  </a:lnTo>
                  <a:lnTo>
                    <a:pt x="3768001" y="2971800"/>
                  </a:lnTo>
                  <a:lnTo>
                    <a:pt x="3768001" y="2806700"/>
                  </a:lnTo>
                  <a:lnTo>
                    <a:pt x="4005618" y="2806700"/>
                  </a:lnTo>
                  <a:lnTo>
                    <a:pt x="4005618" y="2794000"/>
                  </a:lnTo>
                  <a:lnTo>
                    <a:pt x="3768001" y="2794000"/>
                  </a:lnTo>
                  <a:lnTo>
                    <a:pt x="3768001" y="2641600"/>
                  </a:lnTo>
                  <a:lnTo>
                    <a:pt x="4005618" y="2641600"/>
                  </a:lnTo>
                  <a:lnTo>
                    <a:pt x="4005618" y="2628900"/>
                  </a:lnTo>
                  <a:lnTo>
                    <a:pt x="3768001" y="2628900"/>
                  </a:lnTo>
                  <a:lnTo>
                    <a:pt x="3768001" y="2438400"/>
                  </a:lnTo>
                  <a:lnTo>
                    <a:pt x="4005618" y="2438400"/>
                  </a:lnTo>
                  <a:lnTo>
                    <a:pt x="4005618" y="2413000"/>
                  </a:lnTo>
                  <a:lnTo>
                    <a:pt x="3750233" y="2413000"/>
                  </a:lnTo>
                  <a:lnTo>
                    <a:pt x="3750233" y="2425700"/>
                  </a:lnTo>
                  <a:lnTo>
                    <a:pt x="3750233" y="2590800"/>
                  </a:lnTo>
                  <a:lnTo>
                    <a:pt x="3750233" y="4025900"/>
                  </a:lnTo>
                  <a:lnTo>
                    <a:pt x="3523018" y="4025900"/>
                  </a:lnTo>
                  <a:lnTo>
                    <a:pt x="3523018" y="3860800"/>
                  </a:lnTo>
                  <a:lnTo>
                    <a:pt x="3750233" y="3860800"/>
                  </a:lnTo>
                  <a:lnTo>
                    <a:pt x="3750233" y="3835400"/>
                  </a:lnTo>
                  <a:lnTo>
                    <a:pt x="3523018" y="3835400"/>
                  </a:lnTo>
                  <a:lnTo>
                    <a:pt x="3523018" y="3670300"/>
                  </a:lnTo>
                  <a:lnTo>
                    <a:pt x="3750233" y="3670300"/>
                  </a:lnTo>
                  <a:lnTo>
                    <a:pt x="3750233" y="3657612"/>
                  </a:lnTo>
                  <a:lnTo>
                    <a:pt x="3523018" y="3657612"/>
                  </a:lnTo>
                  <a:lnTo>
                    <a:pt x="3523018" y="3505200"/>
                  </a:lnTo>
                  <a:lnTo>
                    <a:pt x="3750233" y="3505200"/>
                  </a:lnTo>
                  <a:lnTo>
                    <a:pt x="3750233" y="3492500"/>
                  </a:lnTo>
                  <a:lnTo>
                    <a:pt x="3523018" y="3492500"/>
                  </a:lnTo>
                  <a:lnTo>
                    <a:pt x="3523018" y="3327400"/>
                  </a:lnTo>
                  <a:lnTo>
                    <a:pt x="3750233" y="3327400"/>
                  </a:lnTo>
                  <a:lnTo>
                    <a:pt x="3750233" y="3314700"/>
                  </a:lnTo>
                  <a:lnTo>
                    <a:pt x="3523018" y="3314700"/>
                  </a:lnTo>
                  <a:lnTo>
                    <a:pt x="3523018" y="3149600"/>
                  </a:lnTo>
                  <a:lnTo>
                    <a:pt x="3750233" y="3149600"/>
                  </a:lnTo>
                  <a:lnTo>
                    <a:pt x="3750233" y="3136900"/>
                  </a:lnTo>
                  <a:lnTo>
                    <a:pt x="3523018" y="3136900"/>
                  </a:lnTo>
                  <a:lnTo>
                    <a:pt x="3523018" y="2984500"/>
                  </a:lnTo>
                  <a:lnTo>
                    <a:pt x="3750233" y="2984500"/>
                  </a:lnTo>
                  <a:lnTo>
                    <a:pt x="3750233" y="2971800"/>
                  </a:lnTo>
                  <a:lnTo>
                    <a:pt x="3523018" y="2971800"/>
                  </a:lnTo>
                  <a:lnTo>
                    <a:pt x="3523018" y="2806700"/>
                  </a:lnTo>
                  <a:lnTo>
                    <a:pt x="3750233" y="2806700"/>
                  </a:lnTo>
                  <a:lnTo>
                    <a:pt x="3750233" y="2794000"/>
                  </a:lnTo>
                  <a:lnTo>
                    <a:pt x="3523018" y="2794000"/>
                  </a:lnTo>
                  <a:lnTo>
                    <a:pt x="3523018" y="2641600"/>
                  </a:lnTo>
                  <a:lnTo>
                    <a:pt x="3750233" y="2641600"/>
                  </a:lnTo>
                  <a:lnTo>
                    <a:pt x="3750233" y="2628900"/>
                  </a:lnTo>
                  <a:lnTo>
                    <a:pt x="3505250" y="2628900"/>
                  </a:lnTo>
                  <a:lnTo>
                    <a:pt x="3505250" y="2641600"/>
                  </a:lnTo>
                  <a:lnTo>
                    <a:pt x="3505250" y="2794000"/>
                  </a:lnTo>
                  <a:lnTo>
                    <a:pt x="3505250" y="4025900"/>
                  </a:lnTo>
                  <a:lnTo>
                    <a:pt x="3278174" y="4025900"/>
                  </a:lnTo>
                  <a:lnTo>
                    <a:pt x="3278174" y="3860800"/>
                  </a:lnTo>
                  <a:lnTo>
                    <a:pt x="3505250" y="3860800"/>
                  </a:lnTo>
                  <a:lnTo>
                    <a:pt x="3505250" y="3835400"/>
                  </a:lnTo>
                  <a:lnTo>
                    <a:pt x="3278174" y="3835400"/>
                  </a:lnTo>
                  <a:lnTo>
                    <a:pt x="3278174" y="3670300"/>
                  </a:lnTo>
                  <a:lnTo>
                    <a:pt x="3505250" y="3670300"/>
                  </a:lnTo>
                  <a:lnTo>
                    <a:pt x="3505250" y="3657612"/>
                  </a:lnTo>
                  <a:lnTo>
                    <a:pt x="3278174" y="3657612"/>
                  </a:lnTo>
                  <a:lnTo>
                    <a:pt x="3278174" y="3505200"/>
                  </a:lnTo>
                  <a:lnTo>
                    <a:pt x="3505250" y="3505200"/>
                  </a:lnTo>
                  <a:lnTo>
                    <a:pt x="3505250" y="3492500"/>
                  </a:lnTo>
                  <a:lnTo>
                    <a:pt x="3278174" y="3492500"/>
                  </a:lnTo>
                  <a:lnTo>
                    <a:pt x="3278174" y="3327400"/>
                  </a:lnTo>
                  <a:lnTo>
                    <a:pt x="3505250" y="3327400"/>
                  </a:lnTo>
                  <a:lnTo>
                    <a:pt x="3505250" y="3314700"/>
                  </a:lnTo>
                  <a:lnTo>
                    <a:pt x="3278174" y="3314700"/>
                  </a:lnTo>
                  <a:lnTo>
                    <a:pt x="3278174" y="3149600"/>
                  </a:lnTo>
                  <a:lnTo>
                    <a:pt x="3505250" y="3149600"/>
                  </a:lnTo>
                  <a:lnTo>
                    <a:pt x="3505250" y="3136900"/>
                  </a:lnTo>
                  <a:lnTo>
                    <a:pt x="3278174" y="3136900"/>
                  </a:lnTo>
                  <a:lnTo>
                    <a:pt x="3278174" y="2984500"/>
                  </a:lnTo>
                  <a:lnTo>
                    <a:pt x="3505250" y="2984500"/>
                  </a:lnTo>
                  <a:lnTo>
                    <a:pt x="3505250" y="2971800"/>
                  </a:lnTo>
                  <a:lnTo>
                    <a:pt x="3278174" y="2971800"/>
                  </a:lnTo>
                  <a:lnTo>
                    <a:pt x="3278174" y="2806700"/>
                  </a:lnTo>
                  <a:lnTo>
                    <a:pt x="3505250" y="2806700"/>
                  </a:lnTo>
                  <a:lnTo>
                    <a:pt x="3505250" y="2794000"/>
                  </a:lnTo>
                  <a:lnTo>
                    <a:pt x="3278174" y="2794000"/>
                  </a:lnTo>
                  <a:lnTo>
                    <a:pt x="3278174" y="2641600"/>
                  </a:lnTo>
                  <a:lnTo>
                    <a:pt x="3505250" y="2641600"/>
                  </a:lnTo>
                  <a:lnTo>
                    <a:pt x="3505250" y="2628900"/>
                  </a:lnTo>
                  <a:lnTo>
                    <a:pt x="3347770" y="2628900"/>
                  </a:lnTo>
                  <a:lnTo>
                    <a:pt x="3489744" y="2603500"/>
                  </a:lnTo>
                  <a:lnTo>
                    <a:pt x="3750233" y="2603500"/>
                  </a:lnTo>
                  <a:lnTo>
                    <a:pt x="3750233" y="2590800"/>
                  </a:lnTo>
                  <a:lnTo>
                    <a:pt x="3491407" y="2590800"/>
                  </a:lnTo>
                  <a:lnTo>
                    <a:pt x="3491407" y="2425700"/>
                  </a:lnTo>
                  <a:lnTo>
                    <a:pt x="3750233" y="2425700"/>
                  </a:lnTo>
                  <a:lnTo>
                    <a:pt x="3750233" y="2413000"/>
                  </a:lnTo>
                  <a:lnTo>
                    <a:pt x="3594277" y="2413000"/>
                  </a:lnTo>
                  <a:lnTo>
                    <a:pt x="3821099" y="2387600"/>
                  </a:lnTo>
                  <a:lnTo>
                    <a:pt x="4152303" y="2387600"/>
                  </a:lnTo>
                  <a:lnTo>
                    <a:pt x="4152303" y="2374900"/>
                  </a:lnTo>
                  <a:lnTo>
                    <a:pt x="4147985" y="2374900"/>
                  </a:lnTo>
                  <a:lnTo>
                    <a:pt x="4147985" y="1727200"/>
                  </a:lnTo>
                  <a:lnTo>
                    <a:pt x="4387748" y="1727200"/>
                  </a:lnTo>
                  <a:lnTo>
                    <a:pt x="4387748" y="1714500"/>
                  </a:lnTo>
                  <a:lnTo>
                    <a:pt x="4147985" y="1714500"/>
                  </a:lnTo>
                  <a:lnTo>
                    <a:pt x="4147985" y="1447800"/>
                  </a:lnTo>
                  <a:lnTo>
                    <a:pt x="4387748" y="1447800"/>
                  </a:lnTo>
                  <a:lnTo>
                    <a:pt x="4387748" y="1422400"/>
                  </a:lnTo>
                  <a:lnTo>
                    <a:pt x="4287304" y="1422400"/>
                  </a:lnTo>
                  <a:lnTo>
                    <a:pt x="4287304" y="1244600"/>
                  </a:lnTo>
                  <a:lnTo>
                    <a:pt x="4505985" y="1244600"/>
                  </a:lnTo>
                  <a:lnTo>
                    <a:pt x="4505985" y="1231900"/>
                  </a:lnTo>
                  <a:lnTo>
                    <a:pt x="4287304" y="1231900"/>
                  </a:lnTo>
                  <a:lnTo>
                    <a:pt x="4287304" y="1104900"/>
                  </a:lnTo>
                  <a:lnTo>
                    <a:pt x="4505985" y="1104900"/>
                  </a:lnTo>
                  <a:lnTo>
                    <a:pt x="4505985" y="1092200"/>
                  </a:lnTo>
                  <a:lnTo>
                    <a:pt x="4269511" y="1092200"/>
                  </a:lnTo>
                  <a:lnTo>
                    <a:pt x="4269511" y="1104900"/>
                  </a:lnTo>
                  <a:lnTo>
                    <a:pt x="4269511" y="1231900"/>
                  </a:lnTo>
                  <a:lnTo>
                    <a:pt x="4269511" y="1244600"/>
                  </a:lnTo>
                  <a:lnTo>
                    <a:pt x="4269511" y="1422400"/>
                  </a:lnTo>
                  <a:lnTo>
                    <a:pt x="4130192" y="1422400"/>
                  </a:lnTo>
                  <a:lnTo>
                    <a:pt x="4130192" y="1447800"/>
                  </a:lnTo>
                  <a:lnTo>
                    <a:pt x="4130192" y="1714500"/>
                  </a:lnTo>
                  <a:lnTo>
                    <a:pt x="4130192" y="1727200"/>
                  </a:lnTo>
                  <a:lnTo>
                    <a:pt x="4130192" y="2374900"/>
                  </a:lnTo>
                  <a:lnTo>
                    <a:pt x="3896779" y="2374900"/>
                  </a:lnTo>
                  <a:lnTo>
                    <a:pt x="3896779" y="1727200"/>
                  </a:lnTo>
                  <a:lnTo>
                    <a:pt x="4130192" y="1727200"/>
                  </a:lnTo>
                  <a:lnTo>
                    <a:pt x="4130192" y="1714500"/>
                  </a:lnTo>
                  <a:lnTo>
                    <a:pt x="3896779" y="1714500"/>
                  </a:lnTo>
                  <a:lnTo>
                    <a:pt x="3896779" y="1447800"/>
                  </a:lnTo>
                  <a:lnTo>
                    <a:pt x="4130192" y="1447800"/>
                  </a:lnTo>
                  <a:lnTo>
                    <a:pt x="4130192" y="1422400"/>
                  </a:lnTo>
                  <a:lnTo>
                    <a:pt x="4096296" y="1422400"/>
                  </a:lnTo>
                  <a:lnTo>
                    <a:pt x="4096296" y="1244600"/>
                  </a:lnTo>
                  <a:lnTo>
                    <a:pt x="4269511" y="1244600"/>
                  </a:lnTo>
                  <a:lnTo>
                    <a:pt x="4269511" y="1231900"/>
                  </a:lnTo>
                  <a:lnTo>
                    <a:pt x="4096296" y="1231900"/>
                  </a:lnTo>
                  <a:lnTo>
                    <a:pt x="4096296" y="1104900"/>
                  </a:lnTo>
                  <a:lnTo>
                    <a:pt x="4269511" y="1104900"/>
                  </a:lnTo>
                  <a:lnTo>
                    <a:pt x="4269511" y="1092200"/>
                  </a:lnTo>
                  <a:lnTo>
                    <a:pt x="4078503" y="1092200"/>
                  </a:lnTo>
                  <a:lnTo>
                    <a:pt x="4078503" y="1422400"/>
                  </a:lnTo>
                  <a:lnTo>
                    <a:pt x="3878999" y="1422400"/>
                  </a:lnTo>
                  <a:lnTo>
                    <a:pt x="3878999" y="2374900"/>
                  </a:lnTo>
                  <a:lnTo>
                    <a:pt x="3692563" y="2374900"/>
                  </a:lnTo>
                  <a:lnTo>
                    <a:pt x="3692563" y="2387600"/>
                  </a:lnTo>
                  <a:lnTo>
                    <a:pt x="3473627" y="2413000"/>
                  </a:lnTo>
                  <a:lnTo>
                    <a:pt x="3473627" y="2425700"/>
                  </a:lnTo>
                  <a:lnTo>
                    <a:pt x="3473627" y="2590800"/>
                  </a:lnTo>
                  <a:lnTo>
                    <a:pt x="3278174" y="2628900"/>
                  </a:lnTo>
                  <a:lnTo>
                    <a:pt x="3278174" y="2438400"/>
                  </a:lnTo>
                  <a:lnTo>
                    <a:pt x="3466769" y="2425700"/>
                  </a:lnTo>
                  <a:lnTo>
                    <a:pt x="3473627" y="2425700"/>
                  </a:lnTo>
                  <a:lnTo>
                    <a:pt x="3473627" y="2413000"/>
                  </a:lnTo>
                  <a:lnTo>
                    <a:pt x="3404158" y="2413000"/>
                  </a:lnTo>
                  <a:lnTo>
                    <a:pt x="3636822" y="2387600"/>
                  </a:lnTo>
                  <a:lnTo>
                    <a:pt x="3692563" y="2387600"/>
                  </a:lnTo>
                  <a:lnTo>
                    <a:pt x="3692563" y="2374900"/>
                  </a:lnTo>
                  <a:lnTo>
                    <a:pt x="3635679" y="2374900"/>
                  </a:lnTo>
                  <a:lnTo>
                    <a:pt x="3465880" y="2387600"/>
                  </a:lnTo>
                  <a:lnTo>
                    <a:pt x="3465880" y="1790700"/>
                  </a:lnTo>
                  <a:lnTo>
                    <a:pt x="3448227" y="1790700"/>
                  </a:lnTo>
                  <a:lnTo>
                    <a:pt x="3448227" y="1803400"/>
                  </a:lnTo>
                  <a:lnTo>
                    <a:pt x="3448227" y="2387600"/>
                  </a:lnTo>
                  <a:lnTo>
                    <a:pt x="3320440" y="2400300"/>
                  </a:lnTo>
                  <a:lnTo>
                    <a:pt x="3320440" y="2006600"/>
                  </a:lnTo>
                  <a:lnTo>
                    <a:pt x="3302673" y="2006600"/>
                  </a:lnTo>
                  <a:lnTo>
                    <a:pt x="3302673" y="2019300"/>
                  </a:lnTo>
                  <a:lnTo>
                    <a:pt x="3302673" y="2235200"/>
                  </a:lnTo>
                  <a:lnTo>
                    <a:pt x="3302673" y="2247900"/>
                  </a:lnTo>
                  <a:lnTo>
                    <a:pt x="3302673" y="2400300"/>
                  </a:lnTo>
                  <a:lnTo>
                    <a:pt x="3292525" y="2400300"/>
                  </a:lnTo>
                  <a:lnTo>
                    <a:pt x="3292525" y="2413000"/>
                  </a:lnTo>
                  <a:lnTo>
                    <a:pt x="3292525" y="2425700"/>
                  </a:lnTo>
                  <a:lnTo>
                    <a:pt x="3260394" y="2425700"/>
                  </a:lnTo>
                  <a:lnTo>
                    <a:pt x="3260394" y="4025900"/>
                  </a:lnTo>
                  <a:lnTo>
                    <a:pt x="3079673" y="4025900"/>
                  </a:lnTo>
                  <a:lnTo>
                    <a:pt x="3079673" y="3924300"/>
                  </a:lnTo>
                  <a:lnTo>
                    <a:pt x="3080194" y="3924300"/>
                  </a:lnTo>
                  <a:lnTo>
                    <a:pt x="3086036" y="3911600"/>
                  </a:lnTo>
                  <a:lnTo>
                    <a:pt x="3079673" y="3911600"/>
                  </a:lnTo>
                  <a:lnTo>
                    <a:pt x="3079673" y="3860800"/>
                  </a:lnTo>
                  <a:lnTo>
                    <a:pt x="3260394" y="3860800"/>
                  </a:lnTo>
                  <a:lnTo>
                    <a:pt x="3260394" y="3835400"/>
                  </a:lnTo>
                  <a:lnTo>
                    <a:pt x="3079673" y="3835400"/>
                  </a:lnTo>
                  <a:lnTo>
                    <a:pt x="3079673" y="3670300"/>
                  </a:lnTo>
                  <a:lnTo>
                    <a:pt x="3260394" y="3670300"/>
                  </a:lnTo>
                  <a:lnTo>
                    <a:pt x="3260394" y="3657612"/>
                  </a:lnTo>
                  <a:lnTo>
                    <a:pt x="3079673" y="3657612"/>
                  </a:lnTo>
                  <a:lnTo>
                    <a:pt x="3079673" y="3505200"/>
                  </a:lnTo>
                  <a:lnTo>
                    <a:pt x="3260394" y="3505200"/>
                  </a:lnTo>
                  <a:lnTo>
                    <a:pt x="3260394" y="3492500"/>
                  </a:lnTo>
                  <a:lnTo>
                    <a:pt x="3079673" y="3492500"/>
                  </a:lnTo>
                  <a:lnTo>
                    <a:pt x="3079673" y="3327400"/>
                  </a:lnTo>
                  <a:lnTo>
                    <a:pt x="3260394" y="3327400"/>
                  </a:lnTo>
                  <a:lnTo>
                    <a:pt x="3260394" y="3314700"/>
                  </a:lnTo>
                  <a:lnTo>
                    <a:pt x="3079673" y="3314700"/>
                  </a:lnTo>
                  <a:lnTo>
                    <a:pt x="3079673" y="3149600"/>
                  </a:lnTo>
                  <a:lnTo>
                    <a:pt x="3260394" y="3149600"/>
                  </a:lnTo>
                  <a:lnTo>
                    <a:pt x="3260394" y="3136900"/>
                  </a:lnTo>
                  <a:lnTo>
                    <a:pt x="3079673" y="3136900"/>
                  </a:lnTo>
                  <a:lnTo>
                    <a:pt x="3079673" y="2984500"/>
                  </a:lnTo>
                  <a:lnTo>
                    <a:pt x="3260394" y="2984500"/>
                  </a:lnTo>
                  <a:lnTo>
                    <a:pt x="3260394" y="2971800"/>
                  </a:lnTo>
                  <a:lnTo>
                    <a:pt x="3079673" y="2971800"/>
                  </a:lnTo>
                  <a:lnTo>
                    <a:pt x="3079673" y="2806700"/>
                  </a:lnTo>
                  <a:lnTo>
                    <a:pt x="3260394" y="2806700"/>
                  </a:lnTo>
                  <a:lnTo>
                    <a:pt x="3260394" y="2794000"/>
                  </a:lnTo>
                  <a:lnTo>
                    <a:pt x="3079673" y="2794000"/>
                  </a:lnTo>
                  <a:lnTo>
                    <a:pt x="3079673" y="2641600"/>
                  </a:lnTo>
                  <a:lnTo>
                    <a:pt x="3260394" y="2641600"/>
                  </a:lnTo>
                  <a:lnTo>
                    <a:pt x="3260394" y="2628900"/>
                  </a:lnTo>
                  <a:lnTo>
                    <a:pt x="3079673" y="2628900"/>
                  </a:lnTo>
                  <a:lnTo>
                    <a:pt x="3079673" y="2438400"/>
                  </a:lnTo>
                  <a:lnTo>
                    <a:pt x="3260394" y="2438400"/>
                  </a:lnTo>
                  <a:lnTo>
                    <a:pt x="3260394" y="2425700"/>
                  </a:lnTo>
                  <a:lnTo>
                    <a:pt x="3202228" y="2425700"/>
                  </a:lnTo>
                  <a:lnTo>
                    <a:pt x="3292525" y="2413000"/>
                  </a:lnTo>
                  <a:lnTo>
                    <a:pt x="3292525" y="2400300"/>
                  </a:lnTo>
                  <a:lnTo>
                    <a:pt x="3111423" y="2425700"/>
                  </a:lnTo>
                  <a:lnTo>
                    <a:pt x="3111423" y="2247900"/>
                  </a:lnTo>
                  <a:lnTo>
                    <a:pt x="3302673" y="2247900"/>
                  </a:lnTo>
                  <a:lnTo>
                    <a:pt x="3302673" y="2235200"/>
                  </a:lnTo>
                  <a:lnTo>
                    <a:pt x="3111423" y="2235200"/>
                  </a:lnTo>
                  <a:lnTo>
                    <a:pt x="3111423" y="2019300"/>
                  </a:lnTo>
                  <a:lnTo>
                    <a:pt x="3302673" y="2019300"/>
                  </a:lnTo>
                  <a:lnTo>
                    <a:pt x="3302673" y="2006600"/>
                  </a:lnTo>
                  <a:lnTo>
                    <a:pt x="3093656" y="2006600"/>
                  </a:lnTo>
                  <a:lnTo>
                    <a:pt x="3093656" y="2425700"/>
                  </a:lnTo>
                  <a:lnTo>
                    <a:pt x="3061906" y="2425700"/>
                  </a:lnTo>
                  <a:lnTo>
                    <a:pt x="3061906" y="4013200"/>
                  </a:lnTo>
                  <a:lnTo>
                    <a:pt x="3057588" y="4013200"/>
                  </a:lnTo>
                  <a:lnTo>
                    <a:pt x="3057588" y="4025900"/>
                  </a:lnTo>
                  <a:lnTo>
                    <a:pt x="2858452" y="4140200"/>
                  </a:lnTo>
                  <a:lnTo>
                    <a:pt x="2545778" y="4025900"/>
                  </a:lnTo>
                  <a:lnTo>
                    <a:pt x="2506662" y="4013200"/>
                  </a:lnTo>
                  <a:lnTo>
                    <a:pt x="2755074" y="3911600"/>
                  </a:lnTo>
                  <a:lnTo>
                    <a:pt x="2763837" y="3911600"/>
                  </a:lnTo>
                  <a:lnTo>
                    <a:pt x="2842323" y="3873500"/>
                  </a:lnTo>
                  <a:lnTo>
                    <a:pt x="2847657" y="3886200"/>
                  </a:lnTo>
                  <a:lnTo>
                    <a:pt x="2856293" y="3886200"/>
                  </a:lnTo>
                  <a:lnTo>
                    <a:pt x="2867215" y="3898900"/>
                  </a:lnTo>
                  <a:lnTo>
                    <a:pt x="2902267" y="3898900"/>
                  </a:lnTo>
                  <a:lnTo>
                    <a:pt x="3057588" y="4025900"/>
                  </a:lnTo>
                  <a:lnTo>
                    <a:pt x="3057588" y="4013200"/>
                  </a:lnTo>
                  <a:lnTo>
                    <a:pt x="2914332" y="3886200"/>
                  </a:lnTo>
                  <a:lnTo>
                    <a:pt x="2916872" y="3886200"/>
                  </a:lnTo>
                  <a:lnTo>
                    <a:pt x="2917761" y="3873500"/>
                  </a:lnTo>
                  <a:lnTo>
                    <a:pt x="3061906" y="3911600"/>
                  </a:lnTo>
                  <a:lnTo>
                    <a:pt x="3061906" y="3898900"/>
                  </a:lnTo>
                  <a:lnTo>
                    <a:pt x="3024441" y="3886200"/>
                  </a:lnTo>
                  <a:lnTo>
                    <a:pt x="3029394" y="3886200"/>
                  </a:lnTo>
                  <a:lnTo>
                    <a:pt x="3009582" y="3835400"/>
                  </a:lnTo>
                  <a:lnTo>
                    <a:pt x="3009582" y="3886200"/>
                  </a:lnTo>
                  <a:lnTo>
                    <a:pt x="2964243" y="3873500"/>
                  </a:lnTo>
                  <a:lnTo>
                    <a:pt x="2918904" y="3860800"/>
                  </a:lnTo>
                  <a:lnTo>
                    <a:pt x="2914078" y="3860800"/>
                  </a:lnTo>
                  <a:lnTo>
                    <a:pt x="2905442" y="3835400"/>
                  </a:lnTo>
                  <a:lnTo>
                    <a:pt x="2855404" y="3835400"/>
                  </a:lnTo>
                  <a:lnTo>
                    <a:pt x="2846768" y="3860800"/>
                  </a:lnTo>
                  <a:lnTo>
                    <a:pt x="2841688" y="3860800"/>
                  </a:lnTo>
                  <a:lnTo>
                    <a:pt x="2751391" y="3898900"/>
                  </a:lnTo>
                  <a:lnTo>
                    <a:pt x="2721800" y="3898900"/>
                  </a:lnTo>
                  <a:lnTo>
                    <a:pt x="2721800" y="3911600"/>
                  </a:lnTo>
                  <a:lnTo>
                    <a:pt x="2483053" y="4013200"/>
                  </a:lnTo>
                  <a:lnTo>
                    <a:pt x="2089353" y="4114800"/>
                  </a:lnTo>
                  <a:lnTo>
                    <a:pt x="2149703" y="4089565"/>
                  </a:lnTo>
                  <a:lnTo>
                    <a:pt x="2241194" y="4051300"/>
                  </a:lnTo>
                  <a:lnTo>
                    <a:pt x="2332304" y="4013200"/>
                  </a:lnTo>
                  <a:lnTo>
                    <a:pt x="2436431" y="3962412"/>
                  </a:lnTo>
                  <a:lnTo>
                    <a:pt x="2540597" y="3924300"/>
                  </a:lnTo>
                  <a:lnTo>
                    <a:pt x="2610040" y="3898900"/>
                  </a:lnTo>
                  <a:lnTo>
                    <a:pt x="2721800" y="3911600"/>
                  </a:lnTo>
                  <a:lnTo>
                    <a:pt x="2721800" y="3898900"/>
                  </a:lnTo>
                  <a:lnTo>
                    <a:pt x="2617165" y="3886200"/>
                  </a:lnTo>
                  <a:lnTo>
                    <a:pt x="2617165" y="3810000"/>
                  </a:lnTo>
                  <a:lnTo>
                    <a:pt x="2808300" y="3810000"/>
                  </a:lnTo>
                  <a:lnTo>
                    <a:pt x="2845879" y="3797300"/>
                  </a:lnTo>
                  <a:lnTo>
                    <a:pt x="2958261" y="3759200"/>
                  </a:lnTo>
                  <a:lnTo>
                    <a:pt x="3009582" y="3886200"/>
                  </a:lnTo>
                  <a:lnTo>
                    <a:pt x="3009582" y="3835400"/>
                  </a:lnTo>
                  <a:lnTo>
                    <a:pt x="2974403" y="3759200"/>
                  </a:lnTo>
                  <a:lnTo>
                    <a:pt x="3061906" y="3708400"/>
                  </a:lnTo>
                  <a:lnTo>
                    <a:pt x="3061906" y="3695700"/>
                  </a:lnTo>
                  <a:lnTo>
                    <a:pt x="3061258" y="3695700"/>
                  </a:lnTo>
                  <a:lnTo>
                    <a:pt x="2815018" y="3797300"/>
                  </a:lnTo>
                  <a:lnTo>
                    <a:pt x="2815018" y="1765300"/>
                  </a:lnTo>
                  <a:lnTo>
                    <a:pt x="3063049" y="1778000"/>
                  </a:lnTo>
                  <a:lnTo>
                    <a:pt x="3063049" y="1651000"/>
                  </a:lnTo>
                  <a:lnTo>
                    <a:pt x="3251898" y="1676400"/>
                  </a:lnTo>
                  <a:lnTo>
                    <a:pt x="3251898" y="1790700"/>
                  </a:lnTo>
                  <a:lnTo>
                    <a:pt x="3448227" y="1803400"/>
                  </a:lnTo>
                  <a:lnTo>
                    <a:pt x="3448227" y="1790700"/>
                  </a:lnTo>
                  <a:lnTo>
                    <a:pt x="3269640" y="1778000"/>
                  </a:lnTo>
                  <a:lnTo>
                    <a:pt x="3269640" y="1663700"/>
                  </a:lnTo>
                  <a:lnTo>
                    <a:pt x="3219119" y="1651000"/>
                  </a:lnTo>
                  <a:lnTo>
                    <a:pt x="3219119" y="1536700"/>
                  </a:lnTo>
                  <a:lnTo>
                    <a:pt x="3201352" y="1536700"/>
                  </a:lnTo>
                  <a:lnTo>
                    <a:pt x="3201352" y="1549400"/>
                  </a:lnTo>
                  <a:lnTo>
                    <a:pt x="3201352" y="1651000"/>
                  </a:lnTo>
                  <a:lnTo>
                    <a:pt x="3058223" y="1638300"/>
                  </a:lnTo>
                  <a:lnTo>
                    <a:pt x="3045256" y="1638300"/>
                  </a:lnTo>
                  <a:lnTo>
                    <a:pt x="3045256" y="1651000"/>
                  </a:lnTo>
                  <a:lnTo>
                    <a:pt x="3045256" y="1765300"/>
                  </a:lnTo>
                  <a:lnTo>
                    <a:pt x="2931972" y="1752600"/>
                  </a:lnTo>
                  <a:lnTo>
                    <a:pt x="2931972" y="1651000"/>
                  </a:lnTo>
                  <a:lnTo>
                    <a:pt x="3045256" y="1651000"/>
                  </a:lnTo>
                  <a:lnTo>
                    <a:pt x="3045256" y="1638300"/>
                  </a:lnTo>
                  <a:lnTo>
                    <a:pt x="2931972" y="1638300"/>
                  </a:lnTo>
                  <a:lnTo>
                    <a:pt x="2931972" y="1524000"/>
                  </a:lnTo>
                  <a:lnTo>
                    <a:pt x="3201352" y="1549400"/>
                  </a:lnTo>
                  <a:lnTo>
                    <a:pt x="3201352" y="1536700"/>
                  </a:lnTo>
                  <a:lnTo>
                    <a:pt x="3132124" y="1536700"/>
                  </a:lnTo>
                  <a:lnTo>
                    <a:pt x="3111944" y="1498600"/>
                  </a:lnTo>
                  <a:lnTo>
                    <a:pt x="3111944" y="1536700"/>
                  </a:lnTo>
                  <a:lnTo>
                    <a:pt x="3021952" y="1524000"/>
                  </a:lnTo>
                  <a:lnTo>
                    <a:pt x="2931972" y="1511300"/>
                  </a:lnTo>
                  <a:lnTo>
                    <a:pt x="2914205" y="1511300"/>
                  </a:lnTo>
                  <a:lnTo>
                    <a:pt x="2914205" y="1524000"/>
                  </a:lnTo>
                  <a:lnTo>
                    <a:pt x="2914205" y="1752600"/>
                  </a:lnTo>
                  <a:lnTo>
                    <a:pt x="2807398" y="1752600"/>
                  </a:lnTo>
                  <a:lnTo>
                    <a:pt x="2807271" y="1536700"/>
                  </a:lnTo>
                  <a:lnTo>
                    <a:pt x="2807271" y="1524000"/>
                  </a:lnTo>
                  <a:lnTo>
                    <a:pt x="2914205" y="1524000"/>
                  </a:lnTo>
                  <a:lnTo>
                    <a:pt x="2914205" y="1511300"/>
                  </a:lnTo>
                  <a:lnTo>
                    <a:pt x="2806001" y="1511300"/>
                  </a:lnTo>
                  <a:lnTo>
                    <a:pt x="2789618" y="1435100"/>
                  </a:lnTo>
                  <a:lnTo>
                    <a:pt x="2789618" y="1524000"/>
                  </a:lnTo>
                  <a:lnTo>
                    <a:pt x="2789618" y="1752600"/>
                  </a:lnTo>
                  <a:lnTo>
                    <a:pt x="2670111" y="1752600"/>
                  </a:lnTo>
                  <a:lnTo>
                    <a:pt x="2670111" y="1498600"/>
                  </a:lnTo>
                  <a:lnTo>
                    <a:pt x="2789618" y="1524000"/>
                  </a:lnTo>
                  <a:lnTo>
                    <a:pt x="2789618" y="1435100"/>
                  </a:lnTo>
                  <a:lnTo>
                    <a:pt x="2787713" y="1422400"/>
                  </a:lnTo>
                  <a:lnTo>
                    <a:pt x="2787713" y="1511300"/>
                  </a:lnTo>
                  <a:lnTo>
                    <a:pt x="2720022" y="1498600"/>
                  </a:lnTo>
                  <a:lnTo>
                    <a:pt x="2652331" y="1485900"/>
                  </a:lnTo>
                  <a:lnTo>
                    <a:pt x="2652331" y="1498600"/>
                  </a:lnTo>
                  <a:lnTo>
                    <a:pt x="2652331" y="1638300"/>
                  </a:lnTo>
                  <a:lnTo>
                    <a:pt x="2652331" y="1651000"/>
                  </a:lnTo>
                  <a:lnTo>
                    <a:pt x="2652331" y="1752600"/>
                  </a:lnTo>
                  <a:lnTo>
                    <a:pt x="2541333" y="1752600"/>
                  </a:lnTo>
                  <a:lnTo>
                    <a:pt x="2541333" y="1638300"/>
                  </a:lnTo>
                  <a:lnTo>
                    <a:pt x="2652331" y="1651000"/>
                  </a:lnTo>
                  <a:lnTo>
                    <a:pt x="2652331" y="1638300"/>
                  </a:lnTo>
                  <a:lnTo>
                    <a:pt x="2541333" y="1625600"/>
                  </a:lnTo>
                  <a:lnTo>
                    <a:pt x="2176221" y="1625600"/>
                  </a:lnTo>
                  <a:lnTo>
                    <a:pt x="2176221" y="1498600"/>
                  </a:lnTo>
                  <a:lnTo>
                    <a:pt x="2652331" y="1498600"/>
                  </a:lnTo>
                  <a:lnTo>
                    <a:pt x="2652331" y="1485900"/>
                  </a:lnTo>
                  <a:lnTo>
                    <a:pt x="2244420" y="1485900"/>
                  </a:lnTo>
                  <a:lnTo>
                    <a:pt x="2522169" y="774700"/>
                  </a:lnTo>
                  <a:lnTo>
                    <a:pt x="2641028" y="774700"/>
                  </a:lnTo>
                  <a:lnTo>
                    <a:pt x="2787713" y="1511300"/>
                  </a:lnTo>
                  <a:lnTo>
                    <a:pt x="2787713" y="1422400"/>
                  </a:lnTo>
                  <a:lnTo>
                    <a:pt x="2659951" y="774700"/>
                  </a:lnTo>
                  <a:lnTo>
                    <a:pt x="2772600" y="825500"/>
                  </a:lnTo>
                  <a:lnTo>
                    <a:pt x="3111944" y="1536700"/>
                  </a:lnTo>
                  <a:lnTo>
                    <a:pt x="3111944" y="1498600"/>
                  </a:lnTo>
                  <a:lnTo>
                    <a:pt x="2786443" y="812800"/>
                  </a:lnTo>
                  <a:lnTo>
                    <a:pt x="2699956" y="774700"/>
                  </a:lnTo>
                  <a:lnTo>
                    <a:pt x="2656649" y="762000"/>
                  </a:lnTo>
                  <a:lnTo>
                    <a:pt x="2509075" y="762000"/>
                  </a:lnTo>
                  <a:lnTo>
                    <a:pt x="2226399" y="1485900"/>
                  </a:lnTo>
                  <a:lnTo>
                    <a:pt x="2158314" y="1485900"/>
                  </a:lnTo>
                  <a:lnTo>
                    <a:pt x="2158314" y="1625600"/>
                  </a:lnTo>
                  <a:lnTo>
                    <a:pt x="2092909" y="1625600"/>
                  </a:lnTo>
                  <a:lnTo>
                    <a:pt x="2092909" y="1778000"/>
                  </a:lnTo>
                  <a:lnTo>
                    <a:pt x="1927047" y="1778000"/>
                  </a:lnTo>
                  <a:lnTo>
                    <a:pt x="1927047" y="1092200"/>
                  </a:lnTo>
                  <a:lnTo>
                    <a:pt x="1909279" y="1092200"/>
                  </a:lnTo>
                  <a:lnTo>
                    <a:pt x="1909279" y="2730500"/>
                  </a:lnTo>
                  <a:lnTo>
                    <a:pt x="1513293" y="2781300"/>
                  </a:lnTo>
                  <a:lnTo>
                    <a:pt x="1513293" y="2692400"/>
                  </a:lnTo>
                  <a:lnTo>
                    <a:pt x="1514068" y="2692400"/>
                  </a:lnTo>
                  <a:lnTo>
                    <a:pt x="1612861" y="2679700"/>
                  </a:lnTo>
                  <a:lnTo>
                    <a:pt x="1909279" y="2641600"/>
                  </a:lnTo>
                  <a:lnTo>
                    <a:pt x="1909279" y="2628900"/>
                  </a:lnTo>
                  <a:lnTo>
                    <a:pt x="1513293" y="2679700"/>
                  </a:lnTo>
                  <a:lnTo>
                    <a:pt x="1513293" y="2590800"/>
                  </a:lnTo>
                  <a:lnTo>
                    <a:pt x="1513941" y="2590800"/>
                  </a:lnTo>
                  <a:lnTo>
                    <a:pt x="1711604" y="2565400"/>
                  </a:lnTo>
                  <a:lnTo>
                    <a:pt x="1909279" y="2540000"/>
                  </a:lnTo>
                  <a:lnTo>
                    <a:pt x="1909279" y="2527300"/>
                  </a:lnTo>
                  <a:lnTo>
                    <a:pt x="1513293" y="2565400"/>
                  </a:lnTo>
                  <a:lnTo>
                    <a:pt x="1513293" y="2489200"/>
                  </a:lnTo>
                  <a:lnTo>
                    <a:pt x="1513674" y="2489200"/>
                  </a:lnTo>
                  <a:lnTo>
                    <a:pt x="1711477" y="2476500"/>
                  </a:lnTo>
                  <a:lnTo>
                    <a:pt x="1909279" y="2463800"/>
                  </a:lnTo>
                  <a:lnTo>
                    <a:pt x="1909279" y="2438400"/>
                  </a:lnTo>
                  <a:lnTo>
                    <a:pt x="1513293" y="2476500"/>
                  </a:lnTo>
                  <a:lnTo>
                    <a:pt x="1513293" y="2374900"/>
                  </a:lnTo>
                  <a:lnTo>
                    <a:pt x="1909279" y="2362200"/>
                  </a:lnTo>
                  <a:lnTo>
                    <a:pt x="1909279" y="2349500"/>
                  </a:lnTo>
                  <a:lnTo>
                    <a:pt x="1513293" y="2362200"/>
                  </a:lnTo>
                  <a:lnTo>
                    <a:pt x="1513293" y="2273300"/>
                  </a:lnTo>
                  <a:lnTo>
                    <a:pt x="1909279" y="2260600"/>
                  </a:lnTo>
                  <a:lnTo>
                    <a:pt x="1909279" y="2247900"/>
                  </a:lnTo>
                  <a:lnTo>
                    <a:pt x="1513293" y="2260600"/>
                  </a:lnTo>
                  <a:lnTo>
                    <a:pt x="1513293" y="2171700"/>
                  </a:lnTo>
                  <a:lnTo>
                    <a:pt x="1909279" y="2159000"/>
                  </a:lnTo>
                  <a:lnTo>
                    <a:pt x="1909279" y="2146300"/>
                  </a:lnTo>
                  <a:lnTo>
                    <a:pt x="1513293" y="2159000"/>
                  </a:lnTo>
                  <a:lnTo>
                    <a:pt x="1513293" y="2057400"/>
                  </a:lnTo>
                  <a:lnTo>
                    <a:pt x="1909279" y="2057400"/>
                  </a:lnTo>
                  <a:lnTo>
                    <a:pt x="1909279" y="2044700"/>
                  </a:lnTo>
                  <a:lnTo>
                    <a:pt x="1513293" y="2044700"/>
                  </a:lnTo>
                  <a:lnTo>
                    <a:pt x="1513293" y="1968500"/>
                  </a:lnTo>
                  <a:lnTo>
                    <a:pt x="1909279" y="1968500"/>
                  </a:lnTo>
                  <a:lnTo>
                    <a:pt x="1909279" y="1955800"/>
                  </a:lnTo>
                  <a:lnTo>
                    <a:pt x="1513293" y="1955800"/>
                  </a:lnTo>
                  <a:lnTo>
                    <a:pt x="1513293" y="1854200"/>
                  </a:lnTo>
                  <a:lnTo>
                    <a:pt x="1909279" y="1866900"/>
                  </a:lnTo>
                  <a:lnTo>
                    <a:pt x="1909279" y="1854200"/>
                  </a:lnTo>
                  <a:lnTo>
                    <a:pt x="1513293" y="1841500"/>
                  </a:lnTo>
                  <a:lnTo>
                    <a:pt x="1513293" y="1752600"/>
                  </a:lnTo>
                  <a:lnTo>
                    <a:pt x="1909279" y="1778000"/>
                  </a:lnTo>
                  <a:lnTo>
                    <a:pt x="1909279" y="1765300"/>
                  </a:lnTo>
                  <a:lnTo>
                    <a:pt x="1711286" y="1752600"/>
                  </a:lnTo>
                  <a:lnTo>
                    <a:pt x="1513293" y="1739900"/>
                  </a:lnTo>
                  <a:lnTo>
                    <a:pt x="1513293" y="1651000"/>
                  </a:lnTo>
                  <a:lnTo>
                    <a:pt x="1909279" y="1676400"/>
                  </a:lnTo>
                  <a:lnTo>
                    <a:pt x="1909279" y="1663700"/>
                  </a:lnTo>
                  <a:lnTo>
                    <a:pt x="1711286" y="1651000"/>
                  </a:lnTo>
                  <a:lnTo>
                    <a:pt x="1513293" y="1638300"/>
                  </a:lnTo>
                  <a:lnTo>
                    <a:pt x="1513293" y="1549400"/>
                  </a:lnTo>
                  <a:lnTo>
                    <a:pt x="1909279" y="1587500"/>
                  </a:lnTo>
                  <a:lnTo>
                    <a:pt x="1909279" y="1574800"/>
                  </a:lnTo>
                  <a:lnTo>
                    <a:pt x="1645285" y="1549400"/>
                  </a:lnTo>
                  <a:lnTo>
                    <a:pt x="1513293" y="1536700"/>
                  </a:lnTo>
                  <a:lnTo>
                    <a:pt x="1513293" y="1447800"/>
                  </a:lnTo>
                  <a:lnTo>
                    <a:pt x="1909279" y="1485900"/>
                  </a:lnTo>
                  <a:lnTo>
                    <a:pt x="1909279" y="1473200"/>
                  </a:lnTo>
                  <a:lnTo>
                    <a:pt x="1645246" y="1447800"/>
                  </a:lnTo>
                  <a:lnTo>
                    <a:pt x="1513293" y="1422400"/>
                  </a:lnTo>
                  <a:lnTo>
                    <a:pt x="1513293" y="1346200"/>
                  </a:lnTo>
                  <a:lnTo>
                    <a:pt x="1909279" y="1384300"/>
                  </a:lnTo>
                  <a:lnTo>
                    <a:pt x="1909279" y="1371600"/>
                  </a:lnTo>
                  <a:lnTo>
                    <a:pt x="1645285" y="1346200"/>
                  </a:lnTo>
                  <a:lnTo>
                    <a:pt x="1513293" y="1333500"/>
                  </a:lnTo>
                  <a:lnTo>
                    <a:pt x="1513293" y="1244600"/>
                  </a:lnTo>
                  <a:lnTo>
                    <a:pt x="1909279" y="1295400"/>
                  </a:lnTo>
                  <a:lnTo>
                    <a:pt x="1909279" y="1282700"/>
                  </a:lnTo>
                  <a:lnTo>
                    <a:pt x="1612290" y="1244600"/>
                  </a:lnTo>
                  <a:lnTo>
                    <a:pt x="1513293" y="1231900"/>
                  </a:lnTo>
                  <a:lnTo>
                    <a:pt x="1513293" y="1130300"/>
                  </a:lnTo>
                  <a:lnTo>
                    <a:pt x="1909279" y="1206500"/>
                  </a:lnTo>
                  <a:lnTo>
                    <a:pt x="1909279" y="1193800"/>
                  </a:lnTo>
                  <a:lnTo>
                    <a:pt x="1592414" y="1130300"/>
                  </a:lnTo>
                  <a:lnTo>
                    <a:pt x="1513293" y="1117600"/>
                  </a:lnTo>
                  <a:lnTo>
                    <a:pt x="1513293" y="1028700"/>
                  </a:lnTo>
                  <a:lnTo>
                    <a:pt x="1909279" y="1104900"/>
                  </a:lnTo>
                  <a:lnTo>
                    <a:pt x="1909279" y="1092200"/>
                  </a:lnTo>
                  <a:lnTo>
                    <a:pt x="1817204" y="1079500"/>
                  </a:lnTo>
                  <a:lnTo>
                    <a:pt x="1817204" y="952500"/>
                  </a:lnTo>
                  <a:lnTo>
                    <a:pt x="1799424" y="939800"/>
                  </a:lnTo>
                  <a:lnTo>
                    <a:pt x="1799424" y="965200"/>
                  </a:lnTo>
                  <a:lnTo>
                    <a:pt x="1799424" y="1079500"/>
                  </a:lnTo>
                  <a:lnTo>
                    <a:pt x="1570520" y="1028700"/>
                  </a:lnTo>
                  <a:lnTo>
                    <a:pt x="1513293" y="1016000"/>
                  </a:lnTo>
                  <a:lnTo>
                    <a:pt x="1495526" y="1016000"/>
                  </a:lnTo>
                  <a:lnTo>
                    <a:pt x="1495526" y="2781300"/>
                  </a:lnTo>
                  <a:lnTo>
                    <a:pt x="1419694" y="2781300"/>
                  </a:lnTo>
                  <a:lnTo>
                    <a:pt x="1419694" y="2692400"/>
                  </a:lnTo>
                  <a:lnTo>
                    <a:pt x="1495526" y="2692400"/>
                  </a:lnTo>
                  <a:lnTo>
                    <a:pt x="1495526" y="2679700"/>
                  </a:lnTo>
                  <a:lnTo>
                    <a:pt x="1419694" y="2679700"/>
                  </a:lnTo>
                  <a:lnTo>
                    <a:pt x="1419694" y="2590800"/>
                  </a:lnTo>
                  <a:lnTo>
                    <a:pt x="1495526" y="2590800"/>
                  </a:lnTo>
                  <a:lnTo>
                    <a:pt x="1495526" y="2565400"/>
                  </a:lnTo>
                  <a:lnTo>
                    <a:pt x="1419694" y="2565400"/>
                  </a:lnTo>
                  <a:lnTo>
                    <a:pt x="1419694" y="2489200"/>
                  </a:lnTo>
                  <a:lnTo>
                    <a:pt x="1495526" y="2489200"/>
                  </a:lnTo>
                  <a:lnTo>
                    <a:pt x="1495526" y="2476500"/>
                  </a:lnTo>
                  <a:lnTo>
                    <a:pt x="1419694" y="2476500"/>
                  </a:lnTo>
                  <a:lnTo>
                    <a:pt x="1419694" y="2374900"/>
                  </a:lnTo>
                  <a:lnTo>
                    <a:pt x="1495526" y="2374900"/>
                  </a:lnTo>
                  <a:lnTo>
                    <a:pt x="1495526" y="2362200"/>
                  </a:lnTo>
                  <a:lnTo>
                    <a:pt x="1419694" y="2362200"/>
                  </a:lnTo>
                  <a:lnTo>
                    <a:pt x="1419694" y="2336800"/>
                  </a:lnTo>
                  <a:lnTo>
                    <a:pt x="1135367" y="2349500"/>
                  </a:lnTo>
                  <a:lnTo>
                    <a:pt x="1135367" y="2273300"/>
                  </a:lnTo>
                  <a:lnTo>
                    <a:pt x="1495526" y="2273300"/>
                  </a:lnTo>
                  <a:lnTo>
                    <a:pt x="1495526" y="2260600"/>
                  </a:lnTo>
                  <a:lnTo>
                    <a:pt x="1135367" y="2260600"/>
                  </a:lnTo>
                  <a:lnTo>
                    <a:pt x="1135367" y="2171700"/>
                  </a:lnTo>
                  <a:lnTo>
                    <a:pt x="1495526" y="2171700"/>
                  </a:lnTo>
                  <a:lnTo>
                    <a:pt x="1495526" y="2159000"/>
                  </a:lnTo>
                  <a:lnTo>
                    <a:pt x="1135367" y="2159000"/>
                  </a:lnTo>
                  <a:lnTo>
                    <a:pt x="1135367" y="2146300"/>
                  </a:lnTo>
                  <a:lnTo>
                    <a:pt x="1117587" y="2146300"/>
                  </a:lnTo>
                  <a:lnTo>
                    <a:pt x="1117587" y="2159000"/>
                  </a:lnTo>
                  <a:lnTo>
                    <a:pt x="1117587" y="2349500"/>
                  </a:lnTo>
                  <a:lnTo>
                    <a:pt x="565010" y="2374900"/>
                  </a:lnTo>
                  <a:lnTo>
                    <a:pt x="457708" y="2374900"/>
                  </a:lnTo>
                  <a:lnTo>
                    <a:pt x="457708" y="2184400"/>
                  </a:lnTo>
                  <a:lnTo>
                    <a:pt x="787641" y="2171700"/>
                  </a:lnTo>
                  <a:lnTo>
                    <a:pt x="1117587" y="2159000"/>
                  </a:lnTo>
                  <a:lnTo>
                    <a:pt x="1117587" y="2146300"/>
                  </a:lnTo>
                  <a:lnTo>
                    <a:pt x="742289" y="2146300"/>
                  </a:lnTo>
                  <a:lnTo>
                    <a:pt x="742289" y="2159000"/>
                  </a:lnTo>
                  <a:lnTo>
                    <a:pt x="498259" y="2171700"/>
                  </a:lnTo>
                  <a:lnTo>
                    <a:pt x="582206" y="2159000"/>
                  </a:lnTo>
                  <a:lnTo>
                    <a:pt x="742289" y="2159000"/>
                  </a:lnTo>
                  <a:lnTo>
                    <a:pt x="742289" y="2146300"/>
                  </a:lnTo>
                  <a:lnTo>
                    <a:pt x="677252" y="2146300"/>
                  </a:lnTo>
                  <a:lnTo>
                    <a:pt x="677252" y="2057400"/>
                  </a:lnTo>
                  <a:lnTo>
                    <a:pt x="1495526" y="2057400"/>
                  </a:lnTo>
                  <a:lnTo>
                    <a:pt x="1495526" y="2044700"/>
                  </a:lnTo>
                  <a:lnTo>
                    <a:pt x="677252" y="2044700"/>
                  </a:lnTo>
                  <a:lnTo>
                    <a:pt x="677252" y="1968500"/>
                  </a:lnTo>
                  <a:lnTo>
                    <a:pt x="1495526" y="1968500"/>
                  </a:lnTo>
                  <a:lnTo>
                    <a:pt x="1495526" y="1955800"/>
                  </a:lnTo>
                  <a:lnTo>
                    <a:pt x="677252" y="1955800"/>
                  </a:lnTo>
                  <a:lnTo>
                    <a:pt x="677252" y="1917700"/>
                  </a:lnTo>
                  <a:lnTo>
                    <a:pt x="659460" y="1917700"/>
                  </a:lnTo>
                  <a:lnTo>
                    <a:pt x="659460" y="1930400"/>
                  </a:lnTo>
                  <a:lnTo>
                    <a:pt x="659460" y="2133600"/>
                  </a:lnTo>
                  <a:lnTo>
                    <a:pt x="581914" y="2133600"/>
                  </a:lnTo>
                  <a:lnTo>
                    <a:pt x="581914" y="2146300"/>
                  </a:lnTo>
                  <a:lnTo>
                    <a:pt x="474586" y="2159000"/>
                  </a:lnTo>
                  <a:lnTo>
                    <a:pt x="474586" y="2146300"/>
                  </a:lnTo>
                  <a:lnTo>
                    <a:pt x="581914" y="2146300"/>
                  </a:lnTo>
                  <a:lnTo>
                    <a:pt x="581914" y="2133600"/>
                  </a:lnTo>
                  <a:lnTo>
                    <a:pt x="474586" y="2133600"/>
                  </a:lnTo>
                  <a:lnTo>
                    <a:pt x="474586" y="1930400"/>
                  </a:lnTo>
                  <a:lnTo>
                    <a:pt x="659460" y="1930400"/>
                  </a:lnTo>
                  <a:lnTo>
                    <a:pt x="659460" y="1917700"/>
                  </a:lnTo>
                  <a:lnTo>
                    <a:pt x="635025" y="1917700"/>
                  </a:lnTo>
                  <a:lnTo>
                    <a:pt x="635025" y="1854200"/>
                  </a:lnTo>
                  <a:lnTo>
                    <a:pt x="1495526" y="1854200"/>
                  </a:lnTo>
                  <a:lnTo>
                    <a:pt x="1495526" y="1841500"/>
                  </a:lnTo>
                  <a:lnTo>
                    <a:pt x="635025" y="1841500"/>
                  </a:lnTo>
                  <a:lnTo>
                    <a:pt x="635025" y="1752600"/>
                  </a:lnTo>
                  <a:lnTo>
                    <a:pt x="1495526" y="1752600"/>
                  </a:lnTo>
                  <a:lnTo>
                    <a:pt x="1495526" y="1739900"/>
                  </a:lnTo>
                  <a:lnTo>
                    <a:pt x="635025" y="1739900"/>
                  </a:lnTo>
                  <a:lnTo>
                    <a:pt x="635025" y="1651000"/>
                  </a:lnTo>
                  <a:lnTo>
                    <a:pt x="1495526" y="1651000"/>
                  </a:lnTo>
                  <a:lnTo>
                    <a:pt x="1495526" y="1638300"/>
                  </a:lnTo>
                  <a:lnTo>
                    <a:pt x="635025" y="1638300"/>
                  </a:lnTo>
                  <a:lnTo>
                    <a:pt x="635025" y="1549400"/>
                  </a:lnTo>
                  <a:lnTo>
                    <a:pt x="1495526" y="1549400"/>
                  </a:lnTo>
                  <a:lnTo>
                    <a:pt x="1495526" y="1536700"/>
                  </a:lnTo>
                  <a:lnTo>
                    <a:pt x="635025" y="1536700"/>
                  </a:lnTo>
                  <a:lnTo>
                    <a:pt x="635025" y="1447800"/>
                  </a:lnTo>
                  <a:lnTo>
                    <a:pt x="1495526" y="1447800"/>
                  </a:lnTo>
                  <a:lnTo>
                    <a:pt x="1495526" y="1422400"/>
                  </a:lnTo>
                  <a:lnTo>
                    <a:pt x="635025" y="1422400"/>
                  </a:lnTo>
                  <a:lnTo>
                    <a:pt x="635025" y="1346200"/>
                  </a:lnTo>
                  <a:lnTo>
                    <a:pt x="1495526" y="1346200"/>
                  </a:lnTo>
                  <a:lnTo>
                    <a:pt x="1495526" y="1333500"/>
                  </a:lnTo>
                  <a:lnTo>
                    <a:pt x="635025" y="1333500"/>
                  </a:lnTo>
                  <a:lnTo>
                    <a:pt x="635025" y="1244600"/>
                  </a:lnTo>
                  <a:lnTo>
                    <a:pt x="1495526" y="1244600"/>
                  </a:lnTo>
                  <a:lnTo>
                    <a:pt x="1495526" y="1231900"/>
                  </a:lnTo>
                  <a:lnTo>
                    <a:pt x="635025" y="1231900"/>
                  </a:lnTo>
                  <a:lnTo>
                    <a:pt x="635025" y="1130300"/>
                  </a:lnTo>
                  <a:lnTo>
                    <a:pt x="1495526" y="1130300"/>
                  </a:lnTo>
                  <a:lnTo>
                    <a:pt x="1495526" y="1117600"/>
                  </a:lnTo>
                  <a:lnTo>
                    <a:pt x="635025" y="1117600"/>
                  </a:lnTo>
                  <a:lnTo>
                    <a:pt x="635025" y="1028700"/>
                  </a:lnTo>
                  <a:lnTo>
                    <a:pt x="1495526" y="1028700"/>
                  </a:lnTo>
                  <a:lnTo>
                    <a:pt x="1495526" y="1016000"/>
                  </a:lnTo>
                  <a:lnTo>
                    <a:pt x="1352778" y="1016000"/>
                  </a:lnTo>
                  <a:lnTo>
                    <a:pt x="1352778" y="850900"/>
                  </a:lnTo>
                  <a:lnTo>
                    <a:pt x="1463255" y="876300"/>
                  </a:lnTo>
                  <a:lnTo>
                    <a:pt x="1474431" y="876300"/>
                  </a:lnTo>
                  <a:lnTo>
                    <a:pt x="1799424" y="965200"/>
                  </a:lnTo>
                  <a:lnTo>
                    <a:pt x="1799424" y="939800"/>
                  </a:lnTo>
                  <a:lnTo>
                    <a:pt x="1592033" y="889000"/>
                  </a:lnTo>
                  <a:lnTo>
                    <a:pt x="1606130" y="889000"/>
                  </a:lnTo>
                  <a:lnTo>
                    <a:pt x="1606130" y="215900"/>
                  </a:lnTo>
                  <a:lnTo>
                    <a:pt x="1588363" y="203200"/>
                  </a:lnTo>
                  <a:lnTo>
                    <a:pt x="1588363" y="228600"/>
                  </a:lnTo>
                  <a:lnTo>
                    <a:pt x="1588363" y="889000"/>
                  </a:lnTo>
                  <a:lnTo>
                    <a:pt x="1479524" y="863600"/>
                  </a:lnTo>
                  <a:lnTo>
                    <a:pt x="1479524" y="241300"/>
                  </a:lnTo>
                  <a:lnTo>
                    <a:pt x="1461731" y="241300"/>
                  </a:lnTo>
                  <a:lnTo>
                    <a:pt x="1461731" y="863600"/>
                  </a:lnTo>
                  <a:lnTo>
                    <a:pt x="1407248" y="850900"/>
                  </a:lnTo>
                  <a:lnTo>
                    <a:pt x="1352778" y="838200"/>
                  </a:lnTo>
                  <a:lnTo>
                    <a:pt x="1352778" y="203200"/>
                  </a:lnTo>
                  <a:lnTo>
                    <a:pt x="1334985" y="203200"/>
                  </a:lnTo>
                  <a:lnTo>
                    <a:pt x="1334985" y="838200"/>
                  </a:lnTo>
                  <a:lnTo>
                    <a:pt x="1334985" y="850900"/>
                  </a:lnTo>
                  <a:lnTo>
                    <a:pt x="1334985" y="1016000"/>
                  </a:lnTo>
                  <a:lnTo>
                    <a:pt x="753237" y="1016000"/>
                  </a:lnTo>
                  <a:lnTo>
                    <a:pt x="753237" y="850900"/>
                  </a:lnTo>
                  <a:lnTo>
                    <a:pt x="1334985" y="850900"/>
                  </a:lnTo>
                  <a:lnTo>
                    <a:pt x="1334985" y="838200"/>
                  </a:lnTo>
                  <a:lnTo>
                    <a:pt x="1226134" y="838200"/>
                  </a:lnTo>
                  <a:lnTo>
                    <a:pt x="1226134" y="177800"/>
                  </a:lnTo>
                  <a:lnTo>
                    <a:pt x="1208379" y="177800"/>
                  </a:lnTo>
                  <a:lnTo>
                    <a:pt x="1208379" y="838200"/>
                  </a:lnTo>
                  <a:lnTo>
                    <a:pt x="1112126" y="838200"/>
                  </a:lnTo>
                  <a:lnTo>
                    <a:pt x="1112126" y="139700"/>
                  </a:lnTo>
                  <a:lnTo>
                    <a:pt x="1094371" y="139700"/>
                  </a:lnTo>
                  <a:lnTo>
                    <a:pt x="1094371" y="838200"/>
                  </a:lnTo>
                  <a:lnTo>
                    <a:pt x="964349" y="838200"/>
                  </a:lnTo>
                  <a:lnTo>
                    <a:pt x="964349" y="12700"/>
                  </a:lnTo>
                  <a:lnTo>
                    <a:pt x="1588363" y="228600"/>
                  </a:lnTo>
                  <a:lnTo>
                    <a:pt x="1588363" y="203200"/>
                  </a:lnTo>
                  <a:lnTo>
                    <a:pt x="964349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946581" y="12700"/>
                  </a:lnTo>
                  <a:lnTo>
                    <a:pt x="946581" y="838200"/>
                  </a:lnTo>
                  <a:lnTo>
                    <a:pt x="787006" y="838200"/>
                  </a:lnTo>
                  <a:lnTo>
                    <a:pt x="787006" y="63500"/>
                  </a:lnTo>
                  <a:lnTo>
                    <a:pt x="769239" y="63500"/>
                  </a:lnTo>
                  <a:lnTo>
                    <a:pt x="769239" y="838200"/>
                  </a:lnTo>
                  <a:lnTo>
                    <a:pt x="735469" y="838200"/>
                  </a:lnTo>
                  <a:lnTo>
                    <a:pt x="735469" y="1016000"/>
                  </a:lnTo>
                  <a:lnTo>
                    <a:pt x="626579" y="1016000"/>
                  </a:lnTo>
                  <a:lnTo>
                    <a:pt x="626579" y="63500"/>
                  </a:lnTo>
                  <a:lnTo>
                    <a:pt x="608799" y="63500"/>
                  </a:lnTo>
                  <a:lnTo>
                    <a:pt x="608799" y="1917700"/>
                  </a:lnTo>
                  <a:lnTo>
                    <a:pt x="466115" y="1917700"/>
                  </a:lnTo>
                  <a:lnTo>
                    <a:pt x="466115" y="63500"/>
                  </a:lnTo>
                  <a:lnTo>
                    <a:pt x="456806" y="63500"/>
                  </a:lnTo>
                  <a:lnTo>
                    <a:pt x="456806" y="1930400"/>
                  </a:lnTo>
                  <a:lnTo>
                    <a:pt x="456806" y="2133600"/>
                  </a:lnTo>
                  <a:lnTo>
                    <a:pt x="456806" y="2146300"/>
                  </a:lnTo>
                  <a:lnTo>
                    <a:pt x="456806" y="2159000"/>
                  </a:lnTo>
                  <a:lnTo>
                    <a:pt x="280339" y="2159000"/>
                  </a:lnTo>
                  <a:lnTo>
                    <a:pt x="456806" y="2146300"/>
                  </a:lnTo>
                  <a:lnTo>
                    <a:pt x="456806" y="2133600"/>
                  </a:lnTo>
                  <a:lnTo>
                    <a:pt x="280339" y="2146300"/>
                  </a:lnTo>
                  <a:lnTo>
                    <a:pt x="280339" y="1930400"/>
                  </a:lnTo>
                  <a:lnTo>
                    <a:pt x="456806" y="1930400"/>
                  </a:lnTo>
                  <a:lnTo>
                    <a:pt x="456806" y="63500"/>
                  </a:lnTo>
                  <a:lnTo>
                    <a:pt x="448348" y="63500"/>
                  </a:lnTo>
                  <a:lnTo>
                    <a:pt x="448348" y="1612900"/>
                  </a:lnTo>
                  <a:lnTo>
                    <a:pt x="433565" y="1612900"/>
                  </a:lnTo>
                  <a:lnTo>
                    <a:pt x="433565" y="1625600"/>
                  </a:lnTo>
                  <a:lnTo>
                    <a:pt x="433565" y="1765300"/>
                  </a:lnTo>
                  <a:lnTo>
                    <a:pt x="433565" y="1778000"/>
                  </a:lnTo>
                  <a:lnTo>
                    <a:pt x="433565" y="1917700"/>
                  </a:lnTo>
                  <a:lnTo>
                    <a:pt x="262572" y="1917700"/>
                  </a:lnTo>
                  <a:lnTo>
                    <a:pt x="262572" y="1930400"/>
                  </a:lnTo>
                  <a:lnTo>
                    <a:pt x="262572" y="2146300"/>
                  </a:lnTo>
                  <a:lnTo>
                    <a:pt x="86106" y="2146300"/>
                  </a:lnTo>
                  <a:lnTo>
                    <a:pt x="86106" y="1930400"/>
                  </a:lnTo>
                  <a:lnTo>
                    <a:pt x="262572" y="1930400"/>
                  </a:lnTo>
                  <a:lnTo>
                    <a:pt x="262572" y="1917700"/>
                  </a:lnTo>
                  <a:lnTo>
                    <a:pt x="242354" y="1917700"/>
                  </a:lnTo>
                  <a:lnTo>
                    <a:pt x="242354" y="1765300"/>
                  </a:lnTo>
                  <a:lnTo>
                    <a:pt x="433565" y="1778000"/>
                  </a:lnTo>
                  <a:lnTo>
                    <a:pt x="433565" y="1765300"/>
                  </a:lnTo>
                  <a:lnTo>
                    <a:pt x="242354" y="1752600"/>
                  </a:lnTo>
                  <a:lnTo>
                    <a:pt x="242354" y="1612900"/>
                  </a:lnTo>
                  <a:lnTo>
                    <a:pt x="303174" y="1612900"/>
                  </a:lnTo>
                  <a:lnTo>
                    <a:pt x="433565" y="1625600"/>
                  </a:lnTo>
                  <a:lnTo>
                    <a:pt x="433565" y="1612900"/>
                  </a:lnTo>
                  <a:lnTo>
                    <a:pt x="305689" y="1600200"/>
                  </a:lnTo>
                  <a:lnTo>
                    <a:pt x="305689" y="63500"/>
                  </a:lnTo>
                  <a:lnTo>
                    <a:pt x="287896" y="63500"/>
                  </a:lnTo>
                  <a:lnTo>
                    <a:pt x="287896" y="1600200"/>
                  </a:lnTo>
                  <a:lnTo>
                    <a:pt x="224561" y="1587500"/>
                  </a:lnTo>
                  <a:lnTo>
                    <a:pt x="224561" y="1612900"/>
                  </a:lnTo>
                  <a:lnTo>
                    <a:pt x="224561" y="1752600"/>
                  </a:lnTo>
                  <a:lnTo>
                    <a:pt x="224561" y="1765300"/>
                  </a:lnTo>
                  <a:lnTo>
                    <a:pt x="224561" y="1917700"/>
                  </a:lnTo>
                  <a:lnTo>
                    <a:pt x="20675" y="1917700"/>
                  </a:lnTo>
                  <a:lnTo>
                    <a:pt x="20675" y="1765300"/>
                  </a:lnTo>
                  <a:lnTo>
                    <a:pt x="224561" y="1765300"/>
                  </a:lnTo>
                  <a:lnTo>
                    <a:pt x="224561" y="1752600"/>
                  </a:lnTo>
                  <a:lnTo>
                    <a:pt x="20675" y="1752600"/>
                  </a:lnTo>
                  <a:lnTo>
                    <a:pt x="20675" y="1600200"/>
                  </a:lnTo>
                  <a:lnTo>
                    <a:pt x="224561" y="1612900"/>
                  </a:lnTo>
                  <a:lnTo>
                    <a:pt x="224561" y="1587500"/>
                  </a:lnTo>
                  <a:lnTo>
                    <a:pt x="160020" y="1587500"/>
                  </a:lnTo>
                  <a:lnTo>
                    <a:pt x="160020" y="1333500"/>
                  </a:lnTo>
                  <a:lnTo>
                    <a:pt x="145224" y="1320800"/>
                  </a:lnTo>
                  <a:lnTo>
                    <a:pt x="0" y="1320800"/>
                  </a:lnTo>
                  <a:lnTo>
                    <a:pt x="142240" y="1333500"/>
                  </a:lnTo>
                  <a:lnTo>
                    <a:pt x="142240" y="1447800"/>
                  </a:lnTo>
                  <a:lnTo>
                    <a:pt x="0" y="1447800"/>
                  </a:lnTo>
                  <a:lnTo>
                    <a:pt x="0" y="1460500"/>
                  </a:lnTo>
                  <a:lnTo>
                    <a:pt x="142240" y="1460500"/>
                  </a:lnTo>
                  <a:lnTo>
                    <a:pt x="142240" y="1587500"/>
                  </a:lnTo>
                  <a:lnTo>
                    <a:pt x="0" y="1587500"/>
                  </a:lnTo>
                  <a:lnTo>
                    <a:pt x="0" y="1600200"/>
                  </a:lnTo>
                  <a:lnTo>
                    <a:pt x="2895" y="1600200"/>
                  </a:lnTo>
                  <a:lnTo>
                    <a:pt x="2895" y="1752600"/>
                  </a:lnTo>
                  <a:lnTo>
                    <a:pt x="0" y="1752600"/>
                  </a:lnTo>
                  <a:lnTo>
                    <a:pt x="0" y="1765300"/>
                  </a:lnTo>
                  <a:lnTo>
                    <a:pt x="2895" y="1765300"/>
                  </a:lnTo>
                  <a:lnTo>
                    <a:pt x="2895" y="1917700"/>
                  </a:lnTo>
                  <a:lnTo>
                    <a:pt x="0" y="1917700"/>
                  </a:lnTo>
                  <a:lnTo>
                    <a:pt x="0" y="1930400"/>
                  </a:lnTo>
                  <a:lnTo>
                    <a:pt x="68326" y="1930400"/>
                  </a:lnTo>
                  <a:lnTo>
                    <a:pt x="68326" y="2146300"/>
                  </a:lnTo>
                  <a:lnTo>
                    <a:pt x="0" y="2146300"/>
                  </a:lnTo>
                  <a:lnTo>
                    <a:pt x="0" y="2184400"/>
                  </a:lnTo>
                  <a:lnTo>
                    <a:pt x="439889" y="2184400"/>
                  </a:lnTo>
                  <a:lnTo>
                    <a:pt x="439889" y="2374900"/>
                  </a:lnTo>
                  <a:lnTo>
                    <a:pt x="0" y="2374900"/>
                  </a:lnTo>
                  <a:lnTo>
                    <a:pt x="0" y="2882900"/>
                  </a:lnTo>
                  <a:lnTo>
                    <a:pt x="8877" y="2882900"/>
                  </a:lnTo>
                  <a:lnTo>
                    <a:pt x="8877" y="2387600"/>
                  </a:lnTo>
                  <a:lnTo>
                    <a:pt x="556475" y="2387600"/>
                  </a:lnTo>
                  <a:lnTo>
                    <a:pt x="556475" y="2882900"/>
                  </a:lnTo>
                  <a:lnTo>
                    <a:pt x="574230" y="2882900"/>
                  </a:lnTo>
                  <a:lnTo>
                    <a:pt x="574230" y="2387600"/>
                  </a:lnTo>
                  <a:lnTo>
                    <a:pt x="794562" y="2387600"/>
                  </a:lnTo>
                  <a:lnTo>
                    <a:pt x="794562" y="2882900"/>
                  </a:lnTo>
                  <a:lnTo>
                    <a:pt x="812355" y="2882900"/>
                  </a:lnTo>
                  <a:lnTo>
                    <a:pt x="812355" y="2387600"/>
                  </a:lnTo>
                  <a:lnTo>
                    <a:pt x="812355" y="2374900"/>
                  </a:lnTo>
                  <a:lnTo>
                    <a:pt x="997254" y="2374900"/>
                  </a:lnTo>
                  <a:lnTo>
                    <a:pt x="997254" y="2882900"/>
                  </a:lnTo>
                  <a:lnTo>
                    <a:pt x="1015034" y="2882900"/>
                  </a:lnTo>
                  <a:lnTo>
                    <a:pt x="1015034" y="2374900"/>
                  </a:lnTo>
                  <a:lnTo>
                    <a:pt x="1199934" y="2362200"/>
                  </a:lnTo>
                  <a:lnTo>
                    <a:pt x="1199934" y="2882900"/>
                  </a:lnTo>
                  <a:lnTo>
                    <a:pt x="1217701" y="2882900"/>
                  </a:lnTo>
                  <a:lnTo>
                    <a:pt x="1217701" y="2362200"/>
                  </a:lnTo>
                  <a:lnTo>
                    <a:pt x="1216939" y="2362200"/>
                  </a:lnTo>
                  <a:lnTo>
                    <a:pt x="1401927" y="2349500"/>
                  </a:lnTo>
                  <a:lnTo>
                    <a:pt x="1401927" y="2882900"/>
                  </a:lnTo>
                  <a:lnTo>
                    <a:pt x="1419694" y="2882900"/>
                  </a:lnTo>
                  <a:lnTo>
                    <a:pt x="1419694" y="2794000"/>
                  </a:lnTo>
                  <a:lnTo>
                    <a:pt x="1495526" y="2794000"/>
                  </a:lnTo>
                  <a:lnTo>
                    <a:pt x="1495526" y="2882900"/>
                  </a:lnTo>
                  <a:lnTo>
                    <a:pt x="1513293" y="2882900"/>
                  </a:lnTo>
                  <a:lnTo>
                    <a:pt x="1513293" y="2794000"/>
                  </a:lnTo>
                  <a:lnTo>
                    <a:pt x="1514309" y="2794000"/>
                  </a:lnTo>
                  <a:lnTo>
                    <a:pt x="1613052" y="2781300"/>
                  </a:lnTo>
                  <a:lnTo>
                    <a:pt x="1909279" y="2743200"/>
                  </a:lnTo>
                  <a:lnTo>
                    <a:pt x="1909279" y="2819400"/>
                  </a:lnTo>
                  <a:lnTo>
                    <a:pt x="1554695" y="2882900"/>
                  </a:lnTo>
                  <a:lnTo>
                    <a:pt x="1648040" y="2882900"/>
                  </a:lnTo>
                  <a:lnTo>
                    <a:pt x="1909279" y="2844800"/>
                  </a:lnTo>
                  <a:lnTo>
                    <a:pt x="1909279" y="2882900"/>
                  </a:lnTo>
                  <a:lnTo>
                    <a:pt x="1927047" y="2882900"/>
                  </a:lnTo>
                  <a:lnTo>
                    <a:pt x="1927047" y="2844800"/>
                  </a:lnTo>
                  <a:lnTo>
                    <a:pt x="1927047" y="2743200"/>
                  </a:lnTo>
                  <a:lnTo>
                    <a:pt x="1927047" y="1790700"/>
                  </a:lnTo>
                  <a:lnTo>
                    <a:pt x="2110702" y="1790700"/>
                  </a:lnTo>
                  <a:lnTo>
                    <a:pt x="2110702" y="1778000"/>
                  </a:lnTo>
                  <a:lnTo>
                    <a:pt x="2110702" y="1638300"/>
                  </a:lnTo>
                  <a:lnTo>
                    <a:pt x="2523566" y="1638300"/>
                  </a:lnTo>
                  <a:lnTo>
                    <a:pt x="2523566" y="1765300"/>
                  </a:lnTo>
                  <a:lnTo>
                    <a:pt x="2797238" y="1765300"/>
                  </a:lnTo>
                  <a:lnTo>
                    <a:pt x="2797238" y="3797300"/>
                  </a:lnTo>
                  <a:lnTo>
                    <a:pt x="2617165" y="3797300"/>
                  </a:lnTo>
                  <a:lnTo>
                    <a:pt x="2617165" y="3225800"/>
                  </a:lnTo>
                  <a:lnTo>
                    <a:pt x="2599372" y="3225800"/>
                  </a:lnTo>
                  <a:lnTo>
                    <a:pt x="2599372" y="3886200"/>
                  </a:lnTo>
                  <a:lnTo>
                    <a:pt x="2518219" y="3924300"/>
                  </a:lnTo>
                  <a:lnTo>
                    <a:pt x="2518219" y="3810000"/>
                  </a:lnTo>
                  <a:lnTo>
                    <a:pt x="2558796" y="3797300"/>
                  </a:lnTo>
                  <a:lnTo>
                    <a:pt x="2599372" y="3784600"/>
                  </a:lnTo>
                  <a:lnTo>
                    <a:pt x="2599372" y="3771900"/>
                  </a:lnTo>
                  <a:lnTo>
                    <a:pt x="2518219" y="3797300"/>
                  </a:lnTo>
                  <a:lnTo>
                    <a:pt x="2518219" y="3683000"/>
                  </a:lnTo>
                  <a:lnTo>
                    <a:pt x="2558745" y="3670300"/>
                  </a:lnTo>
                  <a:lnTo>
                    <a:pt x="2599347" y="3657612"/>
                  </a:lnTo>
                  <a:lnTo>
                    <a:pt x="2599372" y="3644912"/>
                  </a:lnTo>
                  <a:lnTo>
                    <a:pt x="2518219" y="3670300"/>
                  </a:lnTo>
                  <a:lnTo>
                    <a:pt x="2518219" y="3556000"/>
                  </a:lnTo>
                  <a:lnTo>
                    <a:pt x="2558745" y="3543300"/>
                  </a:lnTo>
                  <a:lnTo>
                    <a:pt x="2599372" y="3530600"/>
                  </a:lnTo>
                  <a:lnTo>
                    <a:pt x="2599372" y="3517900"/>
                  </a:lnTo>
                  <a:lnTo>
                    <a:pt x="2518219" y="3543300"/>
                  </a:lnTo>
                  <a:lnTo>
                    <a:pt x="2518219" y="3403600"/>
                  </a:lnTo>
                  <a:lnTo>
                    <a:pt x="2558745" y="3390900"/>
                  </a:lnTo>
                  <a:lnTo>
                    <a:pt x="2599372" y="3378200"/>
                  </a:lnTo>
                  <a:lnTo>
                    <a:pt x="2599372" y="3365500"/>
                  </a:lnTo>
                  <a:lnTo>
                    <a:pt x="2518219" y="3390900"/>
                  </a:lnTo>
                  <a:lnTo>
                    <a:pt x="2518219" y="3263900"/>
                  </a:lnTo>
                  <a:lnTo>
                    <a:pt x="2599372" y="3238500"/>
                  </a:lnTo>
                  <a:lnTo>
                    <a:pt x="2599372" y="3225800"/>
                  </a:lnTo>
                  <a:lnTo>
                    <a:pt x="2471750" y="3225800"/>
                  </a:lnTo>
                  <a:lnTo>
                    <a:pt x="2471750" y="2006600"/>
                  </a:lnTo>
                  <a:lnTo>
                    <a:pt x="2453957" y="2006600"/>
                  </a:lnTo>
                  <a:lnTo>
                    <a:pt x="2453957" y="3225800"/>
                  </a:lnTo>
                  <a:lnTo>
                    <a:pt x="2376754" y="3225800"/>
                  </a:lnTo>
                  <a:lnTo>
                    <a:pt x="2376754" y="2971800"/>
                  </a:lnTo>
                  <a:lnTo>
                    <a:pt x="2453957" y="2971800"/>
                  </a:lnTo>
                  <a:lnTo>
                    <a:pt x="2453957" y="2946400"/>
                  </a:lnTo>
                  <a:lnTo>
                    <a:pt x="2376754" y="2946400"/>
                  </a:lnTo>
                  <a:lnTo>
                    <a:pt x="2376754" y="2552700"/>
                  </a:lnTo>
                  <a:lnTo>
                    <a:pt x="2453957" y="2552700"/>
                  </a:lnTo>
                  <a:lnTo>
                    <a:pt x="2453957" y="2540000"/>
                  </a:lnTo>
                  <a:lnTo>
                    <a:pt x="2376754" y="2540000"/>
                  </a:lnTo>
                  <a:lnTo>
                    <a:pt x="2376754" y="2019300"/>
                  </a:lnTo>
                  <a:lnTo>
                    <a:pt x="2453957" y="2019300"/>
                  </a:lnTo>
                  <a:lnTo>
                    <a:pt x="2453957" y="2006600"/>
                  </a:lnTo>
                  <a:lnTo>
                    <a:pt x="2358974" y="2006600"/>
                  </a:lnTo>
                  <a:lnTo>
                    <a:pt x="2358974" y="2019300"/>
                  </a:lnTo>
                  <a:lnTo>
                    <a:pt x="2358974" y="2540000"/>
                  </a:lnTo>
                  <a:lnTo>
                    <a:pt x="2358974" y="2552700"/>
                  </a:lnTo>
                  <a:lnTo>
                    <a:pt x="2358974" y="2946400"/>
                  </a:lnTo>
                  <a:lnTo>
                    <a:pt x="2358974" y="2971800"/>
                  </a:lnTo>
                  <a:lnTo>
                    <a:pt x="2358974" y="3225800"/>
                  </a:lnTo>
                  <a:lnTo>
                    <a:pt x="2161362" y="3225800"/>
                  </a:lnTo>
                  <a:lnTo>
                    <a:pt x="2161362" y="2997200"/>
                  </a:lnTo>
                  <a:lnTo>
                    <a:pt x="2260168" y="2984500"/>
                  </a:lnTo>
                  <a:lnTo>
                    <a:pt x="2358974" y="2971800"/>
                  </a:lnTo>
                  <a:lnTo>
                    <a:pt x="2358974" y="2946400"/>
                  </a:lnTo>
                  <a:lnTo>
                    <a:pt x="2161362" y="2984500"/>
                  </a:lnTo>
                  <a:lnTo>
                    <a:pt x="2161362" y="2590800"/>
                  </a:lnTo>
                  <a:lnTo>
                    <a:pt x="2293099" y="2565400"/>
                  </a:lnTo>
                  <a:lnTo>
                    <a:pt x="2358974" y="2552700"/>
                  </a:lnTo>
                  <a:lnTo>
                    <a:pt x="2358974" y="2540000"/>
                  </a:lnTo>
                  <a:lnTo>
                    <a:pt x="2161362" y="2565400"/>
                  </a:lnTo>
                  <a:lnTo>
                    <a:pt x="2161362" y="2019300"/>
                  </a:lnTo>
                  <a:lnTo>
                    <a:pt x="2358974" y="2019300"/>
                  </a:lnTo>
                  <a:lnTo>
                    <a:pt x="2358974" y="2006600"/>
                  </a:lnTo>
                  <a:lnTo>
                    <a:pt x="2143582" y="2006600"/>
                  </a:lnTo>
                  <a:lnTo>
                    <a:pt x="2143582" y="3225800"/>
                  </a:lnTo>
                  <a:lnTo>
                    <a:pt x="2133803" y="3225800"/>
                  </a:lnTo>
                  <a:lnTo>
                    <a:pt x="2133803" y="2971800"/>
                  </a:lnTo>
                  <a:lnTo>
                    <a:pt x="2116023" y="2971800"/>
                  </a:lnTo>
                  <a:lnTo>
                    <a:pt x="2116023" y="2984500"/>
                  </a:lnTo>
                  <a:lnTo>
                    <a:pt x="2116023" y="3098800"/>
                  </a:lnTo>
                  <a:lnTo>
                    <a:pt x="2116023" y="3111500"/>
                  </a:lnTo>
                  <a:lnTo>
                    <a:pt x="2116023" y="3225800"/>
                  </a:lnTo>
                  <a:lnTo>
                    <a:pt x="2051634" y="3238500"/>
                  </a:lnTo>
                  <a:lnTo>
                    <a:pt x="2051634" y="3124200"/>
                  </a:lnTo>
                  <a:lnTo>
                    <a:pt x="2116023" y="3111500"/>
                  </a:lnTo>
                  <a:lnTo>
                    <a:pt x="2116023" y="3098800"/>
                  </a:lnTo>
                  <a:lnTo>
                    <a:pt x="2051634" y="3111500"/>
                  </a:lnTo>
                  <a:lnTo>
                    <a:pt x="2051634" y="2997200"/>
                  </a:lnTo>
                  <a:lnTo>
                    <a:pt x="2116023" y="2984500"/>
                  </a:lnTo>
                  <a:lnTo>
                    <a:pt x="2116023" y="2971800"/>
                  </a:lnTo>
                  <a:lnTo>
                    <a:pt x="2003259" y="2971800"/>
                  </a:lnTo>
                  <a:lnTo>
                    <a:pt x="2003259" y="2984500"/>
                  </a:lnTo>
                  <a:lnTo>
                    <a:pt x="2047963" y="2984500"/>
                  </a:lnTo>
                  <a:lnTo>
                    <a:pt x="2003259" y="2997200"/>
                  </a:lnTo>
                  <a:lnTo>
                    <a:pt x="2003259" y="3009900"/>
                  </a:lnTo>
                  <a:lnTo>
                    <a:pt x="2033854" y="2997200"/>
                  </a:lnTo>
                  <a:lnTo>
                    <a:pt x="2033854" y="3124200"/>
                  </a:lnTo>
                  <a:lnTo>
                    <a:pt x="2003259" y="3124200"/>
                  </a:lnTo>
                  <a:lnTo>
                    <a:pt x="2003259" y="3136900"/>
                  </a:lnTo>
                  <a:lnTo>
                    <a:pt x="2033854" y="3136900"/>
                  </a:lnTo>
                  <a:lnTo>
                    <a:pt x="2033854" y="3251200"/>
                  </a:lnTo>
                  <a:lnTo>
                    <a:pt x="2003259" y="3251200"/>
                  </a:lnTo>
                  <a:lnTo>
                    <a:pt x="2003259" y="3263900"/>
                  </a:lnTo>
                  <a:lnTo>
                    <a:pt x="2129485" y="3238500"/>
                  </a:lnTo>
                  <a:lnTo>
                    <a:pt x="2557081" y="3238500"/>
                  </a:lnTo>
                  <a:lnTo>
                    <a:pt x="2500452" y="3251200"/>
                  </a:lnTo>
                  <a:lnTo>
                    <a:pt x="2500452" y="3263900"/>
                  </a:lnTo>
                  <a:lnTo>
                    <a:pt x="2500452" y="3390900"/>
                  </a:lnTo>
                  <a:lnTo>
                    <a:pt x="2500452" y="3924300"/>
                  </a:lnTo>
                  <a:lnTo>
                    <a:pt x="2408364" y="3962412"/>
                  </a:lnTo>
                  <a:lnTo>
                    <a:pt x="2408364" y="3860800"/>
                  </a:lnTo>
                  <a:lnTo>
                    <a:pt x="2454351" y="3835400"/>
                  </a:lnTo>
                  <a:lnTo>
                    <a:pt x="2500452" y="3822700"/>
                  </a:lnTo>
                  <a:lnTo>
                    <a:pt x="2500452" y="3797300"/>
                  </a:lnTo>
                  <a:lnTo>
                    <a:pt x="2408364" y="3835400"/>
                  </a:lnTo>
                  <a:lnTo>
                    <a:pt x="2408364" y="3733800"/>
                  </a:lnTo>
                  <a:lnTo>
                    <a:pt x="2454351" y="3708400"/>
                  </a:lnTo>
                  <a:lnTo>
                    <a:pt x="2500452" y="3695700"/>
                  </a:lnTo>
                  <a:lnTo>
                    <a:pt x="2500452" y="3683000"/>
                  </a:lnTo>
                  <a:lnTo>
                    <a:pt x="2408364" y="3708400"/>
                  </a:lnTo>
                  <a:lnTo>
                    <a:pt x="2408364" y="3606800"/>
                  </a:lnTo>
                  <a:lnTo>
                    <a:pt x="2439098" y="3581400"/>
                  </a:lnTo>
                  <a:lnTo>
                    <a:pt x="2500452" y="3556000"/>
                  </a:lnTo>
                  <a:lnTo>
                    <a:pt x="2500452" y="3543300"/>
                  </a:lnTo>
                  <a:lnTo>
                    <a:pt x="2408364" y="3581400"/>
                  </a:lnTo>
                  <a:lnTo>
                    <a:pt x="2408364" y="3429012"/>
                  </a:lnTo>
                  <a:lnTo>
                    <a:pt x="2500452" y="3416300"/>
                  </a:lnTo>
                  <a:lnTo>
                    <a:pt x="2500452" y="3390900"/>
                  </a:lnTo>
                  <a:lnTo>
                    <a:pt x="2408364" y="3416300"/>
                  </a:lnTo>
                  <a:lnTo>
                    <a:pt x="2408364" y="3289300"/>
                  </a:lnTo>
                  <a:lnTo>
                    <a:pt x="2406078" y="3289300"/>
                  </a:lnTo>
                  <a:lnTo>
                    <a:pt x="2500452" y="3263900"/>
                  </a:lnTo>
                  <a:lnTo>
                    <a:pt x="2500452" y="3251200"/>
                  </a:lnTo>
                  <a:lnTo>
                    <a:pt x="2390597" y="3289300"/>
                  </a:lnTo>
                  <a:lnTo>
                    <a:pt x="2390584" y="3429025"/>
                  </a:lnTo>
                  <a:lnTo>
                    <a:pt x="2390584" y="3429901"/>
                  </a:lnTo>
                  <a:lnTo>
                    <a:pt x="2390584" y="3581412"/>
                  </a:lnTo>
                  <a:lnTo>
                    <a:pt x="2390584" y="3962412"/>
                  </a:lnTo>
                  <a:lnTo>
                    <a:pt x="2302840" y="4013200"/>
                  </a:lnTo>
                  <a:lnTo>
                    <a:pt x="2302840" y="3898900"/>
                  </a:lnTo>
                  <a:lnTo>
                    <a:pt x="2346655" y="3886200"/>
                  </a:lnTo>
                  <a:lnTo>
                    <a:pt x="2390584" y="3873512"/>
                  </a:lnTo>
                  <a:lnTo>
                    <a:pt x="2390584" y="3860812"/>
                  </a:lnTo>
                  <a:lnTo>
                    <a:pt x="2302840" y="3886200"/>
                  </a:lnTo>
                  <a:lnTo>
                    <a:pt x="2302840" y="3771900"/>
                  </a:lnTo>
                  <a:lnTo>
                    <a:pt x="2346655" y="3759200"/>
                  </a:lnTo>
                  <a:lnTo>
                    <a:pt x="2390584" y="3746512"/>
                  </a:lnTo>
                  <a:lnTo>
                    <a:pt x="2390584" y="3733812"/>
                  </a:lnTo>
                  <a:lnTo>
                    <a:pt x="2302840" y="3759200"/>
                  </a:lnTo>
                  <a:lnTo>
                    <a:pt x="2302840" y="3632200"/>
                  </a:lnTo>
                  <a:lnTo>
                    <a:pt x="2346718" y="3619500"/>
                  </a:lnTo>
                  <a:lnTo>
                    <a:pt x="2390584" y="3606812"/>
                  </a:lnTo>
                  <a:lnTo>
                    <a:pt x="2390584" y="3581412"/>
                  </a:lnTo>
                  <a:lnTo>
                    <a:pt x="2294331" y="3619500"/>
                  </a:lnTo>
                  <a:lnTo>
                    <a:pt x="2294331" y="3479800"/>
                  </a:lnTo>
                  <a:lnTo>
                    <a:pt x="2358504" y="3454400"/>
                  </a:lnTo>
                  <a:lnTo>
                    <a:pt x="2390559" y="3441712"/>
                  </a:lnTo>
                  <a:lnTo>
                    <a:pt x="2390584" y="3429901"/>
                  </a:lnTo>
                  <a:lnTo>
                    <a:pt x="2390584" y="3429025"/>
                  </a:lnTo>
                  <a:lnTo>
                    <a:pt x="2294331" y="3454400"/>
                  </a:lnTo>
                  <a:lnTo>
                    <a:pt x="2294331" y="3314700"/>
                  </a:lnTo>
                  <a:lnTo>
                    <a:pt x="2390597" y="3289300"/>
                  </a:lnTo>
                  <a:lnTo>
                    <a:pt x="2285060" y="3314700"/>
                  </a:lnTo>
                  <a:lnTo>
                    <a:pt x="2285060" y="3759200"/>
                  </a:lnTo>
                  <a:lnTo>
                    <a:pt x="2285060" y="3784600"/>
                  </a:lnTo>
                  <a:lnTo>
                    <a:pt x="2285060" y="3898900"/>
                  </a:lnTo>
                  <a:lnTo>
                    <a:pt x="2285060" y="3911600"/>
                  </a:lnTo>
                  <a:lnTo>
                    <a:pt x="2285060" y="4013200"/>
                  </a:lnTo>
                  <a:lnTo>
                    <a:pt x="2201494" y="4051300"/>
                  </a:lnTo>
                  <a:lnTo>
                    <a:pt x="2201494" y="3937000"/>
                  </a:lnTo>
                  <a:lnTo>
                    <a:pt x="2243277" y="3924300"/>
                  </a:lnTo>
                  <a:lnTo>
                    <a:pt x="2285060" y="3911600"/>
                  </a:lnTo>
                  <a:lnTo>
                    <a:pt x="2285060" y="3898900"/>
                  </a:lnTo>
                  <a:lnTo>
                    <a:pt x="2201494" y="3924300"/>
                  </a:lnTo>
                  <a:lnTo>
                    <a:pt x="2201494" y="3810000"/>
                  </a:lnTo>
                  <a:lnTo>
                    <a:pt x="2243277" y="3797300"/>
                  </a:lnTo>
                  <a:lnTo>
                    <a:pt x="2285060" y="3784600"/>
                  </a:lnTo>
                  <a:lnTo>
                    <a:pt x="2285060" y="3759200"/>
                  </a:lnTo>
                  <a:lnTo>
                    <a:pt x="2201494" y="3797300"/>
                  </a:lnTo>
                  <a:lnTo>
                    <a:pt x="2201494" y="3670300"/>
                  </a:lnTo>
                  <a:lnTo>
                    <a:pt x="2285034" y="3644912"/>
                  </a:lnTo>
                  <a:lnTo>
                    <a:pt x="2285060" y="3314700"/>
                  </a:lnTo>
                  <a:lnTo>
                    <a:pt x="2276551" y="3314700"/>
                  </a:lnTo>
                  <a:lnTo>
                    <a:pt x="2276551" y="3327400"/>
                  </a:lnTo>
                  <a:lnTo>
                    <a:pt x="2276551" y="3454400"/>
                  </a:lnTo>
                  <a:lnTo>
                    <a:pt x="2276551" y="3479800"/>
                  </a:lnTo>
                  <a:lnTo>
                    <a:pt x="2276551" y="3619500"/>
                  </a:lnTo>
                  <a:lnTo>
                    <a:pt x="2093810" y="3619500"/>
                  </a:lnTo>
                  <a:lnTo>
                    <a:pt x="2093810" y="3479800"/>
                  </a:lnTo>
                  <a:lnTo>
                    <a:pt x="2276551" y="3479800"/>
                  </a:lnTo>
                  <a:lnTo>
                    <a:pt x="2276551" y="3454400"/>
                  </a:lnTo>
                  <a:lnTo>
                    <a:pt x="2093810" y="3454400"/>
                  </a:lnTo>
                  <a:lnTo>
                    <a:pt x="2093810" y="3327400"/>
                  </a:lnTo>
                  <a:lnTo>
                    <a:pt x="2276551" y="3327400"/>
                  </a:lnTo>
                  <a:lnTo>
                    <a:pt x="2276551" y="3314700"/>
                  </a:lnTo>
                  <a:lnTo>
                    <a:pt x="2003259" y="3314700"/>
                  </a:lnTo>
                  <a:lnTo>
                    <a:pt x="2003259" y="3327400"/>
                  </a:lnTo>
                  <a:lnTo>
                    <a:pt x="2076018" y="3327400"/>
                  </a:lnTo>
                  <a:lnTo>
                    <a:pt x="2076018" y="3454400"/>
                  </a:lnTo>
                  <a:lnTo>
                    <a:pt x="2003259" y="3454400"/>
                  </a:lnTo>
                  <a:lnTo>
                    <a:pt x="2003259" y="3479800"/>
                  </a:lnTo>
                  <a:lnTo>
                    <a:pt x="2076018" y="3479800"/>
                  </a:lnTo>
                  <a:lnTo>
                    <a:pt x="2076018" y="3619500"/>
                  </a:lnTo>
                  <a:lnTo>
                    <a:pt x="2003259" y="3619500"/>
                  </a:lnTo>
                  <a:lnTo>
                    <a:pt x="2003259" y="3632200"/>
                  </a:lnTo>
                  <a:lnTo>
                    <a:pt x="2248484" y="3632200"/>
                  </a:lnTo>
                  <a:lnTo>
                    <a:pt x="2183714" y="3657612"/>
                  </a:lnTo>
                  <a:lnTo>
                    <a:pt x="2183714" y="4051300"/>
                  </a:lnTo>
                  <a:lnTo>
                    <a:pt x="2095969" y="4089412"/>
                  </a:lnTo>
                  <a:lnTo>
                    <a:pt x="2095969" y="4000500"/>
                  </a:lnTo>
                  <a:lnTo>
                    <a:pt x="2095969" y="3987800"/>
                  </a:lnTo>
                  <a:lnTo>
                    <a:pt x="2139759" y="3962412"/>
                  </a:lnTo>
                  <a:lnTo>
                    <a:pt x="2183714" y="3949700"/>
                  </a:lnTo>
                  <a:lnTo>
                    <a:pt x="2183714" y="3937000"/>
                  </a:lnTo>
                  <a:lnTo>
                    <a:pt x="2095969" y="3962412"/>
                  </a:lnTo>
                  <a:lnTo>
                    <a:pt x="2095969" y="3860800"/>
                  </a:lnTo>
                  <a:lnTo>
                    <a:pt x="2125167" y="3835400"/>
                  </a:lnTo>
                  <a:lnTo>
                    <a:pt x="2183714" y="3810000"/>
                  </a:lnTo>
                  <a:lnTo>
                    <a:pt x="2183714" y="3797300"/>
                  </a:lnTo>
                  <a:lnTo>
                    <a:pt x="2095969" y="3835400"/>
                  </a:lnTo>
                  <a:lnTo>
                    <a:pt x="2095969" y="3708400"/>
                  </a:lnTo>
                  <a:lnTo>
                    <a:pt x="2095969" y="3695700"/>
                  </a:lnTo>
                  <a:lnTo>
                    <a:pt x="2183714" y="3670300"/>
                  </a:lnTo>
                  <a:lnTo>
                    <a:pt x="2183714" y="3657612"/>
                  </a:lnTo>
                  <a:lnTo>
                    <a:pt x="2003259" y="3708400"/>
                  </a:lnTo>
                  <a:lnTo>
                    <a:pt x="2003259" y="3733800"/>
                  </a:lnTo>
                  <a:lnTo>
                    <a:pt x="2078177" y="3708400"/>
                  </a:lnTo>
                  <a:lnTo>
                    <a:pt x="2078177" y="3835400"/>
                  </a:lnTo>
                  <a:lnTo>
                    <a:pt x="2003259" y="3873500"/>
                  </a:lnTo>
                  <a:lnTo>
                    <a:pt x="2003259" y="3886200"/>
                  </a:lnTo>
                  <a:lnTo>
                    <a:pt x="2078177" y="3860800"/>
                  </a:lnTo>
                  <a:lnTo>
                    <a:pt x="2078177" y="3987800"/>
                  </a:lnTo>
                  <a:lnTo>
                    <a:pt x="2003259" y="4013200"/>
                  </a:lnTo>
                  <a:lnTo>
                    <a:pt x="2003259" y="4025900"/>
                  </a:lnTo>
                  <a:lnTo>
                    <a:pt x="2078177" y="4000500"/>
                  </a:lnTo>
                  <a:lnTo>
                    <a:pt x="2078177" y="4114800"/>
                  </a:lnTo>
                  <a:lnTo>
                    <a:pt x="2003259" y="4140200"/>
                  </a:lnTo>
                  <a:lnTo>
                    <a:pt x="2003259" y="4152900"/>
                  </a:lnTo>
                  <a:lnTo>
                    <a:pt x="2164156" y="4114800"/>
                  </a:lnTo>
                  <a:lnTo>
                    <a:pt x="2486088" y="4025900"/>
                  </a:lnTo>
                  <a:lnTo>
                    <a:pt x="2815907" y="4140200"/>
                  </a:lnTo>
                  <a:lnTo>
                    <a:pt x="2805366" y="4140200"/>
                  </a:lnTo>
                  <a:lnTo>
                    <a:pt x="2805366" y="4152900"/>
                  </a:lnTo>
                  <a:lnTo>
                    <a:pt x="2073351" y="4330700"/>
                  </a:lnTo>
                  <a:lnTo>
                    <a:pt x="2210257" y="4216400"/>
                  </a:lnTo>
                  <a:lnTo>
                    <a:pt x="2278583" y="4165600"/>
                  </a:lnTo>
                  <a:lnTo>
                    <a:pt x="2325065" y="4165600"/>
                  </a:lnTo>
                  <a:lnTo>
                    <a:pt x="2333701" y="4152900"/>
                  </a:lnTo>
                  <a:lnTo>
                    <a:pt x="2338654" y="4140200"/>
                  </a:lnTo>
                  <a:lnTo>
                    <a:pt x="2805366" y="4152900"/>
                  </a:lnTo>
                  <a:lnTo>
                    <a:pt x="2805366" y="4140200"/>
                  </a:lnTo>
                  <a:lnTo>
                    <a:pt x="2338400" y="4127500"/>
                  </a:lnTo>
                  <a:lnTo>
                    <a:pt x="2333193" y="4127500"/>
                  </a:lnTo>
                  <a:lnTo>
                    <a:pt x="2324557" y="4114800"/>
                  </a:lnTo>
                  <a:lnTo>
                    <a:pt x="2272233" y="4114800"/>
                  </a:lnTo>
                  <a:lnTo>
                    <a:pt x="2263724" y="4127500"/>
                  </a:lnTo>
                  <a:lnTo>
                    <a:pt x="2260676" y="4140200"/>
                  </a:lnTo>
                  <a:lnTo>
                    <a:pt x="2262835" y="4152900"/>
                  </a:lnTo>
                  <a:lnTo>
                    <a:pt x="2266391" y="4152900"/>
                  </a:lnTo>
                  <a:lnTo>
                    <a:pt x="2179269" y="4216400"/>
                  </a:lnTo>
                  <a:lnTo>
                    <a:pt x="2003259" y="4152900"/>
                  </a:lnTo>
                  <a:lnTo>
                    <a:pt x="2003259" y="4165600"/>
                  </a:lnTo>
                  <a:lnTo>
                    <a:pt x="2166188" y="4241800"/>
                  </a:lnTo>
                  <a:lnTo>
                    <a:pt x="2040458" y="4330700"/>
                  </a:lnTo>
                  <a:lnTo>
                    <a:pt x="2003259" y="4330700"/>
                  </a:lnTo>
                  <a:lnTo>
                    <a:pt x="2003259" y="4343400"/>
                  </a:lnTo>
                  <a:lnTo>
                    <a:pt x="2026119" y="4343400"/>
                  </a:lnTo>
                  <a:lnTo>
                    <a:pt x="2014435" y="4356100"/>
                  </a:lnTo>
                  <a:lnTo>
                    <a:pt x="2003259" y="4381500"/>
                  </a:lnTo>
                  <a:lnTo>
                    <a:pt x="2003259" y="4406900"/>
                  </a:lnTo>
                  <a:lnTo>
                    <a:pt x="2048459" y="4343400"/>
                  </a:lnTo>
                  <a:lnTo>
                    <a:pt x="3104324" y="4292600"/>
                  </a:lnTo>
                  <a:lnTo>
                    <a:pt x="4266082" y="4254500"/>
                  </a:lnTo>
                  <a:lnTo>
                    <a:pt x="3042221" y="4673600"/>
                  </a:lnTo>
                  <a:lnTo>
                    <a:pt x="3045777" y="4686300"/>
                  </a:lnTo>
                  <a:lnTo>
                    <a:pt x="2744165" y="4445000"/>
                  </a:lnTo>
                  <a:lnTo>
                    <a:pt x="2750629" y="4432300"/>
                  </a:lnTo>
                  <a:lnTo>
                    <a:pt x="2754452" y="4432300"/>
                  </a:lnTo>
                  <a:lnTo>
                    <a:pt x="2754452" y="4419651"/>
                  </a:lnTo>
                  <a:lnTo>
                    <a:pt x="2749994" y="4406900"/>
                  </a:lnTo>
                  <a:lnTo>
                    <a:pt x="2737929" y="4394200"/>
                  </a:lnTo>
                  <a:lnTo>
                    <a:pt x="2719895" y="4381500"/>
                  </a:lnTo>
                  <a:lnTo>
                    <a:pt x="2675826" y="4381500"/>
                  </a:lnTo>
                  <a:lnTo>
                    <a:pt x="2657792" y="4394200"/>
                  </a:lnTo>
                  <a:lnTo>
                    <a:pt x="2645600" y="4406900"/>
                  </a:lnTo>
                  <a:lnTo>
                    <a:pt x="2641142" y="4419651"/>
                  </a:lnTo>
                  <a:lnTo>
                    <a:pt x="2003259" y="4533900"/>
                  </a:lnTo>
                  <a:lnTo>
                    <a:pt x="2003259" y="4546600"/>
                  </a:lnTo>
                  <a:lnTo>
                    <a:pt x="2644838" y="4432300"/>
                  </a:lnTo>
                  <a:lnTo>
                    <a:pt x="2645600" y="4432300"/>
                  </a:lnTo>
                  <a:lnTo>
                    <a:pt x="2003018" y="4775327"/>
                  </a:lnTo>
                  <a:lnTo>
                    <a:pt x="2003259" y="4775327"/>
                  </a:lnTo>
                  <a:lnTo>
                    <a:pt x="2003259" y="4787900"/>
                  </a:lnTo>
                  <a:lnTo>
                    <a:pt x="2655252" y="4445000"/>
                  </a:lnTo>
                  <a:lnTo>
                    <a:pt x="2660853" y="4445000"/>
                  </a:lnTo>
                  <a:lnTo>
                    <a:pt x="2667698" y="4457700"/>
                  </a:lnTo>
                  <a:lnTo>
                    <a:pt x="2675585" y="4457700"/>
                  </a:lnTo>
                  <a:lnTo>
                    <a:pt x="2459050" y="5156200"/>
                  </a:lnTo>
                  <a:lnTo>
                    <a:pt x="2307285" y="5232400"/>
                  </a:lnTo>
                  <a:lnTo>
                    <a:pt x="2003259" y="5067300"/>
                  </a:lnTo>
                  <a:lnTo>
                    <a:pt x="2003259" y="5080000"/>
                  </a:lnTo>
                  <a:lnTo>
                    <a:pt x="2270836" y="5232400"/>
                  </a:lnTo>
                  <a:lnTo>
                    <a:pt x="2003259" y="5194300"/>
                  </a:lnTo>
                  <a:lnTo>
                    <a:pt x="2003259" y="5207127"/>
                  </a:lnTo>
                  <a:lnTo>
                    <a:pt x="2003907" y="5207127"/>
                  </a:lnTo>
                  <a:lnTo>
                    <a:pt x="2283790" y="5257800"/>
                  </a:lnTo>
                  <a:lnTo>
                    <a:pt x="2186508" y="5308600"/>
                  </a:lnTo>
                  <a:lnTo>
                    <a:pt x="2003259" y="5334000"/>
                  </a:lnTo>
                  <a:lnTo>
                    <a:pt x="2003259" y="5346700"/>
                  </a:lnTo>
                  <a:lnTo>
                    <a:pt x="2149932" y="5321300"/>
                  </a:lnTo>
                  <a:lnTo>
                    <a:pt x="2003259" y="5410200"/>
                  </a:lnTo>
                  <a:lnTo>
                    <a:pt x="2003259" y="5422900"/>
                  </a:lnTo>
                  <a:lnTo>
                    <a:pt x="2193620" y="5321300"/>
                  </a:lnTo>
                  <a:lnTo>
                    <a:pt x="2201621" y="5321300"/>
                  </a:lnTo>
                  <a:lnTo>
                    <a:pt x="2349944" y="5232400"/>
                  </a:lnTo>
                  <a:lnTo>
                    <a:pt x="2473642" y="5168900"/>
                  </a:lnTo>
                  <a:lnTo>
                    <a:pt x="2474658" y="5168900"/>
                  </a:lnTo>
                  <a:lnTo>
                    <a:pt x="2524201" y="5143500"/>
                  </a:lnTo>
                  <a:lnTo>
                    <a:pt x="2747073" y="5016500"/>
                  </a:lnTo>
                  <a:lnTo>
                    <a:pt x="2755722" y="5029200"/>
                  </a:lnTo>
                  <a:lnTo>
                    <a:pt x="2767393" y="5041900"/>
                  </a:lnTo>
                  <a:lnTo>
                    <a:pt x="2815653" y="5041900"/>
                  </a:lnTo>
                  <a:lnTo>
                    <a:pt x="2831528" y="5029200"/>
                  </a:lnTo>
                  <a:lnTo>
                    <a:pt x="2843720" y="5029200"/>
                  </a:lnTo>
                  <a:lnTo>
                    <a:pt x="2851467" y="5016500"/>
                  </a:lnTo>
                  <a:lnTo>
                    <a:pt x="3163112" y="5092700"/>
                  </a:lnTo>
                  <a:lnTo>
                    <a:pt x="3168205" y="5092700"/>
                  </a:lnTo>
                  <a:lnTo>
                    <a:pt x="4273842" y="5422900"/>
                  </a:lnTo>
                  <a:lnTo>
                    <a:pt x="2003259" y="5600700"/>
                  </a:lnTo>
                  <a:lnTo>
                    <a:pt x="2003259" y="5613400"/>
                  </a:lnTo>
                  <a:lnTo>
                    <a:pt x="4194467" y="5435600"/>
                  </a:lnTo>
                  <a:lnTo>
                    <a:pt x="2003259" y="5803900"/>
                  </a:lnTo>
                  <a:lnTo>
                    <a:pt x="2003259" y="5816600"/>
                  </a:lnTo>
                  <a:lnTo>
                    <a:pt x="4298861" y="5435600"/>
                  </a:lnTo>
                  <a:lnTo>
                    <a:pt x="4309643" y="5435600"/>
                  </a:lnTo>
                  <a:lnTo>
                    <a:pt x="4726825" y="5829300"/>
                  </a:lnTo>
                  <a:lnTo>
                    <a:pt x="4736985" y="5829300"/>
                  </a:lnTo>
                  <a:lnTo>
                    <a:pt x="5470004" y="6540513"/>
                  </a:lnTo>
                  <a:lnTo>
                    <a:pt x="5425694" y="6527800"/>
                  </a:lnTo>
                  <a:lnTo>
                    <a:pt x="5425694" y="6553200"/>
                  </a:lnTo>
                  <a:lnTo>
                    <a:pt x="4702708" y="6883400"/>
                  </a:lnTo>
                  <a:lnTo>
                    <a:pt x="4292752" y="6921500"/>
                  </a:lnTo>
                  <a:lnTo>
                    <a:pt x="4266463" y="6908800"/>
                  </a:lnTo>
                  <a:lnTo>
                    <a:pt x="4266463" y="6934200"/>
                  </a:lnTo>
                  <a:lnTo>
                    <a:pt x="4236123" y="6934200"/>
                  </a:lnTo>
                  <a:lnTo>
                    <a:pt x="2911792" y="6438900"/>
                  </a:lnTo>
                  <a:lnTo>
                    <a:pt x="3353739" y="6477000"/>
                  </a:lnTo>
                  <a:lnTo>
                    <a:pt x="4266463" y="6934200"/>
                  </a:lnTo>
                  <a:lnTo>
                    <a:pt x="4266463" y="6908800"/>
                  </a:lnTo>
                  <a:lnTo>
                    <a:pt x="3389680" y="6477000"/>
                  </a:lnTo>
                  <a:lnTo>
                    <a:pt x="5425694" y="6553200"/>
                  </a:lnTo>
                  <a:lnTo>
                    <a:pt x="5425694" y="6527800"/>
                  </a:lnTo>
                  <a:lnTo>
                    <a:pt x="5411355" y="6527800"/>
                  </a:lnTo>
                  <a:lnTo>
                    <a:pt x="5411330" y="6540513"/>
                  </a:lnTo>
                  <a:lnTo>
                    <a:pt x="3945344" y="6477000"/>
                  </a:lnTo>
                  <a:lnTo>
                    <a:pt x="3358946" y="6451600"/>
                  </a:lnTo>
                  <a:lnTo>
                    <a:pt x="2003259" y="5892800"/>
                  </a:lnTo>
                  <a:lnTo>
                    <a:pt x="1914601" y="5854700"/>
                  </a:lnTo>
                  <a:lnTo>
                    <a:pt x="1910549" y="5842000"/>
                  </a:lnTo>
                  <a:lnTo>
                    <a:pt x="1912315" y="5842000"/>
                  </a:lnTo>
                  <a:lnTo>
                    <a:pt x="2003259" y="5867400"/>
                  </a:lnTo>
                  <a:lnTo>
                    <a:pt x="5411330" y="6540513"/>
                  </a:lnTo>
                  <a:lnTo>
                    <a:pt x="5411330" y="6527800"/>
                  </a:lnTo>
                  <a:lnTo>
                    <a:pt x="2003120" y="5854700"/>
                  </a:lnTo>
                  <a:lnTo>
                    <a:pt x="1960206" y="5842000"/>
                  </a:lnTo>
                  <a:lnTo>
                    <a:pt x="1917280" y="5829300"/>
                  </a:lnTo>
                  <a:lnTo>
                    <a:pt x="1563839" y="5829300"/>
                  </a:lnTo>
                  <a:lnTo>
                    <a:pt x="1792693" y="5842000"/>
                  </a:lnTo>
                  <a:lnTo>
                    <a:pt x="0" y="5994400"/>
                  </a:lnTo>
                  <a:lnTo>
                    <a:pt x="0" y="6019800"/>
                  </a:lnTo>
                  <a:lnTo>
                    <a:pt x="1875878" y="5854700"/>
                  </a:lnTo>
                  <a:lnTo>
                    <a:pt x="2003132" y="5905500"/>
                  </a:lnTo>
                  <a:lnTo>
                    <a:pt x="3316274" y="6451600"/>
                  </a:lnTo>
                  <a:lnTo>
                    <a:pt x="3094278" y="6438900"/>
                  </a:lnTo>
                  <a:lnTo>
                    <a:pt x="2872295" y="6426200"/>
                  </a:lnTo>
                  <a:lnTo>
                    <a:pt x="2201367" y="6184900"/>
                  </a:lnTo>
                  <a:lnTo>
                    <a:pt x="2166061" y="6172200"/>
                  </a:lnTo>
                  <a:lnTo>
                    <a:pt x="2168093" y="6172200"/>
                  </a:lnTo>
                  <a:lnTo>
                    <a:pt x="2169490" y="6159500"/>
                  </a:lnTo>
                  <a:lnTo>
                    <a:pt x="2164156" y="6134100"/>
                  </a:lnTo>
                  <a:lnTo>
                    <a:pt x="2149551" y="6121400"/>
                  </a:lnTo>
                  <a:lnTo>
                    <a:pt x="2127847" y="6108700"/>
                  </a:lnTo>
                  <a:lnTo>
                    <a:pt x="2074621" y="6108700"/>
                  </a:lnTo>
                  <a:lnTo>
                    <a:pt x="2053031" y="6121400"/>
                  </a:lnTo>
                  <a:lnTo>
                    <a:pt x="2038299" y="6134100"/>
                  </a:lnTo>
                  <a:lnTo>
                    <a:pt x="2032977" y="6159500"/>
                  </a:lnTo>
                  <a:lnTo>
                    <a:pt x="2033600" y="6159500"/>
                  </a:lnTo>
                  <a:lnTo>
                    <a:pt x="2034489" y="6172200"/>
                  </a:lnTo>
                  <a:lnTo>
                    <a:pt x="2003259" y="6172200"/>
                  </a:lnTo>
                  <a:lnTo>
                    <a:pt x="982802" y="6350000"/>
                  </a:lnTo>
                  <a:lnTo>
                    <a:pt x="0" y="6286500"/>
                  </a:lnTo>
                  <a:lnTo>
                    <a:pt x="0" y="6299200"/>
                  </a:lnTo>
                  <a:lnTo>
                    <a:pt x="924890" y="6350000"/>
                  </a:lnTo>
                  <a:lnTo>
                    <a:pt x="0" y="6527800"/>
                  </a:lnTo>
                  <a:lnTo>
                    <a:pt x="0" y="6540513"/>
                  </a:lnTo>
                  <a:lnTo>
                    <a:pt x="983830" y="6362700"/>
                  </a:lnTo>
                  <a:lnTo>
                    <a:pt x="1019200" y="6362700"/>
                  </a:lnTo>
                  <a:lnTo>
                    <a:pt x="1020216" y="6350000"/>
                  </a:lnTo>
                  <a:lnTo>
                    <a:pt x="2003132" y="6184900"/>
                  </a:lnTo>
                  <a:lnTo>
                    <a:pt x="2042490" y="6184900"/>
                  </a:lnTo>
                  <a:lnTo>
                    <a:pt x="2003259" y="6197600"/>
                  </a:lnTo>
                  <a:lnTo>
                    <a:pt x="59004" y="7035800"/>
                  </a:lnTo>
                  <a:lnTo>
                    <a:pt x="0" y="7035800"/>
                  </a:lnTo>
                  <a:lnTo>
                    <a:pt x="26073" y="7048500"/>
                  </a:lnTo>
                  <a:lnTo>
                    <a:pt x="61493" y="7048500"/>
                  </a:lnTo>
                  <a:lnTo>
                    <a:pt x="2003132" y="7035800"/>
                  </a:lnTo>
                  <a:lnTo>
                    <a:pt x="94399" y="7035800"/>
                  </a:lnTo>
                  <a:lnTo>
                    <a:pt x="2003132" y="6210300"/>
                  </a:lnTo>
                  <a:lnTo>
                    <a:pt x="2003132" y="6223000"/>
                  </a:lnTo>
                  <a:lnTo>
                    <a:pt x="2028202" y="6210300"/>
                  </a:lnTo>
                  <a:lnTo>
                    <a:pt x="2053285" y="6197600"/>
                  </a:lnTo>
                  <a:lnTo>
                    <a:pt x="2074875" y="6197600"/>
                  </a:lnTo>
                  <a:lnTo>
                    <a:pt x="2087575" y="6223000"/>
                  </a:lnTo>
                  <a:lnTo>
                    <a:pt x="2118703" y="6223000"/>
                  </a:lnTo>
                  <a:lnTo>
                    <a:pt x="2134438" y="6197600"/>
                  </a:lnTo>
                  <a:lnTo>
                    <a:pt x="2148027" y="6197600"/>
                  </a:lnTo>
                  <a:lnTo>
                    <a:pt x="2158695" y="6184900"/>
                  </a:lnTo>
                  <a:lnTo>
                    <a:pt x="4204754" y="6934200"/>
                  </a:lnTo>
                  <a:lnTo>
                    <a:pt x="3533825" y="7023100"/>
                  </a:lnTo>
                  <a:lnTo>
                    <a:pt x="2003132" y="7035800"/>
                  </a:lnTo>
                  <a:lnTo>
                    <a:pt x="3419513" y="7035800"/>
                  </a:lnTo>
                  <a:lnTo>
                    <a:pt x="2003132" y="7213600"/>
                  </a:lnTo>
                  <a:lnTo>
                    <a:pt x="2003132" y="7226300"/>
                  </a:lnTo>
                  <a:lnTo>
                    <a:pt x="1268628" y="7315200"/>
                  </a:lnTo>
                  <a:lnTo>
                    <a:pt x="868197" y="7353300"/>
                  </a:lnTo>
                  <a:lnTo>
                    <a:pt x="868197" y="7366000"/>
                  </a:lnTo>
                  <a:lnTo>
                    <a:pt x="639114" y="7391400"/>
                  </a:lnTo>
                  <a:lnTo>
                    <a:pt x="624662" y="7391400"/>
                  </a:lnTo>
                  <a:lnTo>
                    <a:pt x="746429" y="7378700"/>
                  </a:lnTo>
                  <a:lnTo>
                    <a:pt x="868197" y="7366000"/>
                  </a:lnTo>
                  <a:lnTo>
                    <a:pt x="868197" y="7353300"/>
                  </a:lnTo>
                  <a:lnTo>
                    <a:pt x="599922" y="7378700"/>
                  </a:lnTo>
                  <a:lnTo>
                    <a:pt x="552335" y="7353300"/>
                  </a:lnTo>
                  <a:lnTo>
                    <a:pt x="537171" y="7353300"/>
                  </a:lnTo>
                  <a:lnTo>
                    <a:pt x="0" y="7188200"/>
                  </a:lnTo>
                  <a:lnTo>
                    <a:pt x="0" y="7200900"/>
                  </a:lnTo>
                  <a:lnTo>
                    <a:pt x="565861" y="7378700"/>
                  </a:lnTo>
                  <a:lnTo>
                    <a:pt x="0" y="7467600"/>
                  </a:lnTo>
                  <a:lnTo>
                    <a:pt x="0" y="7480300"/>
                  </a:lnTo>
                  <a:lnTo>
                    <a:pt x="589965" y="7404100"/>
                  </a:lnTo>
                  <a:lnTo>
                    <a:pt x="592670" y="7416800"/>
                  </a:lnTo>
                  <a:lnTo>
                    <a:pt x="635609" y="7416800"/>
                  </a:lnTo>
                  <a:lnTo>
                    <a:pt x="2003132" y="8051800"/>
                  </a:lnTo>
                  <a:lnTo>
                    <a:pt x="2133562" y="8102600"/>
                  </a:lnTo>
                  <a:lnTo>
                    <a:pt x="2003132" y="8089900"/>
                  </a:lnTo>
                  <a:lnTo>
                    <a:pt x="2003132" y="8102600"/>
                  </a:lnTo>
                  <a:lnTo>
                    <a:pt x="0" y="7886700"/>
                  </a:lnTo>
                  <a:lnTo>
                    <a:pt x="0" y="7899400"/>
                  </a:lnTo>
                  <a:lnTo>
                    <a:pt x="2003132" y="8115300"/>
                  </a:lnTo>
                  <a:lnTo>
                    <a:pt x="2106752" y="8115300"/>
                  </a:lnTo>
                  <a:lnTo>
                    <a:pt x="2003132" y="8140738"/>
                  </a:lnTo>
                  <a:lnTo>
                    <a:pt x="2003132" y="8153400"/>
                  </a:lnTo>
                  <a:lnTo>
                    <a:pt x="2173528" y="8140738"/>
                  </a:lnTo>
                  <a:lnTo>
                    <a:pt x="2177859" y="8140738"/>
                  </a:lnTo>
                  <a:lnTo>
                    <a:pt x="8508809" y="7670800"/>
                  </a:lnTo>
                  <a:lnTo>
                    <a:pt x="5329059" y="8750300"/>
                  </a:lnTo>
                  <a:lnTo>
                    <a:pt x="5336159" y="8750300"/>
                  </a:lnTo>
                  <a:lnTo>
                    <a:pt x="8523414" y="7670800"/>
                  </a:lnTo>
                  <a:lnTo>
                    <a:pt x="8564816" y="7658100"/>
                  </a:lnTo>
                  <a:lnTo>
                    <a:pt x="10693044" y="8051800"/>
                  </a:lnTo>
                  <a:lnTo>
                    <a:pt x="10693044" y="8039100"/>
                  </a:lnTo>
                  <a:lnTo>
                    <a:pt x="8638476" y="7658100"/>
                  </a:lnTo>
                  <a:lnTo>
                    <a:pt x="8563038" y="7645400"/>
                  </a:lnTo>
                  <a:lnTo>
                    <a:pt x="8528494" y="7632700"/>
                  </a:lnTo>
                  <a:lnTo>
                    <a:pt x="8528494" y="7645400"/>
                  </a:lnTo>
                  <a:lnTo>
                    <a:pt x="2224862" y="8115300"/>
                  </a:lnTo>
                  <a:lnTo>
                    <a:pt x="5797169" y="6769100"/>
                  </a:lnTo>
                  <a:lnTo>
                    <a:pt x="5807189" y="6781800"/>
                  </a:lnTo>
                  <a:lnTo>
                    <a:pt x="5821680" y="6794500"/>
                  </a:lnTo>
                  <a:lnTo>
                    <a:pt x="5883402" y="6794500"/>
                  </a:lnTo>
                  <a:lnTo>
                    <a:pt x="5902833" y="6781800"/>
                  </a:lnTo>
                  <a:lnTo>
                    <a:pt x="5917692" y="6781800"/>
                  </a:lnTo>
                  <a:lnTo>
                    <a:pt x="5922137" y="6769100"/>
                  </a:lnTo>
                  <a:lnTo>
                    <a:pt x="5926658" y="6756527"/>
                  </a:lnTo>
                  <a:lnTo>
                    <a:pt x="5927064" y="6756527"/>
                  </a:lnTo>
                  <a:lnTo>
                    <a:pt x="8528494" y="7645400"/>
                  </a:lnTo>
                  <a:lnTo>
                    <a:pt x="8528494" y="7632700"/>
                  </a:lnTo>
                  <a:lnTo>
                    <a:pt x="7374852" y="7239000"/>
                  </a:lnTo>
                  <a:lnTo>
                    <a:pt x="7468908" y="7226300"/>
                  </a:lnTo>
                  <a:lnTo>
                    <a:pt x="9162085" y="6997700"/>
                  </a:lnTo>
                  <a:lnTo>
                    <a:pt x="9163101" y="6997700"/>
                  </a:lnTo>
                  <a:lnTo>
                    <a:pt x="9189936" y="6985000"/>
                  </a:lnTo>
                  <a:lnTo>
                    <a:pt x="9092997" y="6985000"/>
                  </a:lnTo>
                  <a:lnTo>
                    <a:pt x="7357834" y="7226300"/>
                  </a:lnTo>
                  <a:lnTo>
                    <a:pt x="5979668" y="6769100"/>
                  </a:lnTo>
                  <a:lnTo>
                    <a:pt x="9092997" y="6985000"/>
                  </a:lnTo>
                  <a:lnTo>
                    <a:pt x="9092997" y="6972300"/>
                  </a:lnTo>
                  <a:lnTo>
                    <a:pt x="8916594" y="6946900"/>
                  </a:lnTo>
                  <a:lnTo>
                    <a:pt x="8848661" y="6946900"/>
                  </a:lnTo>
                  <a:lnTo>
                    <a:pt x="6318097" y="6769100"/>
                  </a:lnTo>
                  <a:lnTo>
                    <a:pt x="6125324" y="6756527"/>
                  </a:lnTo>
                  <a:lnTo>
                    <a:pt x="5928728" y="6743700"/>
                  </a:lnTo>
                  <a:lnTo>
                    <a:pt x="5922759" y="6731000"/>
                  </a:lnTo>
                  <a:lnTo>
                    <a:pt x="5908027" y="6705600"/>
                  </a:lnTo>
                  <a:lnTo>
                    <a:pt x="5886704" y="6692900"/>
                  </a:lnTo>
                  <a:lnTo>
                    <a:pt x="5818251" y="6692900"/>
                  </a:lnTo>
                  <a:lnTo>
                    <a:pt x="5803392" y="6705600"/>
                  </a:lnTo>
                  <a:lnTo>
                    <a:pt x="5794489" y="6743700"/>
                  </a:lnTo>
                  <a:lnTo>
                    <a:pt x="5793105" y="6743700"/>
                  </a:lnTo>
                  <a:lnTo>
                    <a:pt x="5792762" y="6743751"/>
                  </a:lnTo>
                  <a:lnTo>
                    <a:pt x="5792762" y="6756527"/>
                  </a:lnTo>
                  <a:lnTo>
                    <a:pt x="2176221" y="8115300"/>
                  </a:lnTo>
                  <a:lnTo>
                    <a:pt x="2147392" y="8102600"/>
                  </a:lnTo>
                  <a:lnTo>
                    <a:pt x="2003259" y="8039100"/>
                  </a:lnTo>
                  <a:lnTo>
                    <a:pt x="2003259" y="8026400"/>
                  </a:lnTo>
                  <a:lnTo>
                    <a:pt x="663016" y="7416800"/>
                  </a:lnTo>
                  <a:lnTo>
                    <a:pt x="739013" y="7404100"/>
                  </a:lnTo>
                  <a:lnTo>
                    <a:pt x="815009" y="7391400"/>
                  </a:lnTo>
                  <a:lnTo>
                    <a:pt x="966990" y="7366000"/>
                  </a:lnTo>
                  <a:lnTo>
                    <a:pt x="1270990" y="7327900"/>
                  </a:lnTo>
                  <a:lnTo>
                    <a:pt x="1654886" y="7302500"/>
                  </a:lnTo>
                  <a:lnTo>
                    <a:pt x="1652854" y="7289800"/>
                  </a:lnTo>
                  <a:lnTo>
                    <a:pt x="2003259" y="7239000"/>
                  </a:lnTo>
                  <a:lnTo>
                    <a:pt x="3535222" y="7035800"/>
                  </a:lnTo>
                  <a:lnTo>
                    <a:pt x="3542969" y="7035800"/>
                  </a:lnTo>
                  <a:lnTo>
                    <a:pt x="4233583" y="6946900"/>
                  </a:lnTo>
                  <a:lnTo>
                    <a:pt x="4235742" y="6946900"/>
                  </a:lnTo>
                  <a:lnTo>
                    <a:pt x="4352290" y="6934200"/>
                  </a:lnTo>
                  <a:lnTo>
                    <a:pt x="4468838" y="6921500"/>
                  </a:lnTo>
                  <a:lnTo>
                    <a:pt x="4701946" y="6896100"/>
                  </a:lnTo>
                  <a:lnTo>
                    <a:pt x="4703089" y="6896100"/>
                  </a:lnTo>
                  <a:lnTo>
                    <a:pt x="4708664" y="6883400"/>
                  </a:lnTo>
                  <a:lnTo>
                    <a:pt x="4829200" y="6870700"/>
                  </a:lnTo>
                  <a:lnTo>
                    <a:pt x="5791657" y="6756527"/>
                  </a:lnTo>
                  <a:lnTo>
                    <a:pt x="5792762" y="6756527"/>
                  </a:lnTo>
                  <a:lnTo>
                    <a:pt x="5792762" y="6743751"/>
                  </a:lnTo>
                  <a:lnTo>
                    <a:pt x="4754257" y="6870700"/>
                  </a:lnTo>
                  <a:lnTo>
                    <a:pt x="5458587" y="6553200"/>
                  </a:lnTo>
                  <a:lnTo>
                    <a:pt x="5466092" y="6553200"/>
                  </a:lnTo>
                  <a:lnTo>
                    <a:pt x="8848661" y="6946900"/>
                  </a:lnTo>
                  <a:lnTo>
                    <a:pt x="5556516" y="6553200"/>
                  </a:lnTo>
                  <a:lnTo>
                    <a:pt x="5874893" y="6540601"/>
                  </a:lnTo>
                  <a:lnTo>
                    <a:pt x="9725952" y="6388100"/>
                  </a:lnTo>
                  <a:lnTo>
                    <a:pt x="9168727" y="6972300"/>
                  </a:lnTo>
                  <a:lnTo>
                    <a:pt x="9216758" y="6972300"/>
                  </a:lnTo>
                  <a:lnTo>
                    <a:pt x="9243619" y="6959600"/>
                  </a:lnTo>
                  <a:lnTo>
                    <a:pt x="10840453" y="6400800"/>
                  </a:lnTo>
                  <a:lnTo>
                    <a:pt x="10826128" y="6400800"/>
                  </a:lnTo>
                  <a:lnTo>
                    <a:pt x="10802125" y="6400800"/>
                  </a:lnTo>
                  <a:lnTo>
                    <a:pt x="9188501" y="6959600"/>
                  </a:lnTo>
                  <a:lnTo>
                    <a:pt x="9745002" y="6388100"/>
                  </a:lnTo>
                  <a:lnTo>
                    <a:pt x="9758591" y="6375400"/>
                  </a:lnTo>
                  <a:lnTo>
                    <a:pt x="9790328" y="6375400"/>
                  </a:lnTo>
                  <a:lnTo>
                    <a:pt x="10693044" y="6400800"/>
                  </a:lnTo>
                  <a:lnTo>
                    <a:pt x="10802125" y="6400800"/>
                  </a:lnTo>
                  <a:lnTo>
                    <a:pt x="10802125" y="6388100"/>
                  </a:lnTo>
                  <a:lnTo>
                    <a:pt x="10693044" y="6375400"/>
                  </a:lnTo>
                  <a:lnTo>
                    <a:pt x="10693044" y="6388100"/>
                  </a:lnTo>
                  <a:lnTo>
                    <a:pt x="9893465" y="6362700"/>
                  </a:lnTo>
                  <a:lnTo>
                    <a:pt x="11369929" y="6197600"/>
                  </a:lnTo>
                  <a:lnTo>
                    <a:pt x="10860113" y="6388100"/>
                  </a:lnTo>
                  <a:lnTo>
                    <a:pt x="10877309" y="6388100"/>
                  </a:lnTo>
                  <a:lnTo>
                    <a:pt x="12167083" y="5943600"/>
                  </a:lnTo>
                  <a:lnTo>
                    <a:pt x="12167984" y="5943600"/>
                  </a:lnTo>
                  <a:lnTo>
                    <a:pt x="12314784" y="5892800"/>
                  </a:lnTo>
                  <a:lnTo>
                    <a:pt x="12325325" y="5905500"/>
                  </a:lnTo>
                  <a:lnTo>
                    <a:pt x="12337644" y="5905500"/>
                  </a:lnTo>
                  <a:lnTo>
                    <a:pt x="12351753" y="5918200"/>
                  </a:lnTo>
                  <a:lnTo>
                    <a:pt x="12366981" y="5918200"/>
                  </a:lnTo>
                  <a:lnTo>
                    <a:pt x="12387428" y="5905500"/>
                  </a:lnTo>
                  <a:lnTo>
                    <a:pt x="12405335" y="5905500"/>
                  </a:lnTo>
                  <a:lnTo>
                    <a:pt x="12419813" y="5892800"/>
                  </a:lnTo>
                  <a:lnTo>
                    <a:pt x="12429973" y="5867400"/>
                  </a:lnTo>
                  <a:lnTo>
                    <a:pt x="12889357" y="6045200"/>
                  </a:lnTo>
                  <a:lnTo>
                    <a:pt x="12901295" y="6045200"/>
                  </a:lnTo>
                  <a:lnTo>
                    <a:pt x="14800580" y="6692900"/>
                  </a:lnTo>
                  <a:lnTo>
                    <a:pt x="14789404" y="6692900"/>
                  </a:lnTo>
                  <a:lnTo>
                    <a:pt x="14608429" y="6680200"/>
                  </a:lnTo>
                  <a:lnTo>
                    <a:pt x="14608429" y="6705600"/>
                  </a:lnTo>
                  <a:lnTo>
                    <a:pt x="11819750" y="6794500"/>
                  </a:lnTo>
                  <a:lnTo>
                    <a:pt x="11819877" y="6807200"/>
                  </a:lnTo>
                  <a:lnTo>
                    <a:pt x="10830624" y="6553200"/>
                  </a:lnTo>
                  <a:lnTo>
                    <a:pt x="10781525" y="6540601"/>
                  </a:lnTo>
                  <a:lnTo>
                    <a:pt x="14608429" y="6705600"/>
                  </a:lnTo>
                  <a:lnTo>
                    <a:pt x="14608429" y="6680200"/>
                  </a:lnTo>
                  <a:lnTo>
                    <a:pt x="10781297" y="6527800"/>
                  </a:lnTo>
                  <a:lnTo>
                    <a:pt x="10773423" y="6489700"/>
                  </a:lnTo>
                  <a:lnTo>
                    <a:pt x="10758564" y="6477000"/>
                  </a:lnTo>
                  <a:lnTo>
                    <a:pt x="10693044" y="6477000"/>
                  </a:lnTo>
                  <a:lnTo>
                    <a:pt x="10693044" y="6464300"/>
                  </a:lnTo>
                  <a:lnTo>
                    <a:pt x="10674109" y="6489700"/>
                  </a:lnTo>
                  <a:lnTo>
                    <a:pt x="10659123" y="6502400"/>
                  </a:lnTo>
                  <a:lnTo>
                    <a:pt x="10649344" y="6515100"/>
                  </a:lnTo>
                  <a:lnTo>
                    <a:pt x="10645788" y="6527800"/>
                  </a:lnTo>
                  <a:lnTo>
                    <a:pt x="10646423" y="6540601"/>
                  </a:lnTo>
                  <a:lnTo>
                    <a:pt x="10647388" y="6540601"/>
                  </a:lnTo>
                  <a:lnTo>
                    <a:pt x="8563038" y="7645400"/>
                  </a:lnTo>
                  <a:lnTo>
                    <a:pt x="8593518" y="7645400"/>
                  </a:lnTo>
                  <a:lnTo>
                    <a:pt x="10654043" y="6553200"/>
                  </a:lnTo>
                  <a:lnTo>
                    <a:pt x="10661282" y="6553200"/>
                  </a:lnTo>
                  <a:lnTo>
                    <a:pt x="10670311" y="6565900"/>
                  </a:lnTo>
                  <a:lnTo>
                    <a:pt x="10680967" y="6565900"/>
                  </a:lnTo>
                  <a:lnTo>
                    <a:pt x="10693044" y="6578600"/>
                  </a:lnTo>
                  <a:lnTo>
                    <a:pt x="10751198" y="6578600"/>
                  </a:lnTo>
                  <a:lnTo>
                    <a:pt x="10765549" y="6565900"/>
                  </a:lnTo>
                  <a:lnTo>
                    <a:pt x="10775836" y="6553200"/>
                  </a:lnTo>
                  <a:lnTo>
                    <a:pt x="14982825" y="7607300"/>
                  </a:lnTo>
                  <a:lnTo>
                    <a:pt x="8593518" y="7645400"/>
                  </a:lnTo>
                  <a:lnTo>
                    <a:pt x="10693044" y="7645400"/>
                  </a:lnTo>
                  <a:lnTo>
                    <a:pt x="15019706" y="7620609"/>
                  </a:lnTo>
                  <a:lnTo>
                    <a:pt x="13988034" y="8712200"/>
                  </a:lnTo>
                  <a:lnTo>
                    <a:pt x="14002258" y="8712200"/>
                  </a:lnTo>
                  <a:lnTo>
                    <a:pt x="15041537" y="7620482"/>
                  </a:lnTo>
                  <a:lnTo>
                    <a:pt x="15046846" y="7620457"/>
                  </a:lnTo>
                  <a:lnTo>
                    <a:pt x="17068800" y="8064500"/>
                  </a:lnTo>
                  <a:lnTo>
                    <a:pt x="17068800" y="8051800"/>
                  </a:lnTo>
                  <a:lnTo>
                    <a:pt x="15125446" y="7620000"/>
                  </a:lnTo>
                  <a:lnTo>
                    <a:pt x="15058136" y="7607300"/>
                  </a:lnTo>
                  <a:lnTo>
                    <a:pt x="16306546" y="6807200"/>
                  </a:lnTo>
                  <a:lnTo>
                    <a:pt x="16317214" y="6819900"/>
                  </a:lnTo>
                  <a:lnTo>
                    <a:pt x="16330549" y="6819900"/>
                  </a:lnTo>
                  <a:lnTo>
                    <a:pt x="16345916" y="6832600"/>
                  </a:lnTo>
                  <a:lnTo>
                    <a:pt x="16377285" y="6832600"/>
                  </a:lnTo>
                  <a:lnTo>
                    <a:pt x="16390620" y="6819900"/>
                  </a:lnTo>
                  <a:lnTo>
                    <a:pt x="16402685" y="6819900"/>
                  </a:lnTo>
                  <a:lnTo>
                    <a:pt x="16412972" y="6807200"/>
                  </a:lnTo>
                  <a:lnTo>
                    <a:pt x="17068800" y="7340600"/>
                  </a:lnTo>
                  <a:lnTo>
                    <a:pt x="17068800" y="7327900"/>
                  </a:lnTo>
                  <a:lnTo>
                    <a:pt x="16423259" y="6807200"/>
                  </a:lnTo>
                  <a:lnTo>
                    <a:pt x="16425418" y="6794500"/>
                  </a:lnTo>
                  <a:lnTo>
                    <a:pt x="16428339" y="6794500"/>
                  </a:lnTo>
                  <a:lnTo>
                    <a:pt x="17068800" y="6997700"/>
                  </a:lnTo>
                  <a:lnTo>
                    <a:pt x="17068800" y="6985000"/>
                  </a:lnTo>
                  <a:lnTo>
                    <a:pt x="16470859" y="6794500"/>
                  </a:lnTo>
                  <a:lnTo>
                    <a:pt x="16431006" y="6781800"/>
                  </a:lnTo>
                  <a:lnTo>
                    <a:pt x="16425672" y="6743700"/>
                  </a:lnTo>
                  <a:lnTo>
                    <a:pt x="16411067" y="6731000"/>
                  </a:lnTo>
                  <a:lnTo>
                    <a:pt x="16389414" y="6718351"/>
                  </a:lnTo>
                  <a:lnTo>
                    <a:pt x="16343440" y="6718351"/>
                  </a:lnTo>
                  <a:lnTo>
                    <a:pt x="16326485" y="6731000"/>
                  </a:lnTo>
                  <a:lnTo>
                    <a:pt x="16312388" y="6731000"/>
                  </a:lnTo>
                  <a:lnTo>
                    <a:pt x="16301847" y="6743700"/>
                  </a:lnTo>
                  <a:lnTo>
                    <a:pt x="16300336" y="6743700"/>
                  </a:lnTo>
                  <a:lnTo>
                    <a:pt x="16300336" y="6756527"/>
                  </a:lnTo>
                  <a:lnTo>
                    <a:pt x="16298545" y="6756527"/>
                  </a:lnTo>
                  <a:lnTo>
                    <a:pt x="16294977" y="6756527"/>
                  </a:lnTo>
                  <a:lnTo>
                    <a:pt x="16294481" y="6781800"/>
                  </a:lnTo>
                  <a:lnTo>
                    <a:pt x="16296132" y="6794500"/>
                  </a:lnTo>
                  <a:lnTo>
                    <a:pt x="16298545" y="6794500"/>
                  </a:lnTo>
                  <a:lnTo>
                    <a:pt x="15037181" y="7607300"/>
                  </a:lnTo>
                  <a:lnTo>
                    <a:pt x="11862295" y="6807200"/>
                  </a:lnTo>
                  <a:lnTo>
                    <a:pt x="14789404" y="6705600"/>
                  </a:lnTo>
                  <a:lnTo>
                    <a:pt x="14812391" y="6705600"/>
                  </a:lnTo>
                  <a:lnTo>
                    <a:pt x="14901964" y="6718351"/>
                  </a:lnTo>
                  <a:lnTo>
                    <a:pt x="16298545" y="6756489"/>
                  </a:lnTo>
                  <a:lnTo>
                    <a:pt x="16300336" y="6756527"/>
                  </a:lnTo>
                  <a:lnTo>
                    <a:pt x="16300336" y="6743700"/>
                  </a:lnTo>
                  <a:lnTo>
                    <a:pt x="16298545" y="6743700"/>
                  </a:lnTo>
                  <a:lnTo>
                    <a:pt x="14933295" y="6705600"/>
                  </a:lnTo>
                  <a:lnTo>
                    <a:pt x="15097557" y="6692900"/>
                  </a:lnTo>
                  <a:lnTo>
                    <a:pt x="17067594" y="6540601"/>
                  </a:lnTo>
                  <a:lnTo>
                    <a:pt x="17068800" y="6540601"/>
                  </a:lnTo>
                  <a:lnTo>
                    <a:pt x="17068800" y="6527800"/>
                  </a:lnTo>
                  <a:lnTo>
                    <a:pt x="14921484" y="6692900"/>
                  </a:lnTo>
                  <a:lnTo>
                    <a:pt x="14970379" y="6680200"/>
                  </a:lnTo>
                  <a:lnTo>
                    <a:pt x="17068800" y="6070600"/>
                  </a:lnTo>
                  <a:lnTo>
                    <a:pt x="17068800" y="6045200"/>
                  </a:lnTo>
                  <a:lnTo>
                    <a:pt x="14903323" y="6680200"/>
                  </a:lnTo>
                  <a:lnTo>
                    <a:pt x="16288639" y="5829300"/>
                  </a:lnTo>
                  <a:lnTo>
                    <a:pt x="16259556" y="5829300"/>
                  </a:lnTo>
                  <a:lnTo>
                    <a:pt x="14853031" y="6692900"/>
                  </a:lnTo>
                  <a:lnTo>
                    <a:pt x="14818868" y="6667500"/>
                  </a:lnTo>
                  <a:lnTo>
                    <a:pt x="14818868" y="6692900"/>
                  </a:lnTo>
                  <a:lnTo>
                    <a:pt x="12935077" y="6045200"/>
                  </a:lnTo>
                  <a:lnTo>
                    <a:pt x="13046837" y="6032500"/>
                  </a:lnTo>
                  <a:lnTo>
                    <a:pt x="13717397" y="5943600"/>
                  </a:lnTo>
                  <a:lnTo>
                    <a:pt x="13768578" y="5943600"/>
                  </a:lnTo>
                  <a:lnTo>
                    <a:pt x="14818868" y="6692900"/>
                  </a:lnTo>
                  <a:lnTo>
                    <a:pt x="14818868" y="6667500"/>
                  </a:lnTo>
                  <a:lnTo>
                    <a:pt x="13793343" y="5943600"/>
                  </a:lnTo>
                  <a:lnTo>
                    <a:pt x="16050768" y="5829300"/>
                  </a:lnTo>
                  <a:lnTo>
                    <a:pt x="15771368" y="5829300"/>
                  </a:lnTo>
                  <a:lnTo>
                    <a:pt x="13772769" y="5930900"/>
                  </a:lnTo>
                  <a:lnTo>
                    <a:pt x="13428472" y="5829300"/>
                  </a:lnTo>
                  <a:lnTo>
                    <a:pt x="13377291" y="5829300"/>
                  </a:lnTo>
                  <a:lnTo>
                    <a:pt x="13735304" y="5930900"/>
                  </a:lnTo>
                  <a:lnTo>
                    <a:pt x="13601700" y="5930900"/>
                  </a:lnTo>
                  <a:lnTo>
                    <a:pt x="13601700" y="5943600"/>
                  </a:lnTo>
                  <a:lnTo>
                    <a:pt x="12903835" y="6032500"/>
                  </a:lnTo>
                  <a:lnTo>
                    <a:pt x="12645746" y="5930900"/>
                  </a:lnTo>
                  <a:lnTo>
                    <a:pt x="13601700" y="5943600"/>
                  </a:lnTo>
                  <a:lnTo>
                    <a:pt x="13601700" y="5930900"/>
                  </a:lnTo>
                  <a:lnTo>
                    <a:pt x="12607392" y="5918200"/>
                  </a:lnTo>
                  <a:lnTo>
                    <a:pt x="12607392" y="5930900"/>
                  </a:lnTo>
                  <a:lnTo>
                    <a:pt x="12434418" y="5854700"/>
                  </a:lnTo>
                  <a:lnTo>
                    <a:pt x="12435307" y="5854700"/>
                  </a:lnTo>
                  <a:lnTo>
                    <a:pt x="12434545" y="5842000"/>
                  </a:lnTo>
                  <a:lnTo>
                    <a:pt x="12432386" y="5842000"/>
                  </a:lnTo>
                  <a:lnTo>
                    <a:pt x="12428957" y="5829300"/>
                  </a:lnTo>
                  <a:lnTo>
                    <a:pt x="12305017" y="5829300"/>
                  </a:lnTo>
                  <a:lnTo>
                    <a:pt x="12301588" y="5842000"/>
                  </a:lnTo>
                  <a:lnTo>
                    <a:pt x="12299417" y="5842000"/>
                  </a:lnTo>
                  <a:lnTo>
                    <a:pt x="12298782" y="5854700"/>
                  </a:lnTo>
                  <a:lnTo>
                    <a:pt x="12301068" y="5867400"/>
                  </a:lnTo>
                  <a:lnTo>
                    <a:pt x="12305144" y="5867400"/>
                  </a:lnTo>
                  <a:lnTo>
                    <a:pt x="12163527" y="5930900"/>
                  </a:lnTo>
                  <a:lnTo>
                    <a:pt x="12125058" y="5930900"/>
                  </a:lnTo>
                  <a:lnTo>
                    <a:pt x="12125058" y="5943600"/>
                  </a:lnTo>
                  <a:lnTo>
                    <a:pt x="11421618" y="6184900"/>
                  </a:lnTo>
                  <a:lnTo>
                    <a:pt x="11369929" y="6184900"/>
                  </a:lnTo>
                  <a:lnTo>
                    <a:pt x="10693044" y="6248400"/>
                  </a:lnTo>
                  <a:lnTo>
                    <a:pt x="10693044" y="6261100"/>
                  </a:lnTo>
                  <a:lnTo>
                    <a:pt x="9816617" y="6362700"/>
                  </a:lnTo>
                  <a:lnTo>
                    <a:pt x="11036948" y="5918200"/>
                  </a:lnTo>
                  <a:lnTo>
                    <a:pt x="12125058" y="5943600"/>
                  </a:lnTo>
                  <a:lnTo>
                    <a:pt x="12125058" y="5930900"/>
                  </a:lnTo>
                  <a:lnTo>
                    <a:pt x="11585372" y="5918200"/>
                  </a:lnTo>
                  <a:lnTo>
                    <a:pt x="11045698" y="5905500"/>
                  </a:lnTo>
                  <a:lnTo>
                    <a:pt x="11123549" y="5829300"/>
                  </a:lnTo>
                  <a:lnTo>
                    <a:pt x="11101083" y="5829300"/>
                  </a:lnTo>
                  <a:lnTo>
                    <a:pt x="11024502" y="5905500"/>
                  </a:lnTo>
                  <a:lnTo>
                    <a:pt x="11002404" y="5905500"/>
                  </a:lnTo>
                  <a:lnTo>
                    <a:pt x="11002404" y="5918200"/>
                  </a:lnTo>
                  <a:lnTo>
                    <a:pt x="10693044" y="6032500"/>
                  </a:lnTo>
                  <a:lnTo>
                    <a:pt x="9767100" y="6362700"/>
                  </a:lnTo>
                  <a:lnTo>
                    <a:pt x="9756940" y="6362700"/>
                  </a:lnTo>
                  <a:lnTo>
                    <a:pt x="9739033" y="6350000"/>
                  </a:lnTo>
                  <a:lnTo>
                    <a:pt x="9732810" y="6337300"/>
                  </a:lnTo>
                  <a:lnTo>
                    <a:pt x="9732810" y="6375400"/>
                  </a:lnTo>
                  <a:lnTo>
                    <a:pt x="9724923" y="6375400"/>
                  </a:lnTo>
                  <a:lnTo>
                    <a:pt x="5523230" y="6540513"/>
                  </a:lnTo>
                  <a:lnTo>
                    <a:pt x="6721322" y="5829300"/>
                  </a:lnTo>
                  <a:lnTo>
                    <a:pt x="6737832" y="5829300"/>
                  </a:lnTo>
                  <a:lnTo>
                    <a:pt x="6888962" y="5727700"/>
                  </a:lnTo>
                  <a:lnTo>
                    <a:pt x="6890613" y="5727700"/>
                  </a:lnTo>
                  <a:lnTo>
                    <a:pt x="7031698" y="5664200"/>
                  </a:lnTo>
                  <a:lnTo>
                    <a:pt x="7060793" y="5664200"/>
                  </a:lnTo>
                  <a:lnTo>
                    <a:pt x="7072592" y="5676900"/>
                  </a:lnTo>
                  <a:lnTo>
                    <a:pt x="7085419" y="5664200"/>
                  </a:lnTo>
                  <a:lnTo>
                    <a:pt x="7107529" y="5664200"/>
                  </a:lnTo>
                  <a:lnTo>
                    <a:pt x="7116280" y="5651500"/>
                  </a:lnTo>
                  <a:lnTo>
                    <a:pt x="7757744" y="5829300"/>
                  </a:lnTo>
                  <a:lnTo>
                    <a:pt x="7793050" y="5829300"/>
                  </a:lnTo>
                  <a:lnTo>
                    <a:pt x="9732810" y="6375400"/>
                  </a:lnTo>
                  <a:lnTo>
                    <a:pt x="9732810" y="6337300"/>
                  </a:lnTo>
                  <a:lnTo>
                    <a:pt x="9725825" y="6337300"/>
                  </a:lnTo>
                  <a:lnTo>
                    <a:pt x="9078138" y="5816600"/>
                  </a:lnTo>
                  <a:lnTo>
                    <a:pt x="9066327" y="5816600"/>
                  </a:lnTo>
                  <a:lnTo>
                    <a:pt x="8924722" y="5702300"/>
                  </a:lnTo>
                  <a:lnTo>
                    <a:pt x="10103383" y="5829300"/>
                  </a:lnTo>
                  <a:lnTo>
                    <a:pt x="10185565" y="5829300"/>
                  </a:lnTo>
                  <a:lnTo>
                    <a:pt x="10693044" y="5892800"/>
                  </a:lnTo>
                  <a:lnTo>
                    <a:pt x="11002404" y="5918200"/>
                  </a:lnTo>
                  <a:lnTo>
                    <a:pt x="11002404" y="5905500"/>
                  </a:lnTo>
                  <a:lnTo>
                    <a:pt x="10796156" y="5880100"/>
                  </a:lnTo>
                  <a:lnTo>
                    <a:pt x="10693044" y="5867400"/>
                  </a:lnTo>
                  <a:lnTo>
                    <a:pt x="10693044" y="5880100"/>
                  </a:lnTo>
                  <a:lnTo>
                    <a:pt x="10244353" y="5816600"/>
                  </a:lnTo>
                  <a:lnTo>
                    <a:pt x="10144785" y="5816600"/>
                  </a:lnTo>
                  <a:lnTo>
                    <a:pt x="8957627" y="5702300"/>
                  </a:lnTo>
                  <a:lnTo>
                    <a:pt x="9632480" y="5600700"/>
                  </a:lnTo>
                  <a:lnTo>
                    <a:pt x="10210952" y="5524500"/>
                  </a:lnTo>
                  <a:lnTo>
                    <a:pt x="10057663" y="5524500"/>
                  </a:lnTo>
                  <a:lnTo>
                    <a:pt x="9510179" y="5600700"/>
                  </a:lnTo>
                  <a:lnTo>
                    <a:pt x="9468536" y="5600700"/>
                  </a:lnTo>
                  <a:lnTo>
                    <a:pt x="8900592" y="5689600"/>
                  </a:lnTo>
                  <a:lnTo>
                    <a:pt x="8895905" y="5702300"/>
                  </a:lnTo>
                  <a:lnTo>
                    <a:pt x="9052738" y="5829300"/>
                  </a:lnTo>
                  <a:lnTo>
                    <a:pt x="9065438" y="5829300"/>
                  </a:lnTo>
                  <a:lnTo>
                    <a:pt x="9725825" y="6350000"/>
                  </a:lnTo>
                  <a:lnTo>
                    <a:pt x="7812481" y="5816600"/>
                  </a:lnTo>
                  <a:lnTo>
                    <a:pt x="7776553" y="5816600"/>
                  </a:lnTo>
                  <a:lnTo>
                    <a:pt x="7296874" y="5689600"/>
                  </a:lnTo>
                  <a:lnTo>
                    <a:pt x="8857043" y="5689600"/>
                  </a:lnTo>
                  <a:lnTo>
                    <a:pt x="7242784" y="5676900"/>
                  </a:lnTo>
                  <a:lnTo>
                    <a:pt x="7164540" y="5651500"/>
                  </a:lnTo>
                  <a:lnTo>
                    <a:pt x="7125424" y="5638800"/>
                  </a:lnTo>
                  <a:lnTo>
                    <a:pt x="7129246" y="5638800"/>
                  </a:lnTo>
                  <a:lnTo>
                    <a:pt x="7129246" y="5613400"/>
                  </a:lnTo>
                  <a:lnTo>
                    <a:pt x="7124801" y="5600700"/>
                  </a:lnTo>
                  <a:lnTo>
                    <a:pt x="7112597" y="5588000"/>
                  </a:lnTo>
                  <a:lnTo>
                    <a:pt x="7094563" y="5575300"/>
                  </a:lnTo>
                  <a:lnTo>
                    <a:pt x="7050506" y="5575300"/>
                  </a:lnTo>
                  <a:lnTo>
                    <a:pt x="7032472" y="5588000"/>
                  </a:lnTo>
                  <a:lnTo>
                    <a:pt x="7020395" y="5600700"/>
                  </a:lnTo>
                  <a:lnTo>
                    <a:pt x="7015962" y="5613400"/>
                  </a:lnTo>
                  <a:lnTo>
                    <a:pt x="7015962" y="5638800"/>
                  </a:lnTo>
                  <a:lnTo>
                    <a:pt x="7018121" y="5638800"/>
                  </a:lnTo>
                  <a:lnTo>
                    <a:pt x="7021677" y="5651500"/>
                  </a:lnTo>
                  <a:lnTo>
                    <a:pt x="6882854" y="5715000"/>
                  </a:lnTo>
                  <a:lnTo>
                    <a:pt x="6857339" y="5715000"/>
                  </a:lnTo>
                  <a:lnTo>
                    <a:pt x="6857339" y="5740400"/>
                  </a:lnTo>
                  <a:lnTo>
                    <a:pt x="6725259" y="5816600"/>
                  </a:lnTo>
                  <a:lnTo>
                    <a:pt x="6707987" y="5816600"/>
                  </a:lnTo>
                  <a:lnTo>
                    <a:pt x="5495658" y="6540513"/>
                  </a:lnTo>
                  <a:lnTo>
                    <a:pt x="4749939" y="5816600"/>
                  </a:lnTo>
                  <a:lnTo>
                    <a:pt x="4739665" y="5816600"/>
                  </a:lnTo>
                  <a:lnTo>
                    <a:pt x="4336453" y="5435600"/>
                  </a:lnTo>
                  <a:lnTo>
                    <a:pt x="6352146" y="5740400"/>
                  </a:lnTo>
                  <a:lnTo>
                    <a:pt x="6341859" y="5765800"/>
                  </a:lnTo>
                  <a:lnTo>
                    <a:pt x="6857339" y="5740400"/>
                  </a:lnTo>
                  <a:lnTo>
                    <a:pt x="6857339" y="5715000"/>
                  </a:lnTo>
                  <a:lnTo>
                    <a:pt x="6411328" y="5740400"/>
                  </a:lnTo>
                  <a:lnTo>
                    <a:pt x="6624917" y="5638800"/>
                  </a:lnTo>
                  <a:lnTo>
                    <a:pt x="6633045" y="5638800"/>
                  </a:lnTo>
                  <a:lnTo>
                    <a:pt x="6663537" y="5613400"/>
                  </a:lnTo>
                  <a:lnTo>
                    <a:pt x="6845782" y="5537200"/>
                  </a:lnTo>
                  <a:lnTo>
                    <a:pt x="7362533" y="5295900"/>
                  </a:lnTo>
                  <a:lnTo>
                    <a:pt x="7484072" y="5232400"/>
                  </a:lnTo>
                  <a:lnTo>
                    <a:pt x="7556589" y="5232400"/>
                  </a:lnTo>
                  <a:lnTo>
                    <a:pt x="7565466" y="5219700"/>
                  </a:lnTo>
                  <a:lnTo>
                    <a:pt x="8857043" y="5689600"/>
                  </a:lnTo>
                  <a:lnTo>
                    <a:pt x="8900592" y="5689600"/>
                  </a:lnTo>
                  <a:lnTo>
                    <a:pt x="8857043" y="5676900"/>
                  </a:lnTo>
                  <a:lnTo>
                    <a:pt x="7624902" y="5232400"/>
                  </a:lnTo>
                  <a:lnTo>
                    <a:pt x="9468536" y="5600700"/>
                  </a:lnTo>
                  <a:lnTo>
                    <a:pt x="8244776" y="5346700"/>
                  </a:lnTo>
                  <a:lnTo>
                    <a:pt x="9675787" y="5346700"/>
                  </a:lnTo>
                  <a:lnTo>
                    <a:pt x="8199577" y="5334000"/>
                  </a:lnTo>
                  <a:lnTo>
                    <a:pt x="7714310" y="5232400"/>
                  </a:lnTo>
                  <a:lnTo>
                    <a:pt x="7644968" y="5219700"/>
                  </a:lnTo>
                  <a:lnTo>
                    <a:pt x="7576261" y="5207127"/>
                  </a:lnTo>
                  <a:lnTo>
                    <a:pt x="7576655" y="5194300"/>
                  </a:lnTo>
                  <a:lnTo>
                    <a:pt x="7572210" y="5181600"/>
                  </a:lnTo>
                  <a:lnTo>
                    <a:pt x="7560018" y="5168900"/>
                  </a:lnTo>
                  <a:lnTo>
                    <a:pt x="7541984" y="5156200"/>
                  </a:lnTo>
                  <a:lnTo>
                    <a:pt x="7497902" y="5156200"/>
                  </a:lnTo>
                  <a:lnTo>
                    <a:pt x="7479881" y="5168900"/>
                  </a:lnTo>
                  <a:lnTo>
                    <a:pt x="7467816" y="5181600"/>
                  </a:lnTo>
                  <a:lnTo>
                    <a:pt x="7463371" y="5194300"/>
                  </a:lnTo>
                  <a:lnTo>
                    <a:pt x="7463371" y="5207127"/>
                  </a:lnTo>
                  <a:lnTo>
                    <a:pt x="7466711" y="5207127"/>
                  </a:lnTo>
                  <a:lnTo>
                    <a:pt x="7472007" y="5219700"/>
                  </a:lnTo>
                  <a:lnTo>
                    <a:pt x="7329386" y="5295900"/>
                  </a:lnTo>
                  <a:lnTo>
                    <a:pt x="7299934" y="5295900"/>
                  </a:lnTo>
                  <a:lnTo>
                    <a:pt x="7299934" y="5308600"/>
                  </a:lnTo>
                  <a:lnTo>
                    <a:pt x="6803491" y="5537200"/>
                  </a:lnTo>
                  <a:lnTo>
                    <a:pt x="6791172" y="5524500"/>
                  </a:lnTo>
                  <a:lnTo>
                    <a:pt x="6791172" y="5549900"/>
                  </a:lnTo>
                  <a:lnTo>
                    <a:pt x="6621005" y="5613400"/>
                  </a:lnTo>
                  <a:lnTo>
                    <a:pt x="6595605" y="5613400"/>
                  </a:lnTo>
                  <a:lnTo>
                    <a:pt x="6595605" y="5638800"/>
                  </a:lnTo>
                  <a:lnTo>
                    <a:pt x="6375006" y="5740400"/>
                  </a:lnTo>
                  <a:lnTo>
                    <a:pt x="4526559" y="5448300"/>
                  </a:lnTo>
                  <a:lnTo>
                    <a:pt x="6595605" y="5638800"/>
                  </a:lnTo>
                  <a:lnTo>
                    <a:pt x="6595605" y="5613400"/>
                  </a:lnTo>
                  <a:lnTo>
                    <a:pt x="4654410" y="5448300"/>
                  </a:lnTo>
                  <a:lnTo>
                    <a:pt x="4505096" y="5435600"/>
                  </a:lnTo>
                  <a:lnTo>
                    <a:pt x="4342295" y="5422900"/>
                  </a:lnTo>
                  <a:lnTo>
                    <a:pt x="4374426" y="5410200"/>
                  </a:lnTo>
                  <a:lnTo>
                    <a:pt x="4406430" y="5397500"/>
                  </a:lnTo>
                  <a:lnTo>
                    <a:pt x="5785739" y="4787900"/>
                  </a:lnTo>
                  <a:lnTo>
                    <a:pt x="5794121" y="4800600"/>
                  </a:lnTo>
                  <a:lnTo>
                    <a:pt x="5806186" y="4813300"/>
                  </a:lnTo>
                  <a:lnTo>
                    <a:pt x="5869038" y="4813300"/>
                  </a:lnTo>
                  <a:lnTo>
                    <a:pt x="5880862" y="4800600"/>
                  </a:lnTo>
                  <a:lnTo>
                    <a:pt x="5889485" y="4787900"/>
                  </a:lnTo>
                  <a:lnTo>
                    <a:pt x="6259309" y="5092700"/>
                  </a:lnTo>
                  <a:lnTo>
                    <a:pt x="6261976" y="5092700"/>
                  </a:lnTo>
                  <a:lnTo>
                    <a:pt x="6791172" y="5549900"/>
                  </a:lnTo>
                  <a:lnTo>
                    <a:pt x="6791172" y="5524500"/>
                  </a:lnTo>
                  <a:lnTo>
                    <a:pt x="6536283" y="5308600"/>
                  </a:lnTo>
                  <a:lnTo>
                    <a:pt x="7299934" y="5308600"/>
                  </a:lnTo>
                  <a:lnTo>
                    <a:pt x="7299934" y="5295900"/>
                  </a:lnTo>
                  <a:lnTo>
                    <a:pt x="6519507" y="5295900"/>
                  </a:lnTo>
                  <a:lnTo>
                    <a:pt x="6408166" y="5207127"/>
                  </a:lnTo>
                  <a:lnTo>
                    <a:pt x="6407264" y="5207127"/>
                  </a:lnTo>
                  <a:lnTo>
                    <a:pt x="6488862" y="5194300"/>
                  </a:lnTo>
                  <a:lnTo>
                    <a:pt x="7943926" y="4965700"/>
                  </a:lnTo>
                  <a:lnTo>
                    <a:pt x="7948625" y="4965700"/>
                  </a:lnTo>
                  <a:lnTo>
                    <a:pt x="7983550" y="4953000"/>
                  </a:lnTo>
                  <a:lnTo>
                    <a:pt x="9675787" y="5346700"/>
                  </a:lnTo>
                  <a:lnTo>
                    <a:pt x="9743859" y="5346700"/>
                  </a:lnTo>
                  <a:lnTo>
                    <a:pt x="9675787" y="5334000"/>
                  </a:lnTo>
                  <a:lnTo>
                    <a:pt x="8066608" y="4965700"/>
                  </a:lnTo>
                  <a:lnTo>
                    <a:pt x="9171483" y="5029200"/>
                  </a:lnTo>
                  <a:lnTo>
                    <a:pt x="9195486" y="5029200"/>
                  </a:lnTo>
                  <a:lnTo>
                    <a:pt x="9744621" y="5346700"/>
                  </a:lnTo>
                  <a:lnTo>
                    <a:pt x="9775228" y="5346700"/>
                  </a:lnTo>
                  <a:lnTo>
                    <a:pt x="9744621" y="5334000"/>
                  </a:lnTo>
                  <a:lnTo>
                    <a:pt x="9220632" y="5029200"/>
                  </a:lnTo>
                  <a:lnTo>
                    <a:pt x="9339123" y="5016500"/>
                  </a:lnTo>
                  <a:lnTo>
                    <a:pt x="10642625" y="4851400"/>
                  </a:lnTo>
                  <a:lnTo>
                    <a:pt x="9804819" y="5346700"/>
                  </a:lnTo>
                  <a:lnTo>
                    <a:pt x="9834905" y="5346700"/>
                  </a:lnTo>
                  <a:lnTo>
                    <a:pt x="10679062" y="4851400"/>
                  </a:lnTo>
                  <a:lnTo>
                    <a:pt x="10693044" y="4851400"/>
                  </a:lnTo>
                  <a:lnTo>
                    <a:pt x="10693044" y="4864100"/>
                  </a:lnTo>
                  <a:lnTo>
                    <a:pt x="12951206" y="5143500"/>
                  </a:lnTo>
                  <a:lnTo>
                    <a:pt x="12931775" y="5143500"/>
                  </a:lnTo>
                  <a:lnTo>
                    <a:pt x="10693044" y="5283200"/>
                  </a:lnTo>
                  <a:lnTo>
                    <a:pt x="10693044" y="5295900"/>
                  </a:lnTo>
                  <a:lnTo>
                    <a:pt x="12931775" y="5156200"/>
                  </a:lnTo>
                  <a:lnTo>
                    <a:pt x="11892521" y="5372100"/>
                  </a:lnTo>
                  <a:lnTo>
                    <a:pt x="11673065" y="5308600"/>
                  </a:lnTo>
                  <a:lnTo>
                    <a:pt x="11618201" y="5295900"/>
                  </a:lnTo>
                  <a:lnTo>
                    <a:pt x="11616309" y="5295900"/>
                  </a:lnTo>
                  <a:lnTo>
                    <a:pt x="10693044" y="5422900"/>
                  </a:lnTo>
                  <a:lnTo>
                    <a:pt x="10693044" y="5435600"/>
                  </a:lnTo>
                  <a:lnTo>
                    <a:pt x="11600040" y="5308600"/>
                  </a:lnTo>
                  <a:lnTo>
                    <a:pt x="11101083" y="5816600"/>
                  </a:lnTo>
                  <a:lnTo>
                    <a:pt x="11123549" y="5816600"/>
                  </a:lnTo>
                  <a:lnTo>
                    <a:pt x="11624310" y="5308600"/>
                  </a:lnTo>
                  <a:lnTo>
                    <a:pt x="13377291" y="5816600"/>
                  </a:lnTo>
                  <a:lnTo>
                    <a:pt x="13428472" y="5816600"/>
                  </a:lnTo>
                  <a:lnTo>
                    <a:pt x="12699340" y="5613400"/>
                  </a:lnTo>
                  <a:lnTo>
                    <a:pt x="12710414" y="5613400"/>
                  </a:lnTo>
                  <a:lnTo>
                    <a:pt x="13030200" y="5156200"/>
                  </a:lnTo>
                  <a:lnTo>
                    <a:pt x="16246348" y="5803900"/>
                  </a:lnTo>
                  <a:lnTo>
                    <a:pt x="15771241" y="5816600"/>
                  </a:lnTo>
                  <a:lnTo>
                    <a:pt x="16288639" y="5816600"/>
                  </a:lnTo>
                  <a:lnTo>
                    <a:pt x="16312007" y="5803900"/>
                  </a:lnTo>
                  <a:lnTo>
                    <a:pt x="16318992" y="5803900"/>
                  </a:lnTo>
                  <a:lnTo>
                    <a:pt x="16319373" y="5816600"/>
                  </a:lnTo>
                  <a:lnTo>
                    <a:pt x="17068800" y="5803900"/>
                  </a:lnTo>
                  <a:lnTo>
                    <a:pt x="17068800" y="5791200"/>
                  </a:lnTo>
                  <a:lnTo>
                    <a:pt x="16635730" y="5791200"/>
                  </a:lnTo>
                  <a:lnTo>
                    <a:pt x="17068800" y="5778500"/>
                  </a:lnTo>
                  <a:lnTo>
                    <a:pt x="17068800" y="5765800"/>
                  </a:lnTo>
                  <a:lnTo>
                    <a:pt x="16337153" y="5791200"/>
                  </a:lnTo>
                  <a:lnTo>
                    <a:pt x="17068800" y="5410200"/>
                  </a:lnTo>
                  <a:lnTo>
                    <a:pt x="17068800" y="5397500"/>
                  </a:lnTo>
                  <a:lnTo>
                    <a:pt x="16308070" y="5791200"/>
                  </a:lnTo>
                  <a:lnTo>
                    <a:pt x="16274669" y="5765800"/>
                  </a:lnTo>
                  <a:lnTo>
                    <a:pt x="16260445" y="5753100"/>
                  </a:lnTo>
                  <a:lnTo>
                    <a:pt x="16260445" y="5791200"/>
                  </a:lnTo>
                  <a:lnTo>
                    <a:pt x="13106400" y="5156200"/>
                  </a:lnTo>
                  <a:lnTo>
                    <a:pt x="13043408" y="5143500"/>
                  </a:lnTo>
                  <a:lnTo>
                    <a:pt x="13752195" y="4597400"/>
                  </a:lnTo>
                  <a:lnTo>
                    <a:pt x="13760958" y="4610100"/>
                  </a:lnTo>
                  <a:lnTo>
                    <a:pt x="13772388" y="4610100"/>
                  </a:lnTo>
                  <a:lnTo>
                    <a:pt x="13785596" y="4622800"/>
                  </a:lnTo>
                  <a:lnTo>
                    <a:pt x="13825728" y="4622800"/>
                  </a:lnTo>
                  <a:lnTo>
                    <a:pt x="13836269" y="4610100"/>
                  </a:lnTo>
                  <a:lnTo>
                    <a:pt x="13845032" y="4610100"/>
                  </a:lnTo>
                  <a:lnTo>
                    <a:pt x="16260445" y="5791200"/>
                  </a:lnTo>
                  <a:lnTo>
                    <a:pt x="16260445" y="5753100"/>
                  </a:lnTo>
                  <a:lnTo>
                    <a:pt x="16252444" y="5740400"/>
                  </a:lnTo>
                  <a:lnTo>
                    <a:pt x="16252444" y="5765800"/>
                  </a:lnTo>
                  <a:lnTo>
                    <a:pt x="13873988" y="4610100"/>
                  </a:lnTo>
                  <a:lnTo>
                    <a:pt x="14417307" y="4775327"/>
                  </a:lnTo>
                  <a:lnTo>
                    <a:pt x="14434312" y="4775327"/>
                  </a:lnTo>
                  <a:lnTo>
                    <a:pt x="15473299" y="5105400"/>
                  </a:lnTo>
                  <a:lnTo>
                    <a:pt x="15471140" y="5105400"/>
                  </a:lnTo>
                  <a:lnTo>
                    <a:pt x="15482316" y="5118100"/>
                  </a:lnTo>
                  <a:lnTo>
                    <a:pt x="16252444" y="5765800"/>
                  </a:lnTo>
                  <a:lnTo>
                    <a:pt x="16252444" y="5740400"/>
                  </a:lnTo>
                  <a:lnTo>
                    <a:pt x="15507970" y="5118100"/>
                  </a:lnTo>
                  <a:lnTo>
                    <a:pt x="17068800" y="5181600"/>
                  </a:lnTo>
                  <a:lnTo>
                    <a:pt x="17068800" y="5168900"/>
                  </a:lnTo>
                  <a:lnTo>
                    <a:pt x="15815158" y="5118100"/>
                  </a:lnTo>
                  <a:lnTo>
                    <a:pt x="15501747" y="5105400"/>
                  </a:lnTo>
                  <a:lnTo>
                    <a:pt x="15512669" y="5092700"/>
                  </a:lnTo>
                  <a:lnTo>
                    <a:pt x="15858617" y="4635500"/>
                  </a:lnTo>
                  <a:lnTo>
                    <a:pt x="17068800" y="5080000"/>
                  </a:lnTo>
                  <a:lnTo>
                    <a:pt x="17068800" y="5054600"/>
                  </a:lnTo>
                  <a:lnTo>
                    <a:pt x="16560419" y="4876800"/>
                  </a:lnTo>
                  <a:lnTo>
                    <a:pt x="16687508" y="4864100"/>
                  </a:lnTo>
                  <a:lnTo>
                    <a:pt x="17068800" y="4826000"/>
                  </a:lnTo>
                  <a:lnTo>
                    <a:pt x="17068800" y="4800600"/>
                  </a:lnTo>
                  <a:lnTo>
                    <a:pt x="16533622" y="4864100"/>
                  </a:lnTo>
                  <a:lnTo>
                    <a:pt x="15887827" y="4635500"/>
                  </a:lnTo>
                  <a:lnTo>
                    <a:pt x="16145028" y="4610100"/>
                  </a:lnTo>
                  <a:lnTo>
                    <a:pt x="16530828" y="4572000"/>
                  </a:lnTo>
                  <a:lnTo>
                    <a:pt x="17068800" y="4597400"/>
                  </a:lnTo>
                  <a:lnTo>
                    <a:pt x="17068800" y="4584700"/>
                  </a:lnTo>
                  <a:lnTo>
                    <a:pt x="16621887" y="4572000"/>
                  </a:lnTo>
                  <a:lnTo>
                    <a:pt x="16733901" y="4546600"/>
                  </a:lnTo>
                  <a:lnTo>
                    <a:pt x="17068800" y="4508500"/>
                  </a:lnTo>
                  <a:lnTo>
                    <a:pt x="17068800" y="4495800"/>
                  </a:lnTo>
                  <a:lnTo>
                    <a:pt x="16609060" y="4546600"/>
                  </a:lnTo>
                  <a:lnTo>
                    <a:pt x="16925671" y="4457700"/>
                  </a:lnTo>
                  <a:lnTo>
                    <a:pt x="17068800" y="4457700"/>
                  </a:lnTo>
                  <a:lnTo>
                    <a:pt x="17068800" y="4445000"/>
                  </a:lnTo>
                  <a:lnTo>
                    <a:pt x="17004157" y="4445000"/>
                  </a:lnTo>
                  <a:lnTo>
                    <a:pt x="17068800" y="4330700"/>
                  </a:lnTo>
                  <a:lnTo>
                    <a:pt x="17068800" y="4292600"/>
                  </a:lnTo>
                  <a:lnTo>
                    <a:pt x="16984726" y="4445000"/>
                  </a:lnTo>
                  <a:lnTo>
                    <a:pt x="16923512" y="4445000"/>
                  </a:lnTo>
                  <a:lnTo>
                    <a:pt x="16922115" y="4419651"/>
                  </a:lnTo>
                  <a:lnTo>
                    <a:pt x="16888841" y="4419651"/>
                  </a:lnTo>
                  <a:lnTo>
                    <a:pt x="16888841" y="4445000"/>
                  </a:lnTo>
                  <a:lnTo>
                    <a:pt x="16861028" y="4445000"/>
                  </a:lnTo>
                  <a:lnTo>
                    <a:pt x="16861028" y="4457700"/>
                  </a:lnTo>
                  <a:lnTo>
                    <a:pt x="16528288" y="4546600"/>
                  </a:lnTo>
                  <a:lnTo>
                    <a:pt x="16022066" y="4610100"/>
                  </a:lnTo>
                  <a:lnTo>
                    <a:pt x="16861028" y="4457700"/>
                  </a:lnTo>
                  <a:lnTo>
                    <a:pt x="16861028" y="4445000"/>
                  </a:lnTo>
                  <a:lnTo>
                    <a:pt x="15871571" y="4622800"/>
                  </a:lnTo>
                  <a:lnTo>
                    <a:pt x="15960598" y="4368800"/>
                  </a:lnTo>
                  <a:lnTo>
                    <a:pt x="16747363" y="4368800"/>
                  </a:lnTo>
                  <a:lnTo>
                    <a:pt x="16888841" y="4445000"/>
                  </a:lnTo>
                  <a:lnTo>
                    <a:pt x="16888841" y="4419651"/>
                  </a:lnTo>
                  <a:lnTo>
                    <a:pt x="16775659" y="4368800"/>
                  </a:lnTo>
                  <a:lnTo>
                    <a:pt x="16747363" y="4356100"/>
                  </a:lnTo>
                  <a:lnTo>
                    <a:pt x="16747363" y="4292600"/>
                  </a:lnTo>
                  <a:lnTo>
                    <a:pt x="16800614" y="4279976"/>
                  </a:lnTo>
                  <a:lnTo>
                    <a:pt x="17068800" y="4216400"/>
                  </a:lnTo>
                  <a:lnTo>
                    <a:pt x="16996156" y="4216400"/>
                  </a:lnTo>
                  <a:lnTo>
                    <a:pt x="16747363" y="4279912"/>
                  </a:lnTo>
                  <a:lnTo>
                    <a:pt x="16747363" y="4102100"/>
                  </a:lnTo>
                  <a:lnTo>
                    <a:pt x="16996156" y="4216400"/>
                  </a:lnTo>
                  <a:lnTo>
                    <a:pt x="16996156" y="4203700"/>
                  </a:lnTo>
                  <a:lnTo>
                    <a:pt x="16777462" y="4102100"/>
                  </a:lnTo>
                  <a:lnTo>
                    <a:pt x="16747732" y="4089565"/>
                  </a:lnTo>
                  <a:lnTo>
                    <a:pt x="16747363" y="4089565"/>
                  </a:lnTo>
                  <a:lnTo>
                    <a:pt x="16747363" y="4064000"/>
                  </a:lnTo>
                  <a:lnTo>
                    <a:pt x="17068800" y="4089412"/>
                  </a:lnTo>
                  <a:lnTo>
                    <a:pt x="17068800" y="4076700"/>
                  </a:lnTo>
                  <a:lnTo>
                    <a:pt x="16962374" y="4064000"/>
                  </a:lnTo>
                  <a:lnTo>
                    <a:pt x="16747363" y="4038600"/>
                  </a:lnTo>
                  <a:lnTo>
                    <a:pt x="16747363" y="4000500"/>
                  </a:lnTo>
                  <a:lnTo>
                    <a:pt x="17015206" y="4064000"/>
                  </a:lnTo>
                  <a:lnTo>
                    <a:pt x="17068800" y="4064000"/>
                  </a:lnTo>
                  <a:lnTo>
                    <a:pt x="17068800" y="4038600"/>
                  </a:lnTo>
                  <a:lnTo>
                    <a:pt x="17026001" y="4038600"/>
                  </a:lnTo>
                  <a:lnTo>
                    <a:pt x="17026001" y="3784600"/>
                  </a:lnTo>
                  <a:lnTo>
                    <a:pt x="17068800" y="3784600"/>
                  </a:lnTo>
                  <a:lnTo>
                    <a:pt x="17068800" y="3771900"/>
                  </a:lnTo>
                  <a:lnTo>
                    <a:pt x="17008221" y="3771900"/>
                  </a:lnTo>
                  <a:lnTo>
                    <a:pt x="17008221" y="3784600"/>
                  </a:lnTo>
                  <a:lnTo>
                    <a:pt x="17008221" y="4038600"/>
                  </a:lnTo>
                  <a:lnTo>
                    <a:pt x="16812578" y="4000500"/>
                  </a:lnTo>
                  <a:lnTo>
                    <a:pt x="16747363" y="3987800"/>
                  </a:lnTo>
                  <a:lnTo>
                    <a:pt x="16747363" y="3898900"/>
                  </a:lnTo>
                  <a:lnTo>
                    <a:pt x="16729583" y="3898900"/>
                  </a:lnTo>
                  <a:lnTo>
                    <a:pt x="16729583" y="3911600"/>
                  </a:lnTo>
                  <a:lnTo>
                    <a:pt x="16729583" y="4356100"/>
                  </a:lnTo>
                  <a:lnTo>
                    <a:pt x="16716375" y="4343400"/>
                  </a:lnTo>
                  <a:lnTo>
                    <a:pt x="16716375" y="4356100"/>
                  </a:lnTo>
                  <a:lnTo>
                    <a:pt x="15998825" y="4356100"/>
                  </a:lnTo>
                  <a:lnTo>
                    <a:pt x="16398494" y="4241800"/>
                  </a:lnTo>
                  <a:lnTo>
                    <a:pt x="16404336" y="4254500"/>
                  </a:lnTo>
                  <a:lnTo>
                    <a:pt x="16412718" y="4254500"/>
                  </a:lnTo>
                  <a:lnTo>
                    <a:pt x="16423259" y="4267200"/>
                  </a:lnTo>
                  <a:lnTo>
                    <a:pt x="16445357" y="4267200"/>
                  </a:lnTo>
                  <a:lnTo>
                    <a:pt x="16454628" y="4254500"/>
                  </a:lnTo>
                  <a:lnTo>
                    <a:pt x="16468725" y="4254500"/>
                  </a:lnTo>
                  <a:lnTo>
                    <a:pt x="16716375" y="4356100"/>
                  </a:lnTo>
                  <a:lnTo>
                    <a:pt x="16716375" y="4343400"/>
                  </a:lnTo>
                  <a:lnTo>
                    <a:pt x="16474313" y="4241800"/>
                  </a:lnTo>
                  <a:lnTo>
                    <a:pt x="16474682" y="4229278"/>
                  </a:lnTo>
                  <a:lnTo>
                    <a:pt x="16474694" y="4229100"/>
                  </a:lnTo>
                  <a:lnTo>
                    <a:pt x="16471519" y="4229100"/>
                  </a:lnTo>
                  <a:lnTo>
                    <a:pt x="16463137" y="4216400"/>
                  </a:lnTo>
                  <a:lnTo>
                    <a:pt x="16450564" y="4203700"/>
                  </a:lnTo>
                  <a:lnTo>
                    <a:pt x="16420592" y="4203700"/>
                  </a:lnTo>
                  <a:lnTo>
                    <a:pt x="16408527" y="4216400"/>
                  </a:lnTo>
                  <a:lnTo>
                    <a:pt x="16400018" y="4216400"/>
                  </a:lnTo>
                  <a:lnTo>
                    <a:pt x="16396081" y="4229100"/>
                  </a:lnTo>
                  <a:lnTo>
                    <a:pt x="15951581" y="4356100"/>
                  </a:lnTo>
                  <a:lnTo>
                    <a:pt x="15942056" y="4356100"/>
                  </a:lnTo>
                  <a:lnTo>
                    <a:pt x="15942056" y="4368800"/>
                  </a:lnTo>
                  <a:lnTo>
                    <a:pt x="15857474" y="4610100"/>
                  </a:lnTo>
                  <a:lnTo>
                    <a:pt x="15846171" y="4610100"/>
                  </a:lnTo>
                  <a:lnTo>
                    <a:pt x="15846171" y="4622800"/>
                  </a:lnTo>
                  <a:lnTo>
                    <a:pt x="15841472" y="4622800"/>
                  </a:lnTo>
                  <a:lnTo>
                    <a:pt x="15841472" y="4635500"/>
                  </a:lnTo>
                  <a:lnTo>
                    <a:pt x="15482824" y="5092700"/>
                  </a:lnTo>
                  <a:lnTo>
                    <a:pt x="14444472" y="4762500"/>
                  </a:lnTo>
                  <a:lnTo>
                    <a:pt x="14546707" y="4648200"/>
                  </a:lnTo>
                  <a:lnTo>
                    <a:pt x="15841472" y="4635500"/>
                  </a:lnTo>
                  <a:lnTo>
                    <a:pt x="15841472" y="4622800"/>
                  </a:lnTo>
                  <a:lnTo>
                    <a:pt x="14577060" y="4635500"/>
                  </a:lnTo>
                  <a:lnTo>
                    <a:pt x="15008860" y="4445000"/>
                  </a:lnTo>
                  <a:lnTo>
                    <a:pt x="15017496" y="4457700"/>
                  </a:lnTo>
                  <a:lnTo>
                    <a:pt x="15029307" y="4470400"/>
                  </a:lnTo>
                  <a:lnTo>
                    <a:pt x="15092807" y="4470400"/>
                  </a:lnTo>
                  <a:lnTo>
                    <a:pt x="15104999" y="4457700"/>
                  </a:lnTo>
                  <a:lnTo>
                    <a:pt x="15113000" y="4445000"/>
                  </a:lnTo>
                  <a:lnTo>
                    <a:pt x="15457551" y="4521200"/>
                  </a:lnTo>
                  <a:lnTo>
                    <a:pt x="15471140" y="4521200"/>
                  </a:lnTo>
                  <a:lnTo>
                    <a:pt x="15846171" y="4622800"/>
                  </a:lnTo>
                  <a:lnTo>
                    <a:pt x="15846171" y="4610100"/>
                  </a:lnTo>
                  <a:lnTo>
                    <a:pt x="15464663" y="4508500"/>
                  </a:lnTo>
                  <a:lnTo>
                    <a:pt x="15431897" y="4495800"/>
                  </a:lnTo>
                  <a:lnTo>
                    <a:pt x="15383002" y="4470400"/>
                  </a:lnTo>
                  <a:lnTo>
                    <a:pt x="15383002" y="4495800"/>
                  </a:lnTo>
                  <a:lnTo>
                    <a:pt x="15205202" y="4445000"/>
                  </a:lnTo>
                  <a:lnTo>
                    <a:pt x="15116467" y="4419651"/>
                  </a:lnTo>
                  <a:lnTo>
                    <a:pt x="15116315" y="4419651"/>
                  </a:lnTo>
                  <a:lnTo>
                    <a:pt x="15111984" y="4406900"/>
                  </a:lnTo>
                  <a:lnTo>
                    <a:pt x="15099792" y="4394200"/>
                  </a:lnTo>
                  <a:lnTo>
                    <a:pt x="15081758" y="4381500"/>
                  </a:lnTo>
                  <a:lnTo>
                    <a:pt x="15039975" y="4381500"/>
                  </a:lnTo>
                  <a:lnTo>
                    <a:pt x="15023338" y="4394200"/>
                  </a:lnTo>
                  <a:lnTo>
                    <a:pt x="15011019" y="4394200"/>
                  </a:lnTo>
                  <a:lnTo>
                    <a:pt x="15004161" y="4406900"/>
                  </a:lnTo>
                  <a:lnTo>
                    <a:pt x="15001494" y="4406900"/>
                  </a:lnTo>
                  <a:lnTo>
                    <a:pt x="14792833" y="4457700"/>
                  </a:lnTo>
                  <a:lnTo>
                    <a:pt x="15001228" y="4419651"/>
                  </a:lnTo>
                  <a:lnTo>
                    <a:pt x="15001380" y="4419651"/>
                  </a:lnTo>
                  <a:lnTo>
                    <a:pt x="14541119" y="4635500"/>
                  </a:lnTo>
                  <a:lnTo>
                    <a:pt x="14524482" y="4635500"/>
                  </a:lnTo>
                  <a:lnTo>
                    <a:pt x="14524482" y="4648200"/>
                  </a:lnTo>
                  <a:lnTo>
                    <a:pt x="14427581" y="4762500"/>
                  </a:lnTo>
                  <a:lnTo>
                    <a:pt x="13897255" y="4597400"/>
                  </a:lnTo>
                  <a:lnTo>
                    <a:pt x="13856462" y="4584700"/>
                  </a:lnTo>
                  <a:lnTo>
                    <a:pt x="13857097" y="4584700"/>
                  </a:lnTo>
                  <a:lnTo>
                    <a:pt x="13857097" y="4572000"/>
                  </a:lnTo>
                  <a:lnTo>
                    <a:pt x="13855065" y="4572000"/>
                  </a:lnTo>
                  <a:lnTo>
                    <a:pt x="13851509" y="4546600"/>
                  </a:lnTo>
                  <a:lnTo>
                    <a:pt x="14155420" y="4546600"/>
                  </a:lnTo>
                  <a:lnTo>
                    <a:pt x="14520037" y="4648200"/>
                  </a:lnTo>
                  <a:lnTo>
                    <a:pt x="14524482" y="4648200"/>
                  </a:lnTo>
                  <a:lnTo>
                    <a:pt x="14524482" y="4635500"/>
                  </a:lnTo>
                  <a:lnTo>
                    <a:pt x="14242669" y="4546600"/>
                  </a:lnTo>
                  <a:lnTo>
                    <a:pt x="14192885" y="4533900"/>
                  </a:lnTo>
                  <a:lnTo>
                    <a:pt x="14574266" y="4483100"/>
                  </a:lnTo>
                  <a:lnTo>
                    <a:pt x="14157706" y="4533900"/>
                  </a:lnTo>
                  <a:lnTo>
                    <a:pt x="14115034" y="4521200"/>
                  </a:lnTo>
                  <a:lnTo>
                    <a:pt x="14115034" y="4533900"/>
                  </a:lnTo>
                  <a:lnTo>
                    <a:pt x="13767816" y="4533900"/>
                  </a:lnTo>
                  <a:lnTo>
                    <a:pt x="13759434" y="4546600"/>
                  </a:lnTo>
                  <a:lnTo>
                    <a:pt x="13744956" y="4546600"/>
                  </a:lnTo>
                  <a:lnTo>
                    <a:pt x="13744956" y="4584700"/>
                  </a:lnTo>
                  <a:lnTo>
                    <a:pt x="13031076" y="5130800"/>
                  </a:lnTo>
                  <a:lnTo>
                    <a:pt x="13013309" y="5067300"/>
                  </a:lnTo>
                  <a:lnTo>
                    <a:pt x="13013309" y="5130800"/>
                  </a:lnTo>
                  <a:lnTo>
                    <a:pt x="13007213" y="5130800"/>
                  </a:lnTo>
                  <a:lnTo>
                    <a:pt x="13007213" y="5156200"/>
                  </a:lnTo>
                  <a:lnTo>
                    <a:pt x="12695530" y="5613400"/>
                  </a:lnTo>
                  <a:lnTo>
                    <a:pt x="11921477" y="5384800"/>
                  </a:lnTo>
                  <a:lnTo>
                    <a:pt x="11981790" y="5372100"/>
                  </a:lnTo>
                  <a:lnTo>
                    <a:pt x="13007213" y="5156200"/>
                  </a:lnTo>
                  <a:lnTo>
                    <a:pt x="13007213" y="5130800"/>
                  </a:lnTo>
                  <a:lnTo>
                    <a:pt x="12964287" y="5118100"/>
                  </a:lnTo>
                  <a:lnTo>
                    <a:pt x="12964287" y="5130800"/>
                  </a:lnTo>
                  <a:lnTo>
                    <a:pt x="12951206" y="5130800"/>
                  </a:lnTo>
                  <a:lnTo>
                    <a:pt x="10707002" y="4851400"/>
                  </a:lnTo>
                  <a:lnTo>
                    <a:pt x="11449304" y="4584700"/>
                  </a:lnTo>
                  <a:lnTo>
                    <a:pt x="11454257" y="4584700"/>
                  </a:lnTo>
                  <a:lnTo>
                    <a:pt x="12964287" y="5130800"/>
                  </a:lnTo>
                  <a:lnTo>
                    <a:pt x="12964287" y="5118100"/>
                  </a:lnTo>
                  <a:lnTo>
                    <a:pt x="11497043" y="4584700"/>
                  </a:lnTo>
                  <a:lnTo>
                    <a:pt x="12865227" y="4584700"/>
                  </a:lnTo>
                  <a:lnTo>
                    <a:pt x="13013309" y="5130800"/>
                  </a:lnTo>
                  <a:lnTo>
                    <a:pt x="13013309" y="5067300"/>
                  </a:lnTo>
                  <a:lnTo>
                    <a:pt x="12883388" y="4584700"/>
                  </a:lnTo>
                  <a:lnTo>
                    <a:pt x="12903200" y="4584700"/>
                  </a:lnTo>
                  <a:lnTo>
                    <a:pt x="13743813" y="4572000"/>
                  </a:lnTo>
                  <a:lnTo>
                    <a:pt x="13743813" y="4584700"/>
                  </a:lnTo>
                  <a:lnTo>
                    <a:pt x="13744956" y="4584700"/>
                  </a:lnTo>
                  <a:lnTo>
                    <a:pt x="13744956" y="4546600"/>
                  </a:lnTo>
                  <a:lnTo>
                    <a:pt x="12919456" y="4572000"/>
                  </a:lnTo>
                  <a:lnTo>
                    <a:pt x="13383260" y="4406900"/>
                  </a:lnTo>
                  <a:lnTo>
                    <a:pt x="13551916" y="4356100"/>
                  </a:lnTo>
                  <a:lnTo>
                    <a:pt x="14115034" y="4533900"/>
                  </a:lnTo>
                  <a:lnTo>
                    <a:pt x="14115034" y="4521200"/>
                  </a:lnTo>
                  <a:lnTo>
                    <a:pt x="13618337" y="4356100"/>
                  </a:lnTo>
                  <a:lnTo>
                    <a:pt x="14644878" y="4470400"/>
                  </a:lnTo>
                  <a:lnTo>
                    <a:pt x="14688058" y="4470400"/>
                  </a:lnTo>
                  <a:lnTo>
                    <a:pt x="14688693" y="4457700"/>
                  </a:lnTo>
                  <a:lnTo>
                    <a:pt x="14648307" y="4445000"/>
                  </a:lnTo>
                  <a:lnTo>
                    <a:pt x="14501140" y="4419651"/>
                  </a:lnTo>
                  <a:lnTo>
                    <a:pt x="14397863" y="4406900"/>
                  </a:lnTo>
                  <a:lnTo>
                    <a:pt x="14397850" y="4419612"/>
                  </a:lnTo>
                  <a:lnTo>
                    <a:pt x="13694804" y="4356100"/>
                  </a:lnTo>
                  <a:lnTo>
                    <a:pt x="13554202" y="4343400"/>
                  </a:lnTo>
                  <a:lnTo>
                    <a:pt x="13551789" y="4343400"/>
                  </a:lnTo>
                  <a:lnTo>
                    <a:pt x="13336905" y="4406900"/>
                  </a:lnTo>
                  <a:lnTo>
                    <a:pt x="13310857" y="4406900"/>
                  </a:lnTo>
                  <a:lnTo>
                    <a:pt x="13310857" y="4419651"/>
                  </a:lnTo>
                  <a:lnTo>
                    <a:pt x="13310603" y="4419651"/>
                  </a:lnTo>
                  <a:lnTo>
                    <a:pt x="13310476" y="4419651"/>
                  </a:lnTo>
                  <a:lnTo>
                    <a:pt x="12873101" y="4572000"/>
                  </a:lnTo>
                  <a:lnTo>
                    <a:pt x="12839573" y="4546600"/>
                  </a:lnTo>
                  <a:lnTo>
                    <a:pt x="12839573" y="4572000"/>
                  </a:lnTo>
                  <a:lnTo>
                    <a:pt x="11475847" y="4572000"/>
                  </a:lnTo>
                  <a:lnTo>
                    <a:pt x="11800954" y="4381500"/>
                  </a:lnTo>
                  <a:lnTo>
                    <a:pt x="11811876" y="4381500"/>
                  </a:lnTo>
                  <a:lnTo>
                    <a:pt x="12075782" y="4241800"/>
                  </a:lnTo>
                  <a:lnTo>
                    <a:pt x="12102198" y="4229100"/>
                  </a:lnTo>
                  <a:lnTo>
                    <a:pt x="12392762" y="4356100"/>
                  </a:lnTo>
                  <a:lnTo>
                    <a:pt x="12393397" y="4356100"/>
                  </a:lnTo>
                  <a:lnTo>
                    <a:pt x="12839573" y="4572000"/>
                  </a:lnTo>
                  <a:lnTo>
                    <a:pt x="12839573" y="4546600"/>
                  </a:lnTo>
                  <a:lnTo>
                    <a:pt x="12422988" y="4356100"/>
                  </a:lnTo>
                  <a:lnTo>
                    <a:pt x="12639027" y="4343400"/>
                  </a:lnTo>
                  <a:lnTo>
                    <a:pt x="12855067" y="4330700"/>
                  </a:lnTo>
                  <a:lnTo>
                    <a:pt x="13310603" y="4419612"/>
                  </a:lnTo>
                  <a:lnTo>
                    <a:pt x="13310857" y="4419651"/>
                  </a:lnTo>
                  <a:lnTo>
                    <a:pt x="13310857" y="4406900"/>
                  </a:lnTo>
                  <a:lnTo>
                    <a:pt x="13310603" y="4406900"/>
                  </a:lnTo>
                  <a:lnTo>
                    <a:pt x="12951054" y="4330700"/>
                  </a:lnTo>
                  <a:lnTo>
                    <a:pt x="12891135" y="4318000"/>
                  </a:lnTo>
                  <a:lnTo>
                    <a:pt x="13617321" y="4318000"/>
                  </a:lnTo>
                  <a:lnTo>
                    <a:pt x="14397850" y="4419612"/>
                  </a:lnTo>
                  <a:lnTo>
                    <a:pt x="14397850" y="4406900"/>
                  </a:lnTo>
                  <a:lnTo>
                    <a:pt x="13656437" y="4292600"/>
                  </a:lnTo>
                  <a:lnTo>
                    <a:pt x="14461998" y="4254500"/>
                  </a:lnTo>
                  <a:lnTo>
                    <a:pt x="14492859" y="4267200"/>
                  </a:lnTo>
                  <a:lnTo>
                    <a:pt x="14487525" y="4267200"/>
                  </a:lnTo>
                  <a:lnTo>
                    <a:pt x="15096744" y="4368800"/>
                  </a:lnTo>
                  <a:lnTo>
                    <a:pt x="15098776" y="4368800"/>
                  </a:lnTo>
                  <a:lnTo>
                    <a:pt x="15383002" y="4495800"/>
                  </a:lnTo>
                  <a:lnTo>
                    <a:pt x="15383002" y="4470400"/>
                  </a:lnTo>
                  <a:lnTo>
                    <a:pt x="15136749" y="4368800"/>
                  </a:lnTo>
                  <a:lnTo>
                    <a:pt x="15942056" y="4368800"/>
                  </a:lnTo>
                  <a:lnTo>
                    <a:pt x="15942056" y="4356100"/>
                  </a:lnTo>
                  <a:lnTo>
                    <a:pt x="15651226" y="4356100"/>
                  </a:lnTo>
                  <a:lnTo>
                    <a:pt x="15651226" y="3911600"/>
                  </a:lnTo>
                  <a:lnTo>
                    <a:pt x="16729583" y="3911600"/>
                  </a:lnTo>
                  <a:lnTo>
                    <a:pt x="16729583" y="3898900"/>
                  </a:lnTo>
                  <a:lnTo>
                    <a:pt x="16652113" y="3886200"/>
                  </a:lnTo>
                  <a:lnTo>
                    <a:pt x="16652113" y="3898900"/>
                  </a:lnTo>
                  <a:lnTo>
                    <a:pt x="15633446" y="3898900"/>
                  </a:lnTo>
                  <a:lnTo>
                    <a:pt x="15633446" y="3911600"/>
                  </a:lnTo>
                  <a:lnTo>
                    <a:pt x="15633446" y="4356100"/>
                  </a:lnTo>
                  <a:lnTo>
                    <a:pt x="15575280" y="4343400"/>
                  </a:lnTo>
                  <a:lnTo>
                    <a:pt x="15575280" y="4356100"/>
                  </a:lnTo>
                  <a:lnTo>
                    <a:pt x="15104872" y="4356100"/>
                  </a:lnTo>
                  <a:lnTo>
                    <a:pt x="15085949" y="4343400"/>
                  </a:lnTo>
                  <a:lnTo>
                    <a:pt x="15067026" y="4330700"/>
                  </a:lnTo>
                  <a:lnTo>
                    <a:pt x="15067026" y="4343400"/>
                  </a:lnTo>
                  <a:lnTo>
                    <a:pt x="14480794" y="4254500"/>
                  </a:lnTo>
                  <a:lnTo>
                    <a:pt x="14496161" y="4241800"/>
                  </a:lnTo>
                  <a:lnTo>
                    <a:pt x="14649323" y="4114800"/>
                  </a:lnTo>
                  <a:lnTo>
                    <a:pt x="14703806" y="4114800"/>
                  </a:lnTo>
                  <a:lnTo>
                    <a:pt x="15067026" y="4343400"/>
                  </a:lnTo>
                  <a:lnTo>
                    <a:pt x="15067026" y="4330700"/>
                  </a:lnTo>
                  <a:lnTo>
                    <a:pt x="14975840" y="4254500"/>
                  </a:lnTo>
                  <a:lnTo>
                    <a:pt x="14962632" y="4241800"/>
                  </a:lnTo>
                  <a:lnTo>
                    <a:pt x="14962632" y="4254500"/>
                  </a:lnTo>
                  <a:lnTo>
                    <a:pt x="14714601" y="4102100"/>
                  </a:lnTo>
                  <a:lnTo>
                    <a:pt x="14716506" y="4102100"/>
                  </a:lnTo>
                  <a:lnTo>
                    <a:pt x="14880082" y="4127500"/>
                  </a:lnTo>
                  <a:lnTo>
                    <a:pt x="14880082" y="4203700"/>
                  </a:lnTo>
                  <a:lnTo>
                    <a:pt x="14884400" y="4203700"/>
                  </a:lnTo>
                  <a:lnTo>
                    <a:pt x="14962632" y="4254500"/>
                  </a:lnTo>
                  <a:lnTo>
                    <a:pt x="14962632" y="4241800"/>
                  </a:lnTo>
                  <a:lnTo>
                    <a:pt x="14920468" y="4216400"/>
                  </a:lnTo>
                  <a:lnTo>
                    <a:pt x="15575280" y="4356100"/>
                  </a:lnTo>
                  <a:lnTo>
                    <a:pt x="15575280" y="4343400"/>
                  </a:lnTo>
                  <a:lnTo>
                    <a:pt x="15020544" y="4216400"/>
                  </a:lnTo>
                  <a:lnTo>
                    <a:pt x="14897862" y="4191000"/>
                  </a:lnTo>
                  <a:lnTo>
                    <a:pt x="14897862" y="4114800"/>
                  </a:lnTo>
                  <a:lnTo>
                    <a:pt x="14897862" y="3784600"/>
                  </a:lnTo>
                  <a:lnTo>
                    <a:pt x="15319248" y="3860800"/>
                  </a:lnTo>
                  <a:lnTo>
                    <a:pt x="15329916" y="3860800"/>
                  </a:lnTo>
                  <a:lnTo>
                    <a:pt x="15633446" y="3911600"/>
                  </a:lnTo>
                  <a:lnTo>
                    <a:pt x="15633446" y="3898900"/>
                  </a:lnTo>
                  <a:lnTo>
                    <a:pt x="15409037" y="3860800"/>
                  </a:lnTo>
                  <a:lnTo>
                    <a:pt x="16412337" y="3860800"/>
                  </a:lnTo>
                  <a:lnTo>
                    <a:pt x="16411448" y="3873500"/>
                  </a:lnTo>
                  <a:lnTo>
                    <a:pt x="16652113" y="3898900"/>
                  </a:lnTo>
                  <a:lnTo>
                    <a:pt x="16652113" y="3886200"/>
                  </a:lnTo>
                  <a:lnTo>
                    <a:pt x="16430625" y="3860800"/>
                  </a:lnTo>
                  <a:lnTo>
                    <a:pt x="16430625" y="3848100"/>
                  </a:lnTo>
                  <a:lnTo>
                    <a:pt x="16430625" y="3708400"/>
                  </a:lnTo>
                  <a:lnTo>
                    <a:pt x="17008221" y="3784600"/>
                  </a:lnTo>
                  <a:lnTo>
                    <a:pt x="17008221" y="3771900"/>
                  </a:lnTo>
                  <a:lnTo>
                    <a:pt x="16526891" y="3708400"/>
                  </a:lnTo>
                  <a:lnTo>
                    <a:pt x="16430625" y="3695700"/>
                  </a:lnTo>
                  <a:lnTo>
                    <a:pt x="16430625" y="3657612"/>
                  </a:lnTo>
                  <a:lnTo>
                    <a:pt x="16614178" y="3657612"/>
                  </a:lnTo>
                  <a:lnTo>
                    <a:pt x="17057624" y="3733800"/>
                  </a:lnTo>
                  <a:lnTo>
                    <a:pt x="17068800" y="3733800"/>
                  </a:lnTo>
                  <a:lnTo>
                    <a:pt x="17068800" y="3721100"/>
                  </a:lnTo>
                  <a:lnTo>
                    <a:pt x="17057624" y="3721100"/>
                  </a:lnTo>
                  <a:lnTo>
                    <a:pt x="17057624" y="3530600"/>
                  </a:lnTo>
                  <a:lnTo>
                    <a:pt x="17068800" y="3530600"/>
                  </a:lnTo>
                  <a:lnTo>
                    <a:pt x="17068800" y="3517900"/>
                  </a:lnTo>
                  <a:lnTo>
                    <a:pt x="17057624" y="3517900"/>
                  </a:lnTo>
                  <a:lnTo>
                    <a:pt x="17057624" y="3340100"/>
                  </a:lnTo>
                  <a:lnTo>
                    <a:pt x="17068800" y="3340100"/>
                  </a:lnTo>
                  <a:lnTo>
                    <a:pt x="17068800" y="3327400"/>
                  </a:lnTo>
                  <a:lnTo>
                    <a:pt x="17039844" y="3327400"/>
                  </a:lnTo>
                  <a:lnTo>
                    <a:pt x="17039844" y="3340100"/>
                  </a:lnTo>
                  <a:lnTo>
                    <a:pt x="17039844" y="3517900"/>
                  </a:lnTo>
                  <a:lnTo>
                    <a:pt x="17039844" y="3530600"/>
                  </a:lnTo>
                  <a:lnTo>
                    <a:pt x="17039844" y="3721100"/>
                  </a:lnTo>
                  <a:lnTo>
                    <a:pt x="16831818" y="3683000"/>
                  </a:lnTo>
                  <a:lnTo>
                    <a:pt x="16831818" y="3505200"/>
                  </a:lnTo>
                  <a:lnTo>
                    <a:pt x="17039844" y="3530600"/>
                  </a:lnTo>
                  <a:lnTo>
                    <a:pt x="17039844" y="3517900"/>
                  </a:lnTo>
                  <a:lnTo>
                    <a:pt x="16935831" y="3505200"/>
                  </a:lnTo>
                  <a:lnTo>
                    <a:pt x="16831818" y="3492500"/>
                  </a:lnTo>
                  <a:lnTo>
                    <a:pt x="16831818" y="3314700"/>
                  </a:lnTo>
                  <a:lnTo>
                    <a:pt x="17039844" y="3340100"/>
                  </a:lnTo>
                  <a:lnTo>
                    <a:pt x="17039844" y="3327400"/>
                  </a:lnTo>
                  <a:lnTo>
                    <a:pt x="16947134" y="3314700"/>
                  </a:lnTo>
                  <a:lnTo>
                    <a:pt x="16814038" y="3289300"/>
                  </a:lnTo>
                  <a:lnTo>
                    <a:pt x="16814038" y="3314700"/>
                  </a:lnTo>
                  <a:lnTo>
                    <a:pt x="16814038" y="3492500"/>
                  </a:lnTo>
                  <a:lnTo>
                    <a:pt x="16814038" y="3505200"/>
                  </a:lnTo>
                  <a:lnTo>
                    <a:pt x="16814038" y="3683000"/>
                  </a:lnTo>
                  <a:lnTo>
                    <a:pt x="16720465" y="3657612"/>
                  </a:lnTo>
                  <a:lnTo>
                    <a:pt x="16627018" y="3644912"/>
                  </a:lnTo>
                  <a:lnTo>
                    <a:pt x="16626967" y="3479800"/>
                  </a:lnTo>
                  <a:lnTo>
                    <a:pt x="16814038" y="3505200"/>
                  </a:lnTo>
                  <a:lnTo>
                    <a:pt x="16814038" y="3492500"/>
                  </a:lnTo>
                  <a:lnTo>
                    <a:pt x="16720503" y="3479800"/>
                  </a:lnTo>
                  <a:lnTo>
                    <a:pt x="16626967" y="3467100"/>
                  </a:lnTo>
                  <a:lnTo>
                    <a:pt x="16626967" y="3276600"/>
                  </a:lnTo>
                  <a:lnTo>
                    <a:pt x="16814038" y="3314700"/>
                  </a:lnTo>
                  <a:lnTo>
                    <a:pt x="16814038" y="3289300"/>
                  </a:lnTo>
                  <a:lnTo>
                    <a:pt x="16743934" y="3276600"/>
                  </a:lnTo>
                  <a:lnTo>
                    <a:pt x="17068800" y="3276600"/>
                  </a:lnTo>
                  <a:lnTo>
                    <a:pt x="17068800" y="3263900"/>
                  </a:lnTo>
                  <a:lnTo>
                    <a:pt x="16609187" y="3263900"/>
                  </a:lnTo>
                  <a:lnTo>
                    <a:pt x="16609187" y="3644912"/>
                  </a:lnTo>
                  <a:lnTo>
                    <a:pt x="16430625" y="3644912"/>
                  </a:lnTo>
                  <a:lnTo>
                    <a:pt x="16430625" y="3594100"/>
                  </a:lnTo>
                  <a:lnTo>
                    <a:pt x="16412845" y="3594100"/>
                  </a:lnTo>
                  <a:lnTo>
                    <a:pt x="16412845" y="3606800"/>
                  </a:lnTo>
                  <a:lnTo>
                    <a:pt x="16412845" y="3848100"/>
                  </a:lnTo>
                  <a:lnTo>
                    <a:pt x="15337028" y="3848100"/>
                  </a:lnTo>
                  <a:lnTo>
                    <a:pt x="15337028" y="3606800"/>
                  </a:lnTo>
                  <a:lnTo>
                    <a:pt x="16412845" y="3606800"/>
                  </a:lnTo>
                  <a:lnTo>
                    <a:pt x="16412845" y="3594100"/>
                  </a:lnTo>
                  <a:lnTo>
                    <a:pt x="16331946" y="3581400"/>
                  </a:lnTo>
                  <a:lnTo>
                    <a:pt x="16331946" y="3594100"/>
                  </a:lnTo>
                  <a:lnTo>
                    <a:pt x="15319248" y="3594100"/>
                  </a:lnTo>
                  <a:lnTo>
                    <a:pt x="15319248" y="3606800"/>
                  </a:lnTo>
                  <a:lnTo>
                    <a:pt x="15319248" y="3848100"/>
                  </a:lnTo>
                  <a:lnTo>
                    <a:pt x="15026513" y="3784600"/>
                  </a:lnTo>
                  <a:lnTo>
                    <a:pt x="14880082" y="3759200"/>
                  </a:lnTo>
                  <a:lnTo>
                    <a:pt x="14880082" y="3771900"/>
                  </a:lnTo>
                  <a:lnTo>
                    <a:pt x="14880082" y="4038600"/>
                  </a:lnTo>
                  <a:lnTo>
                    <a:pt x="14880082" y="4064000"/>
                  </a:lnTo>
                  <a:lnTo>
                    <a:pt x="14880082" y="4114800"/>
                  </a:lnTo>
                  <a:lnTo>
                    <a:pt x="14718271" y="4089565"/>
                  </a:lnTo>
                  <a:lnTo>
                    <a:pt x="14717319" y="4089565"/>
                  </a:lnTo>
                  <a:lnTo>
                    <a:pt x="14712442" y="4076700"/>
                  </a:lnTo>
                  <a:lnTo>
                    <a:pt x="14703806" y="4064000"/>
                  </a:lnTo>
                  <a:lnTo>
                    <a:pt x="14880082" y="4064000"/>
                  </a:lnTo>
                  <a:lnTo>
                    <a:pt x="14880082" y="4038600"/>
                  </a:lnTo>
                  <a:lnTo>
                    <a:pt x="14663293" y="4038600"/>
                  </a:lnTo>
                  <a:lnTo>
                    <a:pt x="14663293" y="4064000"/>
                  </a:lnTo>
                  <a:lnTo>
                    <a:pt x="14650720" y="4076700"/>
                  </a:lnTo>
                  <a:lnTo>
                    <a:pt x="14642211" y="4076700"/>
                  </a:lnTo>
                  <a:lnTo>
                    <a:pt x="14639163" y="4089565"/>
                  </a:lnTo>
                  <a:lnTo>
                    <a:pt x="14639671" y="4102100"/>
                  </a:lnTo>
                  <a:lnTo>
                    <a:pt x="14640687" y="4102100"/>
                  </a:lnTo>
                  <a:lnTo>
                    <a:pt x="14617065" y="4114800"/>
                  </a:lnTo>
                  <a:lnTo>
                    <a:pt x="14604238" y="4114800"/>
                  </a:lnTo>
                  <a:lnTo>
                    <a:pt x="14604238" y="4127500"/>
                  </a:lnTo>
                  <a:lnTo>
                    <a:pt x="14463395" y="4241800"/>
                  </a:lnTo>
                  <a:lnTo>
                    <a:pt x="14447520" y="4229100"/>
                  </a:lnTo>
                  <a:lnTo>
                    <a:pt x="14419453" y="4203700"/>
                  </a:lnTo>
                  <a:lnTo>
                    <a:pt x="14419453" y="4241800"/>
                  </a:lnTo>
                  <a:lnTo>
                    <a:pt x="13618426" y="4279976"/>
                  </a:lnTo>
                  <a:lnTo>
                    <a:pt x="13597179" y="4279976"/>
                  </a:lnTo>
                  <a:lnTo>
                    <a:pt x="13597001" y="4279912"/>
                  </a:lnTo>
                  <a:lnTo>
                    <a:pt x="13597001" y="4292600"/>
                  </a:lnTo>
                  <a:lnTo>
                    <a:pt x="12902946" y="4292600"/>
                  </a:lnTo>
                  <a:lnTo>
                    <a:pt x="13102971" y="4140200"/>
                  </a:lnTo>
                  <a:lnTo>
                    <a:pt x="13109956" y="4140200"/>
                  </a:lnTo>
                  <a:lnTo>
                    <a:pt x="13119100" y="4152900"/>
                  </a:lnTo>
                  <a:lnTo>
                    <a:pt x="13142836" y="4152900"/>
                  </a:lnTo>
                  <a:lnTo>
                    <a:pt x="13154406" y="4140200"/>
                  </a:lnTo>
                  <a:lnTo>
                    <a:pt x="13163042" y="4140200"/>
                  </a:lnTo>
                  <a:lnTo>
                    <a:pt x="13167982" y="4127500"/>
                  </a:lnTo>
                  <a:lnTo>
                    <a:pt x="13319379" y="4191000"/>
                  </a:lnTo>
                  <a:lnTo>
                    <a:pt x="13325094" y="4191000"/>
                  </a:lnTo>
                  <a:lnTo>
                    <a:pt x="13597001" y="4292600"/>
                  </a:lnTo>
                  <a:lnTo>
                    <a:pt x="13597001" y="4279912"/>
                  </a:lnTo>
                  <a:lnTo>
                    <a:pt x="13372719" y="4191000"/>
                  </a:lnTo>
                  <a:lnTo>
                    <a:pt x="14414500" y="4241800"/>
                  </a:lnTo>
                  <a:lnTo>
                    <a:pt x="14419453" y="4241800"/>
                  </a:lnTo>
                  <a:lnTo>
                    <a:pt x="14419453" y="4203700"/>
                  </a:lnTo>
                  <a:lnTo>
                    <a:pt x="14418729" y="4203700"/>
                  </a:lnTo>
                  <a:lnTo>
                    <a:pt x="14418729" y="4229278"/>
                  </a:lnTo>
                  <a:lnTo>
                    <a:pt x="14418310" y="4229100"/>
                  </a:lnTo>
                  <a:lnTo>
                    <a:pt x="14353794" y="4203700"/>
                  </a:lnTo>
                  <a:lnTo>
                    <a:pt x="14353794" y="4229100"/>
                  </a:lnTo>
                  <a:lnTo>
                    <a:pt x="13329666" y="4165600"/>
                  </a:lnTo>
                  <a:lnTo>
                    <a:pt x="13207365" y="4127500"/>
                  </a:lnTo>
                  <a:lnTo>
                    <a:pt x="13166598" y="4114800"/>
                  </a:lnTo>
                  <a:lnTo>
                    <a:pt x="13161010" y="4102100"/>
                  </a:lnTo>
                  <a:lnTo>
                    <a:pt x="13152501" y="4102100"/>
                  </a:lnTo>
                  <a:lnTo>
                    <a:pt x="13141960" y="4089565"/>
                  </a:lnTo>
                  <a:lnTo>
                    <a:pt x="13140957" y="4089565"/>
                  </a:lnTo>
                  <a:lnTo>
                    <a:pt x="13502386" y="4038600"/>
                  </a:lnTo>
                  <a:lnTo>
                    <a:pt x="13511022" y="4038600"/>
                  </a:lnTo>
                  <a:lnTo>
                    <a:pt x="13675487" y="4025900"/>
                  </a:lnTo>
                  <a:lnTo>
                    <a:pt x="13677392" y="4025900"/>
                  </a:lnTo>
                  <a:lnTo>
                    <a:pt x="14353794" y="4229100"/>
                  </a:lnTo>
                  <a:lnTo>
                    <a:pt x="14353794" y="4203700"/>
                  </a:lnTo>
                  <a:lnTo>
                    <a:pt x="13701649" y="4025900"/>
                  </a:lnTo>
                  <a:lnTo>
                    <a:pt x="13730338" y="4013200"/>
                  </a:lnTo>
                  <a:lnTo>
                    <a:pt x="13845146" y="3962412"/>
                  </a:lnTo>
                  <a:lnTo>
                    <a:pt x="14222857" y="4038600"/>
                  </a:lnTo>
                  <a:lnTo>
                    <a:pt x="14418564" y="4229100"/>
                  </a:lnTo>
                  <a:lnTo>
                    <a:pt x="14418729" y="4229278"/>
                  </a:lnTo>
                  <a:lnTo>
                    <a:pt x="14418729" y="4203700"/>
                  </a:lnTo>
                  <a:lnTo>
                    <a:pt x="14418564" y="4203700"/>
                  </a:lnTo>
                  <a:lnTo>
                    <a:pt x="14254734" y="4064000"/>
                  </a:lnTo>
                  <a:lnTo>
                    <a:pt x="14442821" y="4064000"/>
                  </a:lnTo>
                  <a:lnTo>
                    <a:pt x="14604238" y="4127500"/>
                  </a:lnTo>
                  <a:lnTo>
                    <a:pt x="14604238" y="4114800"/>
                  </a:lnTo>
                  <a:lnTo>
                    <a:pt x="14479270" y="4064000"/>
                  </a:lnTo>
                  <a:lnTo>
                    <a:pt x="14663293" y="4064000"/>
                  </a:lnTo>
                  <a:lnTo>
                    <a:pt x="14663293" y="4038600"/>
                  </a:lnTo>
                  <a:lnTo>
                    <a:pt x="14447393" y="4038600"/>
                  </a:lnTo>
                  <a:lnTo>
                    <a:pt x="14410944" y="4025900"/>
                  </a:lnTo>
                  <a:lnTo>
                    <a:pt x="14410944" y="4038600"/>
                  </a:lnTo>
                  <a:lnTo>
                    <a:pt x="14266037" y="4038600"/>
                  </a:lnTo>
                  <a:lnTo>
                    <a:pt x="14266037" y="3975112"/>
                  </a:lnTo>
                  <a:lnTo>
                    <a:pt x="14410944" y="4038600"/>
                  </a:lnTo>
                  <a:lnTo>
                    <a:pt x="14410944" y="4025900"/>
                  </a:lnTo>
                  <a:lnTo>
                    <a:pt x="14296263" y="3975112"/>
                  </a:lnTo>
                  <a:lnTo>
                    <a:pt x="14266037" y="3962412"/>
                  </a:lnTo>
                  <a:lnTo>
                    <a:pt x="14266037" y="3683000"/>
                  </a:lnTo>
                  <a:lnTo>
                    <a:pt x="14880082" y="3771900"/>
                  </a:lnTo>
                  <a:lnTo>
                    <a:pt x="14880082" y="3759200"/>
                  </a:lnTo>
                  <a:lnTo>
                    <a:pt x="14419453" y="3683000"/>
                  </a:lnTo>
                  <a:lnTo>
                    <a:pt x="14266075" y="3657612"/>
                  </a:lnTo>
                  <a:lnTo>
                    <a:pt x="14266037" y="3441712"/>
                  </a:lnTo>
                  <a:lnTo>
                    <a:pt x="15319248" y="3606800"/>
                  </a:lnTo>
                  <a:lnTo>
                    <a:pt x="15319248" y="3594100"/>
                  </a:lnTo>
                  <a:lnTo>
                    <a:pt x="14356144" y="3441712"/>
                  </a:lnTo>
                  <a:lnTo>
                    <a:pt x="15378494" y="3441712"/>
                  </a:lnTo>
                  <a:lnTo>
                    <a:pt x="16331946" y="3594100"/>
                  </a:lnTo>
                  <a:lnTo>
                    <a:pt x="16331946" y="3581400"/>
                  </a:lnTo>
                  <a:lnTo>
                    <a:pt x="16105505" y="3530600"/>
                  </a:lnTo>
                  <a:lnTo>
                    <a:pt x="16105505" y="3225800"/>
                  </a:lnTo>
                  <a:lnTo>
                    <a:pt x="17068800" y="3225800"/>
                  </a:lnTo>
                  <a:lnTo>
                    <a:pt x="17068800" y="3213100"/>
                  </a:lnTo>
                  <a:lnTo>
                    <a:pt x="16932529" y="3200400"/>
                  </a:lnTo>
                  <a:lnTo>
                    <a:pt x="16932529" y="3213100"/>
                  </a:lnTo>
                  <a:lnTo>
                    <a:pt x="16087725" y="3213100"/>
                  </a:lnTo>
                  <a:lnTo>
                    <a:pt x="16087725" y="3225800"/>
                  </a:lnTo>
                  <a:lnTo>
                    <a:pt x="16087725" y="3530600"/>
                  </a:lnTo>
                  <a:lnTo>
                    <a:pt x="15482710" y="3441712"/>
                  </a:lnTo>
                  <a:lnTo>
                    <a:pt x="15396274" y="3429012"/>
                  </a:lnTo>
                  <a:lnTo>
                    <a:pt x="15396210" y="3149600"/>
                  </a:lnTo>
                  <a:lnTo>
                    <a:pt x="16087725" y="3225800"/>
                  </a:lnTo>
                  <a:lnTo>
                    <a:pt x="16087725" y="3213100"/>
                  </a:lnTo>
                  <a:lnTo>
                    <a:pt x="15513050" y="3149600"/>
                  </a:lnTo>
                  <a:lnTo>
                    <a:pt x="15937865" y="3149600"/>
                  </a:lnTo>
                  <a:lnTo>
                    <a:pt x="15937865" y="3175000"/>
                  </a:lnTo>
                  <a:lnTo>
                    <a:pt x="16278606" y="3200400"/>
                  </a:lnTo>
                  <a:lnTo>
                    <a:pt x="16565753" y="3200400"/>
                  </a:lnTo>
                  <a:lnTo>
                    <a:pt x="16565753" y="3187700"/>
                  </a:lnTo>
                  <a:lnTo>
                    <a:pt x="16932529" y="3213100"/>
                  </a:lnTo>
                  <a:lnTo>
                    <a:pt x="16932529" y="3200400"/>
                  </a:lnTo>
                  <a:lnTo>
                    <a:pt x="16565753" y="3175000"/>
                  </a:lnTo>
                  <a:lnTo>
                    <a:pt x="16565753" y="3022600"/>
                  </a:lnTo>
                  <a:lnTo>
                    <a:pt x="16547973" y="3022600"/>
                  </a:lnTo>
                  <a:lnTo>
                    <a:pt x="16547973" y="3048000"/>
                  </a:lnTo>
                  <a:lnTo>
                    <a:pt x="16547973" y="3187700"/>
                  </a:lnTo>
                  <a:lnTo>
                    <a:pt x="16278606" y="3187700"/>
                  </a:lnTo>
                  <a:lnTo>
                    <a:pt x="16278606" y="3048000"/>
                  </a:lnTo>
                  <a:lnTo>
                    <a:pt x="16547973" y="3048000"/>
                  </a:lnTo>
                  <a:lnTo>
                    <a:pt x="16547973" y="3022600"/>
                  </a:lnTo>
                  <a:lnTo>
                    <a:pt x="16412210" y="3009900"/>
                  </a:lnTo>
                  <a:lnTo>
                    <a:pt x="16407384" y="3009900"/>
                  </a:lnTo>
                  <a:lnTo>
                    <a:pt x="16407384" y="3022600"/>
                  </a:lnTo>
                  <a:lnTo>
                    <a:pt x="16260826" y="3022600"/>
                  </a:lnTo>
                  <a:lnTo>
                    <a:pt x="16260826" y="3048000"/>
                  </a:lnTo>
                  <a:lnTo>
                    <a:pt x="16260826" y="3187700"/>
                  </a:lnTo>
                  <a:lnTo>
                    <a:pt x="15955645" y="3149600"/>
                  </a:lnTo>
                  <a:lnTo>
                    <a:pt x="15955645" y="3136900"/>
                  </a:lnTo>
                  <a:lnTo>
                    <a:pt x="15955645" y="3009900"/>
                  </a:lnTo>
                  <a:lnTo>
                    <a:pt x="16260826" y="3048000"/>
                  </a:lnTo>
                  <a:lnTo>
                    <a:pt x="16260826" y="3022600"/>
                  </a:lnTo>
                  <a:lnTo>
                    <a:pt x="16112871" y="3009900"/>
                  </a:lnTo>
                  <a:lnTo>
                    <a:pt x="16266033" y="3009900"/>
                  </a:lnTo>
                  <a:lnTo>
                    <a:pt x="16407384" y="3022600"/>
                  </a:lnTo>
                  <a:lnTo>
                    <a:pt x="16407384" y="3009900"/>
                  </a:lnTo>
                  <a:lnTo>
                    <a:pt x="16267049" y="2997200"/>
                  </a:lnTo>
                  <a:lnTo>
                    <a:pt x="16235299" y="2997200"/>
                  </a:lnTo>
                  <a:lnTo>
                    <a:pt x="16235299" y="2870200"/>
                  </a:lnTo>
                  <a:lnTo>
                    <a:pt x="16370300" y="2882900"/>
                  </a:lnTo>
                  <a:lnTo>
                    <a:pt x="16405987" y="2882900"/>
                  </a:lnTo>
                  <a:lnTo>
                    <a:pt x="17068800" y="2946400"/>
                  </a:lnTo>
                  <a:lnTo>
                    <a:pt x="17068800" y="2933700"/>
                  </a:lnTo>
                  <a:lnTo>
                    <a:pt x="16552545" y="2882900"/>
                  </a:lnTo>
                  <a:lnTo>
                    <a:pt x="16519652" y="2882900"/>
                  </a:lnTo>
                  <a:lnTo>
                    <a:pt x="16408146" y="2870200"/>
                  </a:lnTo>
                  <a:lnTo>
                    <a:pt x="16616934" y="2870200"/>
                  </a:lnTo>
                  <a:lnTo>
                    <a:pt x="16799433" y="2882900"/>
                  </a:lnTo>
                  <a:lnTo>
                    <a:pt x="16854551" y="2882900"/>
                  </a:lnTo>
                  <a:lnTo>
                    <a:pt x="17068800" y="2895600"/>
                  </a:lnTo>
                  <a:lnTo>
                    <a:pt x="17068800" y="2882900"/>
                  </a:lnTo>
                  <a:lnTo>
                    <a:pt x="16983075" y="2882900"/>
                  </a:lnTo>
                  <a:lnTo>
                    <a:pt x="16804767" y="2870200"/>
                  </a:lnTo>
                  <a:lnTo>
                    <a:pt x="16626459" y="2857500"/>
                  </a:lnTo>
                  <a:lnTo>
                    <a:pt x="16626459" y="2755900"/>
                  </a:lnTo>
                  <a:lnTo>
                    <a:pt x="17068800" y="2768600"/>
                  </a:lnTo>
                  <a:lnTo>
                    <a:pt x="17068800" y="2755900"/>
                  </a:lnTo>
                  <a:lnTo>
                    <a:pt x="17068800" y="2743200"/>
                  </a:lnTo>
                  <a:lnTo>
                    <a:pt x="16688181" y="2743200"/>
                  </a:lnTo>
                  <a:lnTo>
                    <a:pt x="16688181" y="2641600"/>
                  </a:lnTo>
                  <a:lnTo>
                    <a:pt x="17068800" y="2641600"/>
                  </a:lnTo>
                  <a:lnTo>
                    <a:pt x="17068800" y="2628900"/>
                  </a:lnTo>
                  <a:lnTo>
                    <a:pt x="16857091" y="2628900"/>
                  </a:lnTo>
                  <a:lnTo>
                    <a:pt x="16857091" y="2616200"/>
                  </a:lnTo>
                  <a:lnTo>
                    <a:pt x="17068800" y="2628900"/>
                  </a:lnTo>
                  <a:lnTo>
                    <a:pt x="17068800" y="2616200"/>
                  </a:lnTo>
                  <a:lnTo>
                    <a:pt x="16857091" y="2603500"/>
                  </a:lnTo>
                  <a:lnTo>
                    <a:pt x="16857091" y="2438400"/>
                  </a:lnTo>
                  <a:lnTo>
                    <a:pt x="16839311" y="2438400"/>
                  </a:lnTo>
                  <a:lnTo>
                    <a:pt x="16839311" y="2463800"/>
                  </a:lnTo>
                  <a:lnTo>
                    <a:pt x="16839311" y="2628900"/>
                  </a:lnTo>
                  <a:lnTo>
                    <a:pt x="16670401" y="2628900"/>
                  </a:lnTo>
                  <a:lnTo>
                    <a:pt x="16670401" y="2641600"/>
                  </a:lnTo>
                  <a:lnTo>
                    <a:pt x="16670401" y="2743200"/>
                  </a:lnTo>
                  <a:lnTo>
                    <a:pt x="16608679" y="2743200"/>
                  </a:lnTo>
                  <a:lnTo>
                    <a:pt x="16608679" y="2857500"/>
                  </a:lnTo>
                  <a:lnTo>
                    <a:pt x="16375761" y="2857500"/>
                  </a:lnTo>
                  <a:lnTo>
                    <a:pt x="16375761" y="2717800"/>
                  </a:lnTo>
                  <a:lnTo>
                    <a:pt x="16357981" y="2717800"/>
                  </a:lnTo>
                  <a:lnTo>
                    <a:pt x="16357981" y="2730500"/>
                  </a:lnTo>
                  <a:lnTo>
                    <a:pt x="16357981" y="2857500"/>
                  </a:lnTo>
                  <a:lnTo>
                    <a:pt x="16217519" y="2857500"/>
                  </a:lnTo>
                  <a:lnTo>
                    <a:pt x="16217519" y="2997200"/>
                  </a:lnTo>
                  <a:lnTo>
                    <a:pt x="15937865" y="2997200"/>
                  </a:lnTo>
                  <a:lnTo>
                    <a:pt x="15937865" y="3136900"/>
                  </a:lnTo>
                  <a:lnTo>
                    <a:pt x="15396210" y="3136900"/>
                  </a:lnTo>
                  <a:lnTo>
                    <a:pt x="15396210" y="2857500"/>
                  </a:lnTo>
                  <a:lnTo>
                    <a:pt x="15378430" y="2857500"/>
                  </a:lnTo>
                  <a:lnTo>
                    <a:pt x="15378430" y="2870200"/>
                  </a:lnTo>
                  <a:lnTo>
                    <a:pt x="15378430" y="3429012"/>
                  </a:lnTo>
                  <a:lnTo>
                    <a:pt x="14266024" y="3429012"/>
                  </a:lnTo>
                  <a:lnTo>
                    <a:pt x="14266151" y="2882900"/>
                  </a:lnTo>
                  <a:lnTo>
                    <a:pt x="14266164" y="2870200"/>
                  </a:lnTo>
                  <a:lnTo>
                    <a:pt x="15378430" y="2870200"/>
                  </a:lnTo>
                  <a:lnTo>
                    <a:pt x="15378430" y="2857500"/>
                  </a:lnTo>
                  <a:lnTo>
                    <a:pt x="15217267" y="2844800"/>
                  </a:lnTo>
                  <a:lnTo>
                    <a:pt x="15217267" y="2857500"/>
                  </a:lnTo>
                  <a:lnTo>
                    <a:pt x="14248384" y="2857500"/>
                  </a:lnTo>
                  <a:lnTo>
                    <a:pt x="14248371" y="2870200"/>
                  </a:lnTo>
                  <a:lnTo>
                    <a:pt x="14248321" y="3441712"/>
                  </a:lnTo>
                  <a:lnTo>
                    <a:pt x="14248295" y="3657612"/>
                  </a:lnTo>
                  <a:lnTo>
                    <a:pt x="14248257" y="3962412"/>
                  </a:lnTo>
                  <a:lnTo>
                    <a:pt x="14248257" y="3975112"/>
                  </a:lnTo>
                  <a:lnTo>
                    <a:pt x="14248257" y="4038600"/>
                  </a:lnTo>
                  <a:lnTo>
                    <a:pt x="14232636" y="4025900"/>
                  </a:lnTo>
                  <a:lnTo>
                    <a:pt x="14201013" y="4000500"/>
                  </a:lnTo>
                  <a:lnTo>
                    <a:pt x="14201013" y="4025900"/>
                  </a:lnTo>
                  <a:lnTo>
                    <a:pt x="13922134" y="3962412"/>
                  </a:lnTo>
                  <a:lnTo>
                    <a:pt x="13866241" y="3949700"/>
                  </a:lnTo>
                  <a:lnTo>
                    <a:pt x="14008100" y="3886200"/>
                  </a:lnTo>
                  <a:lnTo>
                    <a:pt x="14047216" y="3886200"/>
                  </a:lnTo>
                  <a:lnTo>
                    <a:pt x="14201013" y="4025900"/>
                  </a:lnTo>
                  <a:lnTo>
                    <a:pt x="14201013" y="4000500"/>
                  </a:lnTo>
                  <a:lnTo>
                    <a:pt x="14073378" y="3886200"/>
                  </a:lnTo>
                  <a:lnTo>
                    <a:pt x="14248257" y="3975112"/>
                  </a:lnTo>
                  <a:lnTo>
                    <a:pt x="14248257" y="3962412"/>
                  </a:lnTo>
                  <a:lnTo>
                    <a:pt x="14098397" y="3886200"/>
                  </a:lnTo>
                  <a:lnTo>
                    <a:pt x="14068298" y="3873500"/>
                  </a:lnTo>
                  <a:lnTo>
                    <a:pt x="14070584" y="3873500"/>
                  </a:lnTo>
                  <a:lnTo>
                    <a:pt x="14071981" y="3860800"/>
                  </a:lnTo>
                  <a:lnTo>
                    <a:pt x="14068806" y="3848100"/>
                  </a:lnTo>
                  <a:lnTo>
                    <a:pt x="14060424" y="3835400"/>
                  </a:lnTo>
                  <a:lnTo>
                    <a:pt x="14004544" y="3835400"/>
                  </a:lnTo>
                  <a:lnTo>
                    <a:pt x="13996035" y="3848100"/>
                  </a:lnTo>
                  <a:lnTo>
                    <a:pt x="13992987" y="3860800"/>
                  </a:lnTo>
                  <a:lnTo>
                    <a:pt x="13994384" y="3873500"/>
                  </a:lnTo>
                  <a:lnTo>
                    <a:pt x="13996924" y="3873500"/>
                  </a:lnTo>
                  <a:lnTo>
                    <a:pt x="13842746" y="3949700"/>
                  </a:lnTo>
                  <a:lnTo>
                    <a:pt x="13821537" y="3937000"/>
                  </a:lnTo>
                  <a:lnTo>
                    <a:pt x="13821524" y="3962412"/>
                  </a:lnTo>
                  <a:lnTo>
                    <a:pt x="13690092" y="4013200"/>
                  </a:lnTo>
                  <a:lnTo>
                    <a:pt x="13687933" y="4013200"/>
                  </a:lnTo>
                  <a:lnTo>
                    <a:pt x="13669391" y="3975112"/>
                  </a:lnTo>
                  <a:lnTo>
                    <a:pt x="13669391" y="4013200"/>
                  </a:lnTo>
                  <a:lnTo>
                    <a:pt x="13511022" y="4025900"/>
                  </a:lnTo>
                  <a:lnTo>
                    <a:pt x="13511022" y="3886200"/>
                  </a:lnTo>
                  <a:lnTo>
                    <a:pt x="13621893" y="3898900"/>
                  </a:lnTo>
                  <a:lnTo>
                    <a:pt x="13669391" y="4013200"/>
                  </a:lnTo>
                  <a:lnTo>
                    <a:pt x="13669391" y="3975112"/>
                  </a:lnTo>
                  <a:lnTo>
                    <a:pt x="13642848" y="3911600"/>
                  </a:lnTo>
                  <a:lnTo>
                    <a:pt x="13821524" y="3962412"/>
                  </a:lnTo>
                  <a:lnTo>
                    <a:pt x="13821524" y="3937000"/>
                  </a:lnTo>
                  <a:lnTo>
                    <a:pt x="13704697" y="3911600"/>
                  </a:lnTo>
                  <a:lnTo>
                    <a:pt x="13635609" y="3898900"/>
                  </a:lnTo>
                  <a:lnTo>
                    <a:pt x="13634847" y="3886200"/>
                  </a:lnTo>
                  <a:lnTo>
                    <a:pt x="13631799" y="3898900"/>
                  </a:lnTo>
                  <a:lnTo>
                    <a:pt x="13571347" y="3886200"/>
                  </a:lnTo>
                  <a:lnTo>
                    <a:pt x="13511022" y="3873500"/>
                  </a:lnTo>
                  <a:lnTo>
                    <a:pt x="13511022" y="3530600"/>
                  </a:lnTo>
                  <a:lnTo>
                    <a:pt x="14248295" y="3657612"/>
                  </a:lnTo>
                  <a:lnTo>
                    <a:pt x="14248257" y="3644912"/>
                  </a:lnTo>
                  <a:lnTo>
                    <a:pt x="13592937" y="3530600"/>
                  </a:lnTo>
                  <a:lnTo>
                    <a:pt x="13511022" y="3517900"/>
                  </a:lnTo>
                  <a:lnTo>
                    <a:pt x="13511022" y="3505200"/>
                  </a:lnTo>
                  <a:lnTo>
                    <a:pt x="13493242" y="3505200"/>
                  </a:lnTo>
                  <a:lnTo>
                    <a:pt x="13493242" y="3530600"/>
                  </a:lnTo>
                  <a:lnTo>
                    <a:pt x="13493242" y="3759200"/>
                  </a:lnTo>
                  <a:lnTo>
                    <a:pt x="13493242" y="3771900"/>
                  </a:lnTo>
                  <a:lnTo>
                    <a:pt x="13493242" y="4025900"/>
                  </a:lnTo>
                  <a:lnTo>
                    <a:pt x="13386181" y="4025900"/>
                  </a:lnTo>
                  <a:lnTo>
                    <a:pt x="13386181" y="4038600"/>
                  </a:lnTo>
                  <a:lnTo>
                    <a:pt x="13113753" y="4076700"/>
                  </a:lnTo>
                  <a:lnTo>
                    <a:pt x="13113652" y="4089565"/>
                  </a:lnTo>
                  <a:lnTo>
                    <a:pt x="13105257" y="4102100"/>
                  </a:lnTo>
                  <a:lnTo>
                    <a:pt x="13096621" y="4102100"/>
                  </a:lnTo>
                  <a:lnTo>
                    <a:pt x="13092684" y="4114800"/>
                  </a:lnTo>
                  <a:lnTo>
                    <a:pt x="13092684" y="4127500"/>
                  </a:lnTo>
                  <a:lnTo>
                    <a:pt x="12865989" y="4318000"/>
                  </a:lnTo>
                  <a:lnTo>
                    <a:pt x="12858242" y="4318000"/>
                  </a:lnTo>
                  <a:lnTo>
                    <a:pt x="12813792" y="4305300"/>
                  </a:lnTo>
                  <a:lnTo>
                    <a:pt x="12813792" y="4318000"/>
                  </a:lnTo>
                  <a:lnTo>
                    <a:pt x="12397461" y="4343400"/>
                  </a:lnTo>
                  <a:lnTo>
                    <a:pt x="12160745" y="4229100"/>
                  </a:lnTo>
                  <a:lnTo>
                    <a:pt x="12101563" y="4203700"/>
                  </a:lnTo>
                  <a:lnTo>
                    <a:pt x="12097626" y="4216400"/>
                  </a:lnTo>
                  <a:lnTo>
                    <a:pt x="12027776" y="4229100"/>
                  </a:lnTo>
                  <a:lnTo>
                    <a:pt x="12027776" y="4241800"/>
                  </a:lnTo>
                  <a:lnTo>
                    <a:pt x="11795252" y="4368800"/>
                  </a:lnTo>
                  <a:lnTo>
                    <a:pt x="11767807" y="4368800"/>
                  </a:lnTo>
                  <a:lnTo>
                    <a:pt x="11767807" y="4381500"/>
                  </a:lnTo>
                  <a:lnTo>
                    <a:pt x="11445113" y="4572000"/>
                  </a:lnTo>
                  <a:lnTo>
                    <a:pt x="11415268" y="4559300"/>
                  </a:lnTo>
                  <a:lnTo>
                    <a:pt x="11142599" y="4533900"/>
                  </a:lnTo>
                  <a:lnTo>
                    <a:pt x="11184763" y="4521200"/>
                  </a:lnTo>
                  <a:lnTo>
                    <a:pt x="10693044" y="4521200"/>
                  </a:lnTo>
                  <a:lnTo>
                    <a:pt x="11119244" y="4533900"/>
                  </a:lnTo>
                  <a:lnTo>
                    <a:pt x="11415268" y="4572000"/>
                  </a:lnTo>
                  <a:lnTo>
                    <a:pt x="10693044" y="4838700"/>
                  </a:lnTo>
                  <a:lnTo>
                    <a:pt x="10677042" y="4838700"/>
                  </a:lnTo>
                  <a:lnTo>
                    <a:pt x="10648467" y="4826000"/>
                  </a:lnTo>
                  <a:lnTo>
                    <a:pt x="10648467" y="4838700"/>
                  </a:lnTo>
                  <a:lnTo>
                    <a:pt x="10642625" y="4838700"/>
                  </a:lnTo>
                  <a:lnTo>
                    <a:pt x="9234462" y="5016500"/>
                  </a:lnTo>
                  <a:lnTo>
                    <a:pt x="9963937" y="4622800"/>
                  </a:lnTo>
                  <a:lnTo>
                    <a:pt x="9982479" y="4622800"/>
                  </a:lnTo>
                  <a:lnTo>
                    <a:pt x="9993541" y="4635500"/>
                  </a:lnTo>
                  <a:lnTo>
                    <a:pt x="10022611" y="4635500"/>
                  </a:lnTo>
                  <a:lnTo>
                    <a:pt x="10037470" y="4622800"/>
                  </a:lnTo>
                  <a:lnTo>
                    <a:pt x="10049535" y="4622800"/>
                  </a:lnTo>
                  <a:lnTo>
                    <a:pt x="10058044" y="4597400"/>
                  </a:lnTo>
                  <a:lnTo>
                    <a:pt x="10131450" y="4635500"/>
                  </a:lnTo>
                  <a:lnTo>
                    <a:pt x="10137038" y="4635500"/>
                  </a:lnTo>
                  <a:lnTo>
                    <a:pt x="10648467" y="4838700"/>
                  </a:lnTo>
                  <a:lnTo>
                    <a:pt x="10648467" y="4826000"/>
                  </a:lnTo>
                  <a:lnTo>
                    <a:pt x="10158374" y="4635500"/>
                  </a:lnTo>
                  <a:lnTo>
                    <a:pt x="10197490" y="4622800"/>
                  </a:lnTo>
                  <a:lnTo>
                    <a:pt x="10471048" y="4521200"/>
                  </a:lnTo>
                  <a:lnTo>
                    <a:pt x="10501389" y="4521200"/>
                  </a:lnTo>
                  <a:lnTo>
                    <a:pt x="10693044" y="4533900"/>
                  </a:lnTo>
                  <a:lnTo>
                    <a:pt x="10693044" y="4521200"/>
                  </a:lnTo>
                  <a:lnTo>
                    <a:pt x="10482605" y="4508500"/>
                  </a:lnTo>
                  <a:lnTo>
                    <a:pt x="10555757" y="4368800"/>
                  </a:lnTo>
                  <a:lnTo>
                    <a:pt x="10574795" y="4381500"/>
                  </a:lnTo>
                  <a:lnTo>
                    <a:pt x="10568064" y="4368800"/>
                  </a:lnTo>
                  <a:lnTo>
                    <a:pt x="10693044" y="4406900"/>
                  </a:lnTo>
                  <a:lnTo>
                    <a:pt x="10992993" y="4508500"/>
                  </a:lnTo>
                  <a:lnTo>
                    <a:pt x="11039602" y="4508500"/>
                  </a:lnTo>
                  <a:lnTo>
                    <a:pt x="10693044" y="4394200"/>
                  </a:lnTo>
                  <a:lnTo>
                    <a:pt x="10598417" y="4368800"/>
                  </a:lnTo>
                  <a:lnTo>
                    <a:pt x="10693044" y="4368800"/>
                  </a:lnTo>
                  <a:lnTo>
                    <a:pt x="10693044" y="4343400"/>
                  </a:lnTo>
                  <a:lnTo>
                    <a:pt x="10564901" y="4343400"/>
                  </a:lnTo>
                  <a:lnTo>
                    <a:pt x="10570743" y="4330700"/>
                  </a:lnTo>
                  <a:lnTo>
                    <a:pt x="10653154" y="4140200"/>
                  </a:lnTo>
                  <a:lnTo>
                    <a:pt x="10657980" y="4152900"/>
                  </a:lnTo>
                  <a:lnTo>
                    <a:pt x="10677792" y="4152900"/>
                  </a:lnTo>
                  <a:lnTo>
                    <a:pt x="10686301" y="4140200"/>
                  </a:lnTo>
                  <a:lnTo>
                    <a:pt x="10697985" y="4140200"/>
                  </a:lnTo>
                  <a:lnTo>
                    <a:pt x="10701795" y="4127500"/>
                  </a:lnTo>
                  <a:lnTo>
                    <a:pt x="10704474" y="4127500"/>
                  </a:lnTo>
                  <a:lnTo>
                    <a:pt x="11455019" y="4356100"/>
                  </a:lnTo>
                  <a:lnTo>
                    <a:pt x="11484864" y="4356100"/>
                  </a:lnTo>
                  <a:lnTo>
                    <a:pt x="10715638" y="4114800"/>
                  </a:lnTo>
                  <a:lnTo>
                    <a:pt x="11179048" y="4127500"/>
                  </a:lnTo>
                  <a:lnTo>
                    <a:pt x="11577955" y="4381500"/>
                  </a:lnTo>
                  <a:lnTo>
                    <a:pt x="11575415" y="4381500"/>
                  </a:lnTo>
                  <a:lnTo>
                    <a:pt x="11530190" y="4368800"/>
                  </a:lnTo>
                  <a:lnTo>
                    <a:pt x="10693044" y="4368800"/>
                  </a:lnTo>
                  <a:lnTo>
                    <a:pt x="11549380" y="4381500"/>
                  </a:lnTo>
                  <a:lnTo>
                    <a:pt x="11129658" y="4508500"/>
                  </a:lnTo>
                  <a:lnTo>
                    <a:pt x="11226940" y="4508500"/>
                  </a:lnTo>
                  <a:lnTo>
                    <a:pt x="11564607" y="4394200"/>
                  </a:lnTo>
                  <a:lnTo>
                    <a:pt x="11580241" y="4394200"/>
                  </a:lnTo>
                  <a:lnTo>
                    <a:pt x="11767807" y="4381500"/>
                  </a:lnTo>
                  <a:lnTo>
                    <a:pt x="11767807" y="4368800"/>
                  </a:lnTo>
                  <a:lnTo>
                    <a:pt x="11623421" y="4381500"/>
                  </a:lnTo>
                  <a:lnTo>
                    <a:pt x="11663794" y="4368800"/>
                  </a:lnTo>
                  <a:lnTo>
                    <a:pt x="11704307" y="4356100"/>
                  </a:lnTo>
                  <a:lnTo>
                    <a:pt x="12027776" y="4241800"/>
                  </a:lnTo>
                  <a:lnTo>
                    <a:pt x="12027776" y="4229100"/>
                  </a:lnTo>
                  <a:lnTo>
                    <a:pt x="11630774" y="4356100"/>
                  </a:lnTo>
                  <a:lnTo>
                    <a:pt x="11910809" y="4114800"/>
                  </a:lnTo>
                  <a:lnTo>
                    <a:pt x="11927319" y="4102100"/>
                  </a:lnTo>
                  <a:lnTo>
                    <a:pt x="11934177" y="4102100"/>
                  </a:lnTo>
                  <a:lnTo>
                    <a:pt x="11942940" y="4114800"/>
                  </a:lnTo>
                  <a:lnTo>
                    <a:pt x="11952719" y="4114800"/>
                  </a:lnTo>
                  <a:lnTo>
                    <a:pt x="11962879" y="4102100"/>
                  </a:lnTo>
                  <a:lnTo>
                    <a:pt x="11985993" y="4102100"/>
                  </a:lnTo>
                  <a:lnTo>
                    <a:pt x="12813792" y="4318000"/>
                  </a:lnTo>
                  <a:lnTo>
                    <a:pt x="12813792" y="4305300"/>
                  </a:lnTo>
                  <a:lnTo>
                    <a:pt x="12641555" y="4254500"/>
                  </a:lnTo>
                  <a:lnTo>
                    <a:pt x="12684354" y="4241800"/>
                  </a:lnTo>
                  <a:lnTo>
                    <a:pt x="12941173" y="4165600"/>
                  </a:lnTo>
                  <a:lnTo>
                    <a:pt x="13090906" y="4127500"/>
                  </a:lnTo>
                  <a:lnTo>
                    <a:pt x="13092684" y="4127500"/>
                  </a:lnTo>
                  <a:lnTo>
                    <a:pt x="13092684" y="4114800"/>
                  </a:lnTo>
                  <a:lnTo>
                    <a:pt x="13091401" y="4114800"/>
                  </a:lnTo>
                  <a:lnTo>
                    <a:pt x="12861417" y="4165600"/>
                  </a:lnTo>
                  <a:lnTo>
                    <a:pt x="12841224" y="4165600"/>
                  </a:lnTo>
                  <a:lnTo>
                    <a:pt x="12841224" y="4191000"/>
                  </a:lnTo>
                  <a:lnTo>
                    <a:pt x="12621984" y="4241800"/>
                  </a:lnTo>
                  <a:lnTo>
                    <a:pt x="12060161" y="4102100"/>
                  </a:lnTo>
                  <a:lnTo>
                    <a:pt x="12274779" y="4038600"/>
                  </a:lnTo>
                  <a:lnTo>
                    <a:pt x="12611456" y="4038600"/>
                  </a:lnTo>
                  <a:lnTo>
                    <a:pt x="12841224" y="4191000"/>
                  </a:lnTo>
                  <a:lnTo>
                    <a:pt x="12841224" y="4165600"/>
                  </a:lnTo>
                  <a:lnTo>
                    <a:pt x="12781788" y="4127500"/>
                  </a:lnTo>
                  <a:lnTo>
                    <a:pt x="12901930" y="4114800"/>
                  </a:lnTo>
                  <a:lnTo>
                    <a:pt x="13112445" y="4089565"/>
                  </a:lnTo>
                  <a:lnTo>
                    <a:pt x="13113652" y="4089565"/>
                  </a:lnTo>
                  <a:lnTo>
                    <a:pt x="13113652" y="4076712"/>
                  </a:lnTo>
                  <a:lnTo>
                    <a:pt x="12762738" y="4114800"/>
                  </a:lnTo>
                  <a:lnTo>
                    <a:pt x="12640145" y="4038600"/>
                  </a:lnTo>
                  <a:lnTo>
                    <a:pt x="13386181" y="4038600"/>
                  </a:lnTo>
                  <a:lnTo>
                    <a:pt x="13386181" y="4025900"/>
                  </a:lnTo>
                  <a:lnTo>
                    <a:pt x="13219684" y="4025900"/>
                  </a:lnTo>
                  <a:lnTo>
                    <a:pt x="13219684" y="3771900"/>
                  </a:lnTo>
                  <a:lnTo>
                    <a:pt x="13493242" y="3771900"/>
                  </a:lnTo>
                  <a:lnTo>
                    <a:pt x="13493242" y="3759200"/>
                  </a:lnTo>
                  <a:lnTo>
                    <a:pt x="13219684" y="3759200"/>
                  </a:lnTo>
                  <a:lnTo>
                    <a:pt x="13219684" y="3530600"/>
                  </a:lnTo>
                  <a:lnTo>
                    <a:pt x="13493242" y="3530600"/>
                  </a:lnTo>
                  <a:lnTo>
                    <a:pt x="13493242" y="3505200"/>
                  </a:lnTo>
                  <a:lnTo>
                    <a:pt x="13437616" y="3492500"/>
                  </a:lnTo>
                  <a:lnTo>
                    <a:pt x="13437616" y="3517900"/>
                  </a:lnTo>
                  <a:lnTo>
                    <a:pt x="13201777" y="3517900"/>
                  </a:lnTo>
                  <a:lnTo>
                    <a:pt x="13201777" y="3530600"/>
                  </a:lnTo>
                  <a:lnTo>
                    <a:pt x="13201777" y="3759200"/>
                  </a:lnTo>
                  <a:lnTo>
                    <a:pt x="13201777" y="3771900"/>
                  </a:lnTo>
                  <a:lnTo>
                    <a:pt x="13201777" y="4025900"/>
                  </a:lnTo>
                  <a:lnTo>
                    <a:pt x="12947269" y="4025900"/>
                  </a:lnTo>
                  <a:lnTo>
                    <a:pt x="12947269" y="3771900"/>
                  </a:lnTo>
                  <a:lnTo>
                    <a:pt x="13201777" y="3771900"/>
                  </a:lnTo>
                  <a:lnTo>
                    <a:pt x="13201777" y="3759200"/>
                  </a:lnTo>
                  <a:lnTo>
                    <a:pt x="12947269" y="3759200"/>
                  </a:lnTo>
                  <a:lnTo>
                    <a:pt x="12947269" y="3530600"/>
                  </a:lnTo>
                  <a:lnTo>
                    <a:pt x="13201777" y="3530600"/>
                  </a:lnTo>
                  <a:lnTo>
                    <a:pt x="13201777" y="3517900"/>
                  </a:lnTo>
                  <a:lnTo>
                    <a:pt x="12947269" y="3517900"/>
                  </a:lnTo>
                  <a:lnTo>
                    <a:pt x="12947269" y="3441712"/>
                  </a:lnTo>
                  <a:lnTo>
                    <a:pt x="13437616" y="3517900"/>
                  </a:lnTo>
                  <a:lnTo>
                    <a:pt x="13437616" y="3492500"/>
                  </a:lnTo>
                  <a:lnTo>
                    <a:pt x="13041325" y="3441712"/>
                  </a:lnTo>
                  <a:lnTo>
                    <a:pt x="12947345" y="3429012"/>
                  </a:lnTo>
                  <a:lnTo>
                    <a:pt x="12947269" y="3225800"/>
                  </a:lnTo>
                  <a:lnTo>
                    <a:pt x="14248321" y="3441712"/>
                  </a:lnTo>
                  <a:lnTo>
                    <a:pt x="14248257" y="3429012"/>
                  </a:lnTo>
                  <a:lnTo>
                    <a:pt x="13034010" y="3225800"/>
                  </a:lnTo>
                  <a:lnTo>
                    <a:pt x="12947269" y="3213100"/>
                  </a:lnTo>
                  <a:lnTo>
                    <a:pt x="12947269" y="2768600"/>
                  </a:lnTo>
                  <a:lnTo>
                    <a:pt x="12929489" y="2768600"/>
                  </a:lnTo>
                  <a:lnTo>
                    <a:pt x="12929489" y="2781300"/>
                  </a:lnTo>
                  <a:lnTo>
                    <a:pt x="12929489" y="3009900"/>
                  </a:lnTo>
                  <a:lnTo>
                    <a:pt x="12929489" y="4025900"/>
                  </a:lnTo>
                  <a:lnTo>
                    <a:pt x="12617552" y="4025900"/>
                  </a:lnTo>
                  <a:lnTo>
                    <a:pt x="12588837" y="4013200"/>
                  </a:lnTo>
                  <a:lnTo>
                    <a:pt x="12588837" y="4025900"/>
                  </a:lnTo>
                  <a:lnTo>
                    <a:pt x="12324563" y="4025900"/>
                  </a:lnTo>
                  <a:lnTo>
                    <a:pt x="12409272" y="4000500"/>
                  </a:lnTo>
                  <a:lnTo>
                    <a:pt x="12409272" y="4013200"/>
                  </a:lnTo>
                  <a:lnTo>
                    <a:pt x="12427052" y="4013200"/>
                  </a:lnTo>
                  <a:lnTo>
                    <a:pt x="12427052" y="4000500"/>
                  </a:lnTo>
                  <a:lnTo>
                    <a:pt x="12427052" y="3987800"/>
                  </a:lnTo>
                  <a:lnTo>
                    <a:pt x="12487885" y="3987800"/>
                  </a:lnTo>
                  <a:lnTo>
                    <a:pt x="12497283" y="4000500"/>
                  </a:lnTo>
                  <a:lnTo>
                    <a:pt x="12517730" y="4000500"/>
                  </a:lnTo>
                  <a:lnTo>
                    <a:pt x="12526747" y="3987800"/>
                  </a:lnTo>
                  <a:lnTo>
                    <a:pt x="12533732" y="3987800"/>
                  </a:lnTo>
                  <a:lnTo>
                    <a:pt x="12588837" y="4025900"/>
                  </a:lnTo>
                  <a:lnTo>
                    <a:pt x="12588837" y="4013200"/>
                  </a:lnTo>
                  <a:lnTo>
                    <a:pt x="12562561" y="3987800"/>
                  </a:lnTo>
                  <a:lnTo>
                    <a:pt x="12544273" y="3975112"/>
                  </a:lnTo>
                  <a:lnTo>
                    <a:pt x="12547321" y="3975112"/>
                  </a:lnTo>
                  <a:lnTo>
                    <a:pt x="12547321" y="3962412"/>
                  </a:lnTo>
                  <a:lnTo>
                    <a:pt x="12544273" y="3962412"/>
                  </a:lnTo>
                  <a:lnTo>
                    <a:pt x="12535764" y="3949700"/>
                  </a:lnTo>
                  <a:lnTo>
                    <a:pt x="12523191" y="3937000"/>
                  </a:lnTo>
                  <a:lnTo>
                    <a:pt x="12492457" y="3937000"/>
                  </a:lnTo>
                  <a:lnTo>
                    <a:pt x="12480011" y="3949700"/>
                  </a:lnTo>
                  <a:lnTo>
                    <a:pt x="12471489" y="3962412"/>
                  </a:lnTo>
                  <a:lnTo>
                    <a:pt x="12468327" y="3962412"/>
                  </a:lnTo>
                  <a:lnTo>
                    <a:pt x="12468708" y="3975112"/>
                  </a:lnTo>
                  <a:lnTo>
                    <a:pt x="12427052" y="3975112"/>
                  </a:lnTo>
                  <a:lnTo>
                    <a:pt x="12427052" y="3771900"/>
                  </a:lnTo>
                  <a:lnTo>
                    <a:pt x="12676099" y="3771900"/>
                  </a:lnTo>
                  <a:lnTo>
                    <a:pt x="12676099" y="4013200"/>
                  </a:lnTo>
                  <a:lnTo>
                    <a:pt x="12693879" y="4013200"/>
                  </a:lnTo>
                  <a:lnTo>
                    <a:pt x="12693879" y="3771900"/>
                  </a:lnTo>
                  <a:lnTo>
                    <a:pt x="12929489" y="3771900"/>
                  </a:lnTo>
                  <a:lnTo>
                    <a:pt x="12929489" y="3759200"/>
                  </a:lnTo>
                  <a:lnTo>
                    <a:pt x="12693879" y="3759200"/>
                  </a:lnTo>
                  <a:lnTo>
                    <a:pt x="12693879" y="3530600"/>
                  </a:lnTo>
                  <a:lnTo>
                    <a:pt x="12929489" y="3530600"/>
                  </a:lnTo>
                  <a:lnTo>
                    <a:pt x="12929489" y="3517900"/>
                  </a:lnTo>
                  <a:lnTo>
                    <a:pt x="12693879" y="3517900"/>
                  </a:lnTo>
                  <a:lnTo>
                    <a:pt x="12693879" y="3276600"/>
                  </a:lnTo>
                  <a:lnTo>
                    <a:pt x="12929489" y="3276600"/>
                  </a:lnTo>
                  <a:lnTo>
                    <a:pt x="12929489" y="3263900"/>
                  </a:lnTo>
                  <a:lnTo>
                    <a:pt x="12693879" y="3263900"/>
                  </a:lnTo>
                  <a:lnTo>
                    <a:pt x="12693879" y="3022600"/>
                  </a:lnTo>
                  <a:lnTo>
                    <a:pt x="12929489" y="3022600"/>
                  </a:lnTo>
                  <a:lnTo>
                    <a:pt x="12929489" y="3009900"/>
                  </a:lnTo>
                  <a:lnTo>
                    <a:pt x="12693879" y="3009900"/>
                  </a:lnTo>
                  <a:lnTo>
                    <a:pt x="12693879" y="2781300"/>
                  </a:lnTo>
                  <a:lnTo>
                    <a:pt x="12929489" y="2781300"/>
                  </a:lnTo>
                  <a:lnTo>
                    <a:pt x="12929489" y="2768600"/>
                  </a:lnTo>
                  <a:lnTo>
                    <a:pt x="12800330" y="2755900"/>
                  </a:lnTo>
                  <a:lnTo>
                    <a:pt x="12800330" y="2768600"/>
                  </a:lnTo>
                  <a:lnTo>
                    <a:pt x="12676099" y="2768600"/>
                  </a:lnTo>
                  <a:lnTo>
                    <a:pt x="12676099" y="3759200"/>
                  </a:lnTo>
                  <a:lnTo>
                    <a:pt x="12427052" y="3759200"/>
                  </a:lnTo>
                  <a:lnTo>
                    <a:pt x="12427052" y="3530600"/>
                  </a:lnTo>
                  <a:lnTo>
                    <a:pt x="12676099" y="3530600"/>
                  </a:lnTo>
                  <a:lnTo>
                    <a:pt x="12676099" y="3517900"/>
                  </a:lnTo>
                  <a:lnTo>
                    <a:pt x="12427052" y="3517900"/>
                  </a:lnTo>
                  <a:lnTo>
                    <a:pt x="12427052" y="3276600"/>
                  </a:lnTo>
                  <a:lnTo>
                    <a:pt x="12676099" y="3276600"/>
                  </a:lnTo>
                  <a:lnTo>
                    <a:pt x="12676099" y="3263900"/>
                  </a:lnTo>
                  <a:lnTo>
                    <a:pt x="12427052" y="3263900"/>
                  </a:lnTo>
                  <a:lnTo>
                    <a:pt x="12427052" y="3022600"/>
                  </a:lnTo>
                  <a:lnTo>
                    <a:pt x="12676099" y="3022600"/>
                  </a:lnTo>
                  <a:lnTo>
                    <a:pt x="12676099" y="3009900"/>
                  </a:lnTo>
                  <a:lnTo>
                    <a:pt x="12427052" y="3009900"/>
                  </a:lnTo>
                  <a:lnTo>
                    <a:pt x="12427052" y="2781300"/>
                  </a:lnTo>
                  <a:lnTo>
                    <a:pt x="12676099" y="2781300"/>
                  </a:lnTo>
                  <a:lnTo>
                    <a:pt x="12676099" y="2768600"/>
                  </a:lnTo>
                  <a:lnTo>
                    <a:pt x="12409272" y="2768600"/>
                  </a:lnTo>
                  <a:lnTo>
                    <a:pt x="12409272" y="2781300"/>
                  </a:lnTo>
                  <a:lnTo>
                    <a:pt x="12409272" y="3009900"/>
                  </a:lnTo>
                  <a:lnTo>
                    <a:pt x="12409272" y="3987800"/>
                  </a:lnTo>
                  <a:lnTo>
                    <a:pt x="12271743" y="4025900"/>
                  </a:lnTo>
                  <a:lnTo>
                    <a:pt x="12221947" y="4025900"/>
                  </a:lnTo>
                  <a:lnTo>
                    <a:pt x="12221947" y="4038600"/>
                  </a:lnTo>
                  <a:lnTo>
                    <a:pt x="12040286" y="4089565"/>
                  </a:lnTo>
                  <a:lnTo>
                    <a:pt x="12040883" y="4089565"/>
                  </a:lnTo>
                  <a:lnTo>
                    <a:pt x="12043143" y="4102100"/>
                  </a:lnTo>
                  <a:lnTo>
                    <a:pt x="11992343" y="4089565"/>
                  </a:lnTo>
                  <a:lnTo>
                    <a:pt x="11991696" y="4089565"/>
                  </a:lnTo>
                  <a:lnTo>
                    <a:pt x="11992216" y="4076700"/>
                  </a:lnTo>
                  <a:lnTo>
                    <a:pt x="11989168" y="4064000"/>
                  </a:lnTo>
                  <a:lnTo>
                    <a:pt x="11980659" y="4064000"/>
                  </a:lnTo>
                  <a:lnTo>
                    <a:pt x="11968086" y="4038600"/>
                  </a:lnTo>
                  <a:lnTo>
                    <a:pt x="12221947" y="4038600"/>
                  </a:lnTo>
                  <a:lnTo>
                    <a:pt x="12221947" y="4025900"/>
                  </a:lnTo>
                  <a:lnTo>
                    <a:pt x="11937352" y="4025900"/>
                  </a:lnTo>
                  <a:lnTo>
                    <a:pt x="11937352" y="4038600"/>
                  </a:lnTo>
                  <a:lnTo>
                    <a:pt x="11924779" y="4064000"/>
                  </a:lnTo>
                  <a:lnTo>
                    <a:pt x="11916397" y="4064000"/>
                  </a:lnTo>
                  <a:lnTo>
                    <a:pt x="11913222" y="4076700"/>
                  </a:lnTo>
                  <a:lnTo>
                    <a:pt x="11913603" y="4089565"/>
                  </a:lnTo>
                  <a:lnTo>
                    <a:pt x="11893791" y="4102100"/>
                  </a:lnTo>
                  <a:lnTo>
                    <a:pt x="11893791" y="4114800"/>
                  </a:lnTo>
                  <a:lnTo>
                    <a:pt x="11604244" y="4356100"/>
                  </a:lnTo>
                  <a:lnTo>
                    <a:pt x="11597754" y="4267200"/>
                  </a:lnTo>
                  <a:lnTo>
                    <a:pt x="11604244" y="4267200"/>
                  </a:lnTo>
                  <a:lnTo>
                    <a:pt x="11599164" y="4254500"/>
                  </a:lnTo>
                  <a:lnTo>
                    <a:pt x="11628615" y="4241800"/>
                  </a:lnTo>
                  <a:lnTo>
                    <a:pt x="11658079" y="4229100"/>
                  </a:lnTo>
                  <a:lnTo>
                    <a:pt x="11893791" y="4114800"/>
                  </a:lnTo>
                  <a:lnTo>
                    <a:pt x="11893791" y="4102100"/>
                  </a:lnTo>
                  <a:lnTo>
                    <a:pt x="11635727" y="4229100"/>
                  </a:lnTo>
                  <a:lnTo>
                    <a:pt x="11840324" y="4038600"/>
                  </a:lnTo>
                  <a:lnTo>
                    <a:pt x="11937352" y="4038600"/>
                  </a:lnTo>
                  <a:lnTo>
                    <a:pt x="11937352" y="4025900"/>
                  </a:lnTo>
                  <a:lnTo>
                    <a:pt x="11845277" y="4025900"/>
                  </a:lnTo>
                  <a:lnTo>
                    <a:pt x="11845277" y="3771900"/>
                  </a:lnTo>
                  <a:lnTo>
                    <a:pt x="12124296" y="3771900"/>
                  </a:lnTo>
                  <a:lnTo>
                    <a:pt x="12124296" y="4013200"/>
                  </a:lnTo>
                  <a:lnTo>
                    <a:pt x="12142064" y="4013200"/>
                  </a:lnTo>
                  <a:lnTo>
                    <a:pt x="12142064" y="3771900"/>
                  </a:lnTo>
                  <a:lnTo>
                    <a:pt x="12409272" y="3771900"/>
                  </a:lnTo>
                  <a:lnTo>
                    <a:pt x="12409272" y="3759200"/>
                  </a:lnTo>
                  <a:lnTo>
                    <a:pt x="12142064" y="3759200"/>
                  </a:lnTo>
                  <a:lnTo>
                    <a:pt x="12142064" y="3530600"/>
                  </a:lnTo>
                  <a:lnTo>
                    <a:pt x="12409272" y="3530600"/>
                  </a:lnTo>
                  <a:lnTo>
                    <a:pt x="12409272" y="3517900"/>
                  </a:lnTo>
                  <a:lnTo>
                    <a:pt x="12142064" y="3517900"/>
                  </a:lnTo>
                  <a:lnTo>
                    <a:pt x="12142064" y="3276600"/>
                  </a:lnTo>
                  <a:lnTo>
                    <a:pt x="12409272" y="3276600"/>
                  </a:lnTo>
                  <a:lnTo>
                    <a:pt x="12409272" y="3263900"/>
                  </a:lnTo>
                  <a:lnTo>
                    <a:pt x="12142064" y="3263900"/>
                  </a:lnTo>
                  <a:lnTo>
                    <a:pt x="12142064" y="3022600"/>
                  </a:lnTo>
                  <a:lnTo>
                    <a:pt x="12409272" y="3022600"/>
                  </a:lnTo>
                  <a:lnTo>
                    <a:pt x="12409272" y="3009900"/>
                  </a:lnTo>
                  <a:lnTo>
                    <a:pt x="12142064" y="3009900"/>
                  </a:lnTo>
                  <a:lnTo>
                    <a:pt x="12142064" y="2781300"/>
                  </a:lnTo>
                  <a:lnTo>
                    <a:pt x="12409272" y="2781300"/>
                  </a:lnTo>
                  <a:lnTo>
                    <a:pt x="12409272" y="2768600"/>
                  </a:lnTo>
                  <a:lnTo>
                    <a:pt x="12124296" y="2768600"/>
                  </a:lnTo>
                  <a:lnTo>
                    <a:pt x="12124296" y="2781300"/>
                  </a:lnTo>
                  <a:lnTo>
                    <a:pt x="12124296" y="3009900"/>
                  </a:lnTo>
                  <a:lnTo>
                    <a:pt x="12124296" y="3759200"/>
                  </a:lnTo>
                  <a:lnTo>
                    <a:pt x="11845277" y="3759200"/>
                  </a:lnTo>
                  <a:lnTo>
                    <a:pt x="11845277" y="3530600"/>
                  </a:lnTo>
                  <a:lnTo>
                    <a:pt x="12124296" y="3530600"/>
                  </a:lnTo>
                  <a:lnTo>
                    <a:pt x="12124296" y="3517900"/>
                  </a:lnTo>
                  <a:lnTo>
                    <a:pt x="11845277" y="3517900"/>
                  </a:lnTo>
                  <a:lnTo>
                    <a:pt x="11845277" y="3276600"/>
                  </a:lnTo>
                  <a:lnTo>
                    <a:pt x="12124296" y="3276600"/>
                  </a:lnTo>
                  <a:lnTo>
                    <a:pt x="12124296" y="3263900"/>
                  </a:lnTo>
                  <a:lnTo>
                    <a:pt x="11845277" y="3263900"/>
                  </a:lnTo>
                  <a:lnTo>
                    <a:pt x="11845277" y="3022600"/>
                  </a:lnTo>
                  <a:lnTo>
                    <a:pt x="12124296" y="3022600"/>
                  </a:lnTo>
                  <a:lnTo>
                    <a:pt x="12124296" y="3009900"/>
                  </a:lnTo>
                  <a:lnTo>
                    <a:pt x="11845277" y="3009900"/>
                  </a:lnTo>
                  <a:lnTo>
                    <a:pt x="11845277" y="2781300"/>
                  </a:lnTo>
                  <a:lnTo>
                    <a:pt x="12124296" y="2781300"/>
                  </a:lnTo>
                  <a:lnTo>
                    <a:pt x="12124296" y="2768600"/>
                  </a:lnTo>
                  <a:lnTo>
                    <a:pt x="11827497" y="2768600"/>
                  </a:lnTo>
                  <a:lnTo>
                    <a:pt x="11827497" y="2781300"/>
                  </a:lnTo>
                  <a:lnTo>
                    <a:pt x="11827497" y="3009900"/>
                  </a:lnTo>
                  <a:lnTo>
                    <a:pt x="11827497" y="4013200"/>
                  </a:lnTo>
                  <a:lnTo>
                    <a:pt x="11821274" y="4013200"/>
                  </a:lnTo>
                  <a:lnTo>
                    <a:pt x="11821274" y="4025900"/>
                  </a:lnTo>
                  <a:lnTo>
                    <a:pt x="11590896" y="4241800"/>
                  </a:lnTo>
                  <a:lnTo>
                    <a:pt x="11586642" y="4229278"/>
                  </a:lnTo>
                  <a:lnTo>
                    <a:pt x="11586591" y="4368800"/>
                  </a:lnTo>
                  <a:lnTo>
                    <a:pt x="11237722" y="4152900"/>
                  </a:lnTo>
                  <a:lnTo>
                    <a:pt x="11579606" y="4254500"/>
                  </a:lnTo>
                  <a:lnTo>
                    <a:pt x="11586591" y="4368800"/>
                  </a:lnTo>
                  <a:lnTo>
                    <a:pt x="11586591" y="4241800"/>
                  </a:lnTo>
                  <a:lnTo>
                    <a:pt x="11586591" y="4229100"/>
                  </a:lnTo>
                  <a:lnTo>
                    <a:pt x="11569052" y="4203700"/>
                  </a:lnTo>
                  <a:lnTo>
                    <a:pt x="11569052" y="4241800"/>
                  </a:lnTo>
                  <a:lnTo>
                    <a:pt x="11541887" y="4229100"/>
                  </a:lnTo>
                  <a:lnTo>
                    <a:pt x="11512296" y="4216400"/>
                  </a:lnTo>
                  <a:lnTo>
                    <a:pt x="11512296" y="4229100"/>
                  </a:lnTo>
                  <a:lnTo>
                    <a:pt x="11279632" y="4152900"/>
                  </a:lnTo>
                  <a:lnTo>
                    <a:pt x="11186541" y="4127500"/>
                  </a:lnTo>
                  <a:lnTo>
                    <a:pt x="11185398" y="4114800"/>
                  </a:lnTo>
                  <a:lnTo>
                    <a:pt x="11184001" y="4114800"/>
                  </a:lnTo>
                  <a:lnTo>
                    <a:pt x="11126229" y="4102100"/>
                  </a:lnTo>
                  <a:lnTo>
                    <a:pt x="11126229" y="4114800"/>
                  </a:lnTo>
                  <a:lnTo>
                    <a:pt x="10703954" y="4102100"/>
                  </a:lnTo>
                  <a:lnTo>
                    <a:pt x="10697616" y="4102100"/>
                  </a:lnTo>
                  <a:lnTo>
                    <a:pt x="10693095" y="4089565"/>
                  </a:lnTo>
                  <a:lnTo>
                    <a:pt x="10686301" y="4076700"/>
                  </a:lnTo>
                  <a:lnTo>
                    <a:pt x="10653154" y="4076700"/>
                  </a:lnTo>
                  <a:lnTo>
                    <a:pt x="10640517" y="4089565"/>
                  </a:lnTo>
                  <a:lnTo>
                    <a:pt x="10632072" y="4114800"/>
                  </a:lnTo>
                  <a:lnTo>
                    <a:pt x="10629036" y="4114800"/>
                  </a:lnTo>
                  <a:lnTo>
                    <a:pt x="10629036" y="4127500"/>
                  </a:lnTo>
                  <a:lnTo>
                    <a:pt x="10632580" y="4127500"/>
                  </a:lnTo>
                  <a:lnTo>
                    <a:pt x="10638295" y="4140200"/>
                  </a:lnTo>
                  <a:lnTo>
                    <a:pt x="10628262" y="4140200"/>
                  </a:lnTo>
                  <a:lnTo>
                    <a:pt x="10628262" y="4152900"/>
                  </a:lnTo>
                  <a:lnTo>
                    <a:pt x="10552328" y="4330700"/>
                  </a:lnTo>
                  <a:lnTo>
                    <a:pt x="10545712" y="4318000"/>
                  </a:lnTo>
                  <a:lnTo>
                    <a:pt x="10540251" y="4305300"/>
                  </a:lnTo>
                  <a:lnTo>
                    <a:pt x="10540251" y="4343400"/>
                  </a:lnTo>
                  <a:lnTo>
                    <a:pt x="10465460" y="4508500"/>
                  </a:lnTo>
                  <a:lnTo>
                    <a:pt x="10435996" y="4495800"/>
                  </a:lnTo>
                  <a:lnTo>
                    <a:pt x="10435996" y="4508500"/>
                  </a:lnTo>
                  <a:lnTo>
                    <a:pt x="10431666" y="4508500"/>
                  </a:lnTo>
                  <a:lnTo>
                    <a:pt x="10431666" y="4521200"/>
                  </a:lnTo>
                  <a:lnTo>
                    <a:pt x="10138054" y="4622800"/>
                  </a:lnTo>
                  <a:lnTo>
                    <a:pt x="10099954" y="4597400"/>
                  </a:lnTo>
                  <a:lnTo>
                    <a:pt x="10061994" y="4584700"/>
                  </a:lnTo>
                  <a:lnTo>
                    <a:pt x="10062362" y="4572000"/>
                  </a:lnTo>
                  <a:lnTo>
                    <a:pt x="10057790" y="4559300"/>
                  </a:lnTo>
                  <a:lnTo>
                    <a:pt x="10045738" y="4546600"/>
                  </a:lnTo>
                  <a:lnTo>
                    <a:pt x="10027704" y="4546600"/>
                  </a:lnTo>
                  <a:lnTo>
                    <a:pt x="10005593" y="4533900"/>
                  </a:lnTo>
                  <a:lnTo>
                    <a:pt x="9983622" y="4546600"/>
                  </a:lnTo>
                  <a:lnTo>
                    <a:pt x="9965601" y="4546600"/>
                  </a:lnTo>
                  <a:lnTo>
                    <a:pt x="9954031" y="4559300"/>
                  </a:lnTo>
                  <a:lnTo>
                    <a:pt x="9954031" y="4597400"/>
                  </a:lnTo>
                  <a:lnTo>
                    <a:pt x="9202344" y="5016500"/>
                  </a:lnTo>
                  <a:lnTo>
                    <a:pt x="9189644" y="4978400"/>
                  </a:lnTo>
                  <a:lnTo>
                    <a:pt x="9177833" y="4953000"/>
                  </a:lnTo>
                  <a:lnTo>
                    <a:pt x="9177833" y="5016500"/>
                  </a:lnTo>
                  <a:lnTo>
                    <a:pt x="8306498" y="4965700"/>
                  </a:lnTo>
                  <a:lnTo>
                    <a:pt x="8016062" y="4953000"/>
                  </a:lnTo>
                  <a:lnTo>
                    <a:pt x="8167814" y="4914900"/>
                  </a:lnTo>
                  <a:lnTo>
                    <a:pt x="8875827" y="4711700"/>
                  </a:lnTo>
                  <a:lnTo>
                    <a:pt x="9177833" y="5016500"/>
                  </a:lnTo>
                  <a:lnTo>
                    <a:pt x="9177833" y="4953000"/>
                  </a:lnTo>
                  <a:lnTo>
                    <a:pt x="9172372" y="4940300"/>
                  </a:lnTo>
                  <a:lnTo>
                    <a:pt x="9172372" y="4978400"/>
                  </a:lnTo>
                  <a:lnTo>
                    <a:pt x="8888793" y="4711700"/>
                  </a:lnTo>
                  <a:lnTo>
                    <a:pt x="8962441" y="4521200"/>
                  </a:lnTo>
                  <a:lnTo>
                    <a:pt x="9172372" y="4978400"/>
                  </a:lnTo>
                  <a:lnTo>
                    <a:pt x="9172372" y="4940300"/>
                  </a:lnTo>
                  <a:lnTo>
                    <a:pt x="8981237" y="4521200"/>
                  </a:lnTo>
                  <a:lnTo>
                    <a:pt x="8975014" y="4508500"/>
                  </a:lnTo>
                  <a:lnTo>
                    <a:pt x="8990774" y="4508500"/>
                  </a:lnTo>
                  <a:lnTo>
                    <a:pt x="9280957" y="4495800"/>
                  </a:lnTo>
                  <a:lnTo>
                    <a:pt x="9571266" y="4470400"/>
                  </a:lnTo>
                  <a:lnTo>
                    <a:pt x="9764560" y="4635500"/>
                  </a:lnTo>
                  <a:lnTo>
                    <a:pt x="9108237" y="4787900"/>
                  </a:lnTo>
                  <a:lnTo>
                    <a:pt x="9113444" y="4800600"/>
                  </a:lnTo>
                  <a:lnTo>
                    <a:pt x="9832886" y="4635500"/>
                  </a:lnTo>
                  <a:lnTo>
                    <a:pt x="9952761" y="4597400"/>
                  </a:lnTo>
                  <a:lnTo>
                    <a:pt x="9954031" y="4597400"/>
                  </a:lnTo>
                  <a:lnTo>
                    <a:pt x="9954031" y="4559300"/>
                  </a:lnTo>
                  <a:lnTo>
                    <a:pt x="9953409" y="4559300"/>
                  </a:lnTo>
                  <a:lnTo>
                    <a:pt x="9948964" y="4572000"/>
                  </a:lnTo>
                  <a:lnTo>
                    <a:pt x="9949205" y="4584700"/>
                  </a:lnTo>
                  <a:lnTo>
                    <a:pt x="9783610" y="4635500"/>
                  </a:lnTo>
                  <a:lnTo>
                    <a:pt x="9597301" y="4470400"/>
                  </a:lnTo>
                  <a:lnTo>
                    <a:pt x="10431666" y="4521200"/>
                  </a:lnTo>
                  <a:lnTo>
                    <a:pt x="10431666" y="4508500"/>
                  </a:lnTo>
                  <a:lnTo>
                    <a:pt x="9880892" y="4470400"/>
                  </a:lnTo>
                  <a:lnTo>
                    <a:pt x="9603397" y="4457700"/>
                  </a:lnTo>
                  <a:lnTo>
                    <a:pt x="9780562" y="4381500"/>
                  </a:lnTo>
                  <a:lnTo>
                    <a:pt x="10179710" y="4381500"/>
                  </a:lnTo>
                  <a:lnTo>
                    <a:pt x="10435996" y="4508500"/>
                  </a:lnTo>
                  <a:lnTo>
                    <a:pt x="10435996" y="4495800"/>
                  </a:lnTo>
                  <a:lnTo>
                    <a:pt x="10212095" y="4381500"/>
                  </a:lnTo>
                  <a:lnTo>
                    <a:pt x="10226827" y="4381500"/>
                  </a:lnTo>
                  <a:lnTo>
                    <a:pt x="10226827" y="4305300"/>
                  </a:lnTo>
                  <a:lnTo>
                    <a:pt x="10540251" y="4343400"/>
                  </a:lnTo>
                  <a:lnTo>
                    <a:pt x="10540251" y="4305300"/>
                  </a:lnTo>
                  <a:lnTo>
                    <a:pt x="10530218" y="4292600"/>
                  </a:lnTo>
                  <a:lnTo>
                    <a:pt x="10530218" y="4318000"/>
                  </a:lnTo>
                  <a:lnTo>
                    <a:pt x="10525785" y="4318000"/>
                  </a:lnTo>
                  <a:lnTo>
                    <a:pt x="10525785" y="4330700"/>
                  </a:lnTo>
                  <a:lnTo>
                    <a:pt x="10326472" y="4305300"/>
                  </a:lnTo>
                  <a:lnTo>
                    <a:pt x="10226827" y="4292600"/>
                  </a:lnTo>
                  <a:lnTo>
                    <a:pt x="10226827" y="4114800"/>
                  </a:lnTo>
                  <a:lnTo>
                    <a:pt x="10525785" y="4330700"/>
                  </a:lnTo>
                  <a:lnTo>
                    <a:pt x="10525785" y="4318000"/>
                  </a:lnTo>
                  <a:lnTo>
                    <a:pt x="10263022" y="4114800"/>
                  </a:lnTo>
                  <a:lnTo>
                    <a:pt x="10227335" y="4076700"/>
                  </a:lnTo>
                  <a:lnTo>
                    <a:pt x="10226827" y="4076700"/>
                  </a:lnTo>
                  <a:lnTo>
                    <a:pt x="10226827" y="3962412"/>
                  </a:lnTo>
                  <a:lnTo>
                    <a:pt x="10396233" y="4038600"/>
                  </a:lnTo>
                  <a:lnTo>
                    <a:pt x="10530218" y="4318000"/>
                  </a:lnTo>
                  <a:lnTo>
                    <a:pt x="10530218" y="4292600"/>
                  </a:lnTo>
                  <a:lnTo>
                    <a:pt x="10421125" y="4051300"/>
                  </a:lnTo>
                  <a:lnTo>
                    <a:pt x="10628262" y="4152900"/>
                  </a:lnTo>
                  <a:lnTo>
                    <a:pt x="10628262" y="4140200"/>
                  </a:lnTo>
                  <a:lnTo>
                    <a:pt x="10456913" y="4051300"/>
                  </a:lnTo>
                  <a:lnTo>
                    <a:pt x="10432440" y="4038600"/>
                  </a:lnTo>
                  <a:lnTo>
                    <a:pt x="10853052" y="4038600"/>
                  </a:lnTo>
                  <a:lnTo>
                    <a:pt x="11126229" y="4114800"/>
                  </a:lnTo>
                  <a:lnTo>
                    <a:pt x="11126229" y="4102100"/>
                  </a:lnTo>
                  <a:lnTo>
                    <a:pt x="10907357" y="4038600"/>
                  </a:lnTo>
                  <a:lnTo>
                    <a:pt x="10863593" y="4025900"/>
                  </a:lnTo>
                  <a:lnTo>
                    <a:pt x="10863593" y="3937000"/>
                  </a:lnTo>
                  <a:lnTo>
                    <a:pt x="11149711" y="4025900"/>
                  </a:lnTo>
                  <a:lnTo>
                    <a:pt x="11149711" y="4038600"/>
                  </a:lnTo>
                  <a:lnTo>
                    <a:pt x="11155947" y="4038600"/>
                  </a:lnTo>
                  <a:lnTo>
                    <a:pt x="11512296" y="4229100"/>
                  </a:lnTo>
                  <a:lnTo>
                    <a:pt x="11512296" y="4216400"/>
                  </a:lnTo>
                  <a:lnTo>
                    <a:pt x="11188319" y="4038600"/>
                  </a:lnTo>
                  <a:lnTo>
                    <a:pt x="11466576" y="4038600"/>
                  </a:lnTo>
                  <a:lnTo>
                    <a:pt x="11569052" y="4241800"/>
                  </a:lnTo>
                  <a:lnTo>
                    <a:pt x="11569052" y="4203700"/>
                  </a:lnTo>
                  <a:lnTo>
                    <a:pt x="11485753" y="4038600"/>
                  </a:lnTo>
                  <a:lnTo>
                    <a:pt x="11566525" y="4038600"/>
                  </a:lnTo>
                  <a:lnTo>
                    <a:pt x="11566525" y="4025900"/>
                  </a:lnTo>
                  <a:lnTo>
                    <a:pt x="11566525" y="3962412"/>
                  </a:lnTo>
                  <a:lnTo>
                    <a:pt x="11821274" y="4025900"/>
                  </a:lnTo>
                  <a:lnTo>
                    <a:pt x="11821274" y="4013200"/>
                  </a:lnTo>
                  <a:lnTo>
                    <a:pt x="11621402" y="3962412"/>
                  </a:lnTo>
                  <a:lnTo>
                    <a:pt x="11621389" y="3949700"/>
                  </a:lnTo>
                  <a:lnTo>
                    <a:pt x="11621389" y="3733800"/>
                  </a:lnTo>
                  <a:lnTo>
                    <a:pt x="11827497" y="3771900"/>
                  </a:lnTo>
                  <a:lnTo>
                    <a:pt x="11827497" y="3759200"/>
                  </a:lnTo>
                  <a:lnTo>
                    <a:pt x="11690083" y="3733800"/>
                  </a:lnTo>
                  <a:lnTo>
                    <a:pt x="11621389" y="3721100"/>
                  </a:lnTo>
                  <a:lnTo>
                    <a:pt x="11621389" y="3479800"/>
                  </a:lnTo>
                  <a:lnTo>
                    <a:pt x="11827497" y="3530600"/>
                  </a:lnTo>
                  <a:lnTo>
                    <a:pt x="11827497" y="3505200"/>
                  </a:lnTo>
                  <a:lnTo>
                    <a:pt x="11690083" y="3479800"/>
                  </a:lnTo>
                  <a:lnTo>
                    <a:pt x="11621389" y="3467100"/>
                  </a:lnTo>
                  <a:lnTo>
                    <a:pt x="11621389" y="3238500"/>
                  </a:lnTo>
                  <a:lnTo>
                    <a:pt x="11827497" y="3276600"/>
                  </a:lnTo>
                  <a:lnTo>
                    <a:pt x="11827497" y="3263900"/>
                  </a:lnTo>
                  <a:lnTo>
                    <a:pt x="11690083" y="3238500"/>
                  </a:lnTo>
                  <a:lnTo>
                    <a:pt x="11621389" y="3225800"/>
                  </a:lnTo>
                  <a:lnTo>
                    <a:pt x="11621389" y="2997200"/>
                  </a:lnTo>
                  <a:lnTo>
                    <a:pt x="11827497" y="3022600"/>
                  </a:lnTo>
                  <a:lnTo>
                    <a:pt x="11827497" y="3009900"/>
                  </a:lnTo>
                  <a:lnTo>
                    <a:pt x="11724437" y="2997200"/>
                  </a:lnTo>
                  <a:lnTo>
                    <a:pt x="11621389" y="2984500"/>
                  </a:lnTo>
                  <a:lnTo>
                    <a:pt x="11621389" y="2755900"/>
                  </a:lnTo>
                  <a:lnTo>
                    <a:pt x="11827497" y="2781300"/>
                  </a:lnTo>
                  <a:lnTo>
                    <a:pt x="11827497" y="2768600"/>
                  </a:lnTo>
                  <a:lnTo>
                    <a:pt x="11715534" y="2755900"/>
                  </a:lnTo>
                  <a:lnTo>
                    <a:pt x="11603596" y="2743200"/>
                  </a:lnTo>
                  <a:lnTo>
                    <a:pt x="11603596" y="2755900"/>
                  </a:lnTo>
                  <a:lnTo>
                    <a:pt x="11603596" y="3949700"/>
                  </a:lnTo>
                  <a:lnTo>
                    <a:pt x="11566525" y="3949700"/>
                  </a:lnTo>
                  <a:lnTo>
                    <a:pt x="11566525" y="3721100"/>
                  </a:lnTo>
                  <a:lnTo>
                    <a:pt x="11603596" y="3721100"/>
                  </a:lnTo>
                  <a:lnTo>
                    <a:pt x="11603596" y="3708400"/>
                  </a:lnTo>
                  <a:lnTo>
                    <a:pt x="11566525" y="3708400"/>
                  </a:lnTo>
                  <a:lnTo>
                    <a:pt x="11566525" y="3479800"/>
                  </a:lnTo>
                  <a:lnTo>
                    <a:pt x="11603596" y="3479800"/>
                  </a:lnTo>
                  <a:lnTo>
                    <a:pt x="11603596" y="3467100"/>
                  </a:lnTo>
                  <a:lnTo>
                    <a:pt x="11566525" y="3467100"/>
                  </a:lnTo>
                  <a:lnTo>
                    <a:pt x="11566525" y="3225800"/>
                  </a:lnTo>
                  <a:lnTo>
                    <a:pt x="11603596" y="3238500"/>
                  </a:lnTo>
                  <a:lnTo>
                    <a:pt x="11603596" y="3225800"/>
                  </a:lnTo>
                  <a:lnTo>
                    <a:pt x="11566525" y="3213100"/>
                  </a:lnTo>
                  <a:lnTo>
                    <a:pt x="11566525" y="2984500"/>
                  </a:lnTo>
                  <a:lnTo>
                    <a:pt x="11603596" y="2997200"/>
                  </a:lnTo>
                  <a:lnTo>
                    <a:pt x="11603596" y="2984500"/>
                  </a:lnTo>
                  <a:lnTo>
                    <a:pt x="11566525" y="2971800"/>
                  </a:lnTo>
                  <a:lnTo>
                    <a:pt x="11566525" y="2743200"/>
                  </a:lnTo>
                  <a:lnTo>
                    <a:pt x="11603596" y="2755900"/>
                  </a:lnTo>
                  <a:lnTo>
                    <a:pt x="11603596" y="2743200"/>
                  </a:lnTo>
                  <a:lnTo>
                    <a:pt x="11566525" y="2730500"/>
                  </a:lnTo>
                  <a:lnTo>
                    <a:pt x="11566525" y="2692400"/>
                  </a:lnTo>
                  <a:lnTo>
                    <a:pt x="11827497" y="2730500"/>
                  </a:lnTo>
                  <a:lnTo>
                    <a:pt x="12459564" y="2730500"/>
                  </a:lnTo>
                  <a:lnTo>
                    <a:pt x="12800330" y="2768600"/>
                  </a:lnTo>
                  <a:lnTo>
                    <a:pt x="12800330" y="2755900"/>
                  </a:lnTo>
                  <a:lnTo>
                    <a:pt x="12683973" y="2743200"/>
                  </a:lnTo>
                  <a:lnTo>
                    <a:pt x="12683973" y="2717800"/>
                  </a:lnTo>
                  <a:lnTo>
                    <a:pt x="14248371" y="2870200"/>
                  </a:lnTo>
                  <a:lnTo>
                    <a:pt x="14248371" y="2857500"/>
                  </a:lnTo>
                  <a:lnTo>
                    <a:pt x="12941427" y="2717800"/>
                  </a:lnTo>
                  <a:lnTo>
                    <a:pt x="12809728" y="2692400"/>
                  </a:lnTo>
                  <a:lnTo>
                    <a:pt x="13384911" y="2692400"/>
                  </a:lnTo>
                  <a:lnTo>
                    <a:pt x="15217267" y="2857500"/>
                  </a:lnTo>
                  <a:lnTo>
                    <a:pt x="15217267" y="2844800"/>
                  </a:lnTo>
                  <a:lnTo>
                    <a:pt x="14585442" y="2794000"/>
                  </a:lnTo>
                  <a:lnTo>
                    <a:pt x="14585442" y="2781300"/>
                  </a:lnTo>
                  <a:lnTo>
                    <a:pt x="14585442" y="2641600"/>
                  </a:lnTo>
                  <a:lnTo>
                    <a:pt x="15513939" y="2730500"/>
                  </a:lnTo>
                  <a:lnTo>
                    <a:pt x="15513939" y="3124200"/>
                  </a:lnTo>
                  <a:lnTo>
                    <a:pt x="15531719" y="3124200"/>
                  </a:lnTo>
                  <a:lnTo>
                    <a:pt x="15531719" y="2730500"/>
                  </a:lnTo>
                  <a:lnTo>
                    <a:pt x="16357981" y="2730500"/>
                  </a:lnTo>
                  <a:lnTo>
                    <a:pt x="16357981" y="2717800"/>
                  </a:lnTo>
                  <a:lnTo>
                    <a:pt x="16138271" y="2692400"/>
                  </a:lnTo>
                  <a:lnTo>
                    <a:pt x="16138271" y="2717800"/>
                  </a:lnTo>
                  <a:lnTo>
                    <a:pt x="15523210" y="2717800"/>
                  </a:lnTo>
                  <a:lnTo>
                    <a:pt x="14749907" y="2641600"/>
                  </a:lnTo>
                  <a:lnTo>
                    <a:pt x="15117699" y="2641600"/>
                  </a:lnTo>
                  <a:lnTo>
                    <a:pt x="16138271" y="2717800"/>
                  </a:lnTo>
                  <a:lnTo>
                    <a:pt x="16138271" y="2692400"/>
                  </a:lnTo>
                  <a:lnTo>
                    <a:pt x="15582011" y="2654300"/>
                  </a:lnTo>
                  <a:lnTo>
                    <a:pt x="15582011" y="2590800"/>
                  </a:lnTo>
                  <a:lnTo>
                    <a:pt x="16670401" y="2641600"/>
                  </a:lnTo>
                  <a:lnTo>
                    <a:pt x="16670401" y="2628900"/>
                  </a:lnTo>
                  <a:lnTo>
                    <a:pt x="16569944" y="2628900"/>
                  </a:lnTo>
                  <a:lnTo>
                    <a:pt x="16569944" y="2463800"/>
                  </a:lnTo>
                  <a:lnTo>
                    <a:pt x="16839311" y="2463800"/>
                  </a:lnTo>
                  <a:lnTo>
                    <a:pt x="16839311" y="2438400"/>
                  </a:lnTo>
                  <a:lnTo>
                    <a:pt x="16671290" y="2425700"/>
                  </a:lnTo>
                  <a:lnTo>
                    <a:pt x="16671290" y="2184400"/>
                  </a:lnTo>
                  <a:lnTo>
                    <a:pt x="17068800" y="2184400"/>
                  </a:lnTo>
                  <a:lnTo>
                    <a:pt x="17068800" y="2171700"/>
                  </a:lnTo>
                  <a:lnTo>
                    <a:pt x="16519271" y="2171700"/>
                  </a:lnTo>
                  <a:lnTo>
                    <a:pt x="16519271" y="1752600"/>
                  </a:lnTo>
                  <a:lnTo>
                    <a:pt x="16501618" y="1752600"/>
                  </a:lnTo>
                  <a:lnTo>
                    <a:pt x="16501618" y="1765300"/>
                  </a:lnTo>
                  <a:lnTo>
                    <a:pt x="16501618" y="2171700"/>
                  </a:lnTo>
                  <a:lnTo>
                    <a:pt x="15691739" y="2171700"/>
                  </a:lnTo>
                  <a:lnTo>
                    <a:pt x="15691739" y="1765300"/>
                  </a:lnTo>
                  <a:lnTo>
                    <a:pt x="16501618" y="1765300"/>
                  </a:lnTo>
                  <a:lnTo>
                    <a:pt x="16501618" y="1752600"/>
                  </a:lnTo>
                  <a:lnTo>
                    <a:pt x="16451834" y="1752600"/>
                  </a:lnTo>
                  <a:lnTo>
                    <a:pt x="16451834" y="1739900"/>
                  </a:lnTo>
                  <a:lnTo>
                    <a:pt x="17068800" y="1727200"/>
                  </a:lnTo>
                  <a:lnTo>
                    <a:pt x="17068800" y="1714500"/>
                  </a:lnTo>
                  <a:lnTo>
                    <a:pt x="16451834" y="1727200"/>
                  </a:lnTo>
                  <a:lnTo>
                    <a:pt x="16451834" y="1371600"/>
                  </a:lnTo>
                  <a:lnTo>
                    <a:pt x="17068800" y="1333500"/>
                  </a:lnTo>
                  <a:lnTo>
                    <a:pt x="17068800" y="1320800"/>
                  </a:lnTo>
                  <a:lnTo>
                    <a:pt x="16434054" y="1346200"/>
                  </a:lnTo>
                  <a:lnTo>
                    <a:pt x="16434054" y="1371600"/>
                  </a:lnTo>
                  <a:lnTo>
                    <a:pt x="16434054" y="1727200"/>
                  </a:lnTo>
                  <a:lnTo>
                    <a:pt x="16434054" y="1739900"/>
                  </a:lnTo>
                  <a:lnTo>
                    <a:pt x="16434054" y="1752600"/>
                  </a:lnTo>
                  <a:lnTo>
                    <a:pt x="15825978" y="1752600"/>
                  </a:lnTo>
                  <a:lnTo>
                    <a:pt x="16434054" y="1739900"/>
                  </a:lnTo>
                  <a:lnTo>
                    <a:pt x="16434054" y="1727200"/>
                  </a:lnTo>
                  <a:lnTo>
                    <a:pt x="15767558" y="1739900"/>
                  </a:lnTo>
                  <a:lnTo>
                    <a:pt x="15767558" y="1409700"/>
                  </a:lnTo>
                  <a:lnTo>
                    <a:pt x="16434054" y="1371600"/>
                  </a:lnTo>
                  <a:lnTo>
                    <a:pt x="16434054" y="1346200"/>
                  </a:lnTo>
                  <a:lnTo>
                    <a:pt x="16054832" y="1371600"/>
                  </a:lnTo>
                  <a:lnTo>
                    <a:pt x="16054832" y="1130300"/>
                  </a:lnTo>
                  <a:lnTo>
                    <a:pt x="17068800" y="1041400"/>
                  </a:lnTo>
                  <a:lnTo>
                    <a:pt x="17068800" y="1028700"/>
                  </a:lnTo>
                  <a:close/>
                </a:path>
              </a:pathLst>
            </a:custGeom>
            <a:solidFill>
              <a:srgbClr val="DAD7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82852"/>
              <a:ext cx="17067276" cy="724966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6924" y="8904731"/>
              <a:ext cx="7155180" cy="28122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958059" y="8423148"/>
              <a:ext cx="1687067" cy="75437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167371" y="1799844"/>
              <a:ext cx="3420110" cy="1979930"/>
            </a:xfrm>
            <a:custGeom>
              <a:avLst/>
              <a:gdLst/>
              <a:ahLst/>
              <a:cxnLst/>
              <a:rect l="l" t="t" r="r" b="b"/>
              <a:pathLst>
                <a:path w="3420109" h="1979929">
                  <a:moveTo>
                    <a:pt x="3419855" y="0"/>
                  </a:moveTo>
                  <a:lnTo>
                    <a:pt x="683971" y="0"/>
                  </a:lnTo>
                  <a:lnTo>
                    <a:pt x="0" y="395935"/>
                  </a:lnTo>
                  <a:lnTo>
                    <a:pt x="0" y="1979676"/>
                  </a:lnTo>
                  <a:lnTo>
                    <a:pt x="3419855" y="1979676"/>
                  </a:lnTo>
                  <a:lnTo>
                    <a:pt x="34198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167371" y="1799844"/>
              <a:ext cx="3420110" cy="1979930"/>
            </a:xfrm>
            <a:custGeom>
              <a:avLst/>
              <a:gdLst/>
              <a:ahLst/>
              <a:cxnLst/>
              <a:rect l="l" t="t" r="r" b="b"/>
              <a:pathLst>
                <a:path w="3420109" h="1979929">
                  <a:moveTo>
                    <a:pt x="0" y="395935"/>
                  </a:moveTo>
                  <a:lnTo>
                    <a:pt x="683971" y="0"/>
                  </a:lnTo>
                  <a:lnTo>
                    <a:pt x="3419855" y="0"/>
                  </a:lnTo>
                  <a:lnTo>
                    <a:pt x="3419855" y="1979676"/>
                  </a:lnTo>
                  <a:lnTo>
                    <a:pt x="0" y="1979676"/>
                  </a:lnTo>
                  <a:lnTo>
                    <a:pt x="0" y="395935"/>
                  </a:lnTo>
                  <a:close/>
                </a:path>
              </a:pathLst>
            </a:custGeom>
            <a:ln w="9144">
              <a:solidFill>
                <a:srgbClr val="4B50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1416" rIns="0" bIns="0" rtlCol="0">
            <a:spAutoFit/>
          </a:bodyPr>
          <a:lstStyle/>
          <a:p>
            <a:pPr marL="73025">
              <a:lnSpc>
                <a:spcPct val="100000"/>
              </a:lnSpc>
              <a:spcBef>
                <a:spcPts val="110"/>
              </a:spcBef>
            </a:pPr>
            <a:r>
              <a:rPr sz="3350" dirty="0"/>
              <a:t>Дорожная</a:t>
            </a:r>
            <a:r>
              <a:rPr sz="3350" spc="-5" dirty="0"/>
              <a:t> </a:t>
            </a:r>
            <a:r>
              <a:rPr sz="3350" dirty="0"/>
              <a:t>карта 2026</a:t>
            </a:r>
            <a:r>
              <a:rPr sz="3350" spc="-10" dirty="0"/>
              <a:t> </a:t>
            </a:r>
            <a:r>
              <a:rPr sz="3350" dirty="0"/>
              <a:t>года.</a:t>
            </a:r>
            <a:r>
              <a:rPr sz="3350" spc="15" dirty="0"/>
              <a:t> </a:t>
            </a:r>
            <a:r>
              <a:rPr sz="3350" dirty="0"/>
              <a:t>Основные</a:t>
            </a:r>
            <a:r>
              <a:rPr sz="3350" spc="-5" dirty="0"/>
              <a:t> </a:t>
            </a:r>
            <a:r>
              <a:rPr sz="3350" dirty="0"/>
              <a:t>направления</a:t>
            </a:r>
            <a:r>
              <a:rPr sz="3350" spc="-35" dirty="0"/>
              <a:t> </a:t>
            </a:r>
            <a:r>
              <a:rPr sz="3350" spc="-10" dirty="0"/>
              <a:t>работы</a:t>
            </a:r>
            <a:endParaRPr sz="3350"/>
          </a:p>
        </p:txBody>
      </p:sp>
      <p:sp>
        <p:nvSpPr>
          <p:cNvPr id="36" name="object 36"/>
          <p:cNvSpPr txBox="1"/>
          <p:nvPr/>
        </p:nvSpPr>
        <p:spPr>
          <a:xfrm>
            <a:off x="654263" y="1707895"/>
            <a:ext cx="22136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B509E"/>
                </a:solidFill>
                <a:latin typeface="Verdana"/>
                <a:cs typeface="Verdana"/>
              </a:rPr>
              <a:t>Дорожная</a:t>
            </a:r>
            <a:r>
              <a:rPr sz="1800" b="1" spc="-6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b="1" spc="-20" dirty="0">
                <a:solidFill>
                  <a:srgbClr val="4B509E"/>
                </a:solidFill>
                <a:latin typeface="Verdana"/>
                <a:cs typeface="Verdana"/>
              </a:rPr>
              <a:t>карта </a:t>
            </a:r>
            <a:r>
              <a:rPr sz="1800" b="1" dirty="0">
                <a:solidFill>
                  <a:srgbClr val="4B509E"/>
                </a:solidFill>
                <a:latin typeface="Verdana"/>
                <a:cs typeface="Verdana"/>
              </a:rPr>
              <a:t>2025</a:t>
            </a:r>
            <a:r>
              <a:rPr sz="1800" b="1" spc="-5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B509E"/>
                </a:solidFill>
                <a:latin typeface="Verdana"/>
                <a:cs typeface="Verdana"/>
              </a:rPr>
              <a:t>год.</a:t>
            </a:r>
            <a:r>
              <a:rPr sz="1800" b="1" spc="-1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b="1" spc="-20" dirty="0">
                <a:solidFill>
                  <a:srgbClr val="4B509E"/>
                </a:solidFill>
                <a:latin typeface="Verdana"/>
                <a:cs typeface="Verdana"/>
              </a:rPr>
              <a:t>Отчет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500437" y="1795081"/>
            <a:ext cx="3429635" cy="1989455"/>
            <a:chOff x="3500437" y="1795081"/>
            <a:chExt cx="3429635" cy="1989455"/>
          </a:xfrm>
        </p:grpSpPr>
        <p:sp>
          <p:nvSpPr>
            <p:cNvPr id="24" name="object 24"/>
            <p:cNvSpPr/>
            <p:nvPr/>
          </p:nvSpPr>
          <p:spPr>
            <a:xfrm>
              <a:off x="3505200" y="1799844"/>
              <a:ext cx="3420110" cy="1979930"/>
            </a:xfrm>
            <a:custGeom>
              <a:avLst/>
              <a:gdLst/>
              <a:ahLst/>
              <a:cxnLst/>
              <a:rect l="l" t="t" r="r" b="b"/>
              <a:pathLst>
                <a:path w="3420109" h="1979929">
                  <a:moveTo>
                    <a:pt x="3419855" y="0"/>
                  </a:moveTo>
                  <a:lnTo>
                    <a:pt x="683971" y="0"/>
                  </a:lnTo>
                  <a:lnTo>
                    <a:pt x="0" y="395935"/>
                  </a:lnTo>
                  <a:lnTo>
                    <a:pt x="0" y="1979676"/>
                  </a:lnTo>
                  <a:lnTo>
                    <a:pt x="3419855" y="1979676"/>
                  </a:lnTo>
                  <a:lnTo>
                    <a:pt x="34198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505200" y="1799844"/>
              <a:ext cx="3420110" cy="1979930"/>
            </a:xfrm>
            <a:custGeom>
              <a:avLst/>
              <a:gdLst/>
              <a:ahLst/>
              <a:cxnLst/>
              <a:rect l="l" t="t" r="r" b="b"/>
              <a:pathLst>
                <a:path w="3420109" h="1979929">
                  <a:moveTo>
                    <a:pt x="0" y="395935"/>
                  </a:moveTo>
                  <a:lnTo>
                    <a:pt x="683971" y="0"/>
                  </a:lnTo>
                  <a:lnTo>
                    <a:pt x="3419855" y="0"/>
                  </a:lnTo>
                  <a:lnTo>
                    <a:pt x="3419855" y="1979676"/>
                  </a:lnTo>
                  <a:lnTo>
                    <a:pt x="0" y="1979676"/>
                  </a:lnTo>
                  <a:lnTo>
                    <a:pt x="0" y="395935"/>
                  </a:lnTo>
                  <a:close/>
                </a:path>
              </a:pathLst>
            </a:custGeom>
            <a:ln w="9144">
              <a:solidFill>
                <a:srgbClr val="4B50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10945609" y="1710359"/>
            <a:ext cx="23844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B509E"/>
                </a:solidFill>
                <a:latin typeface="Verdana"/>
                <a:cs typeface="Verdana"/>
              </a:rPr>
              <a:t>Рабочие</a:t>
            </a:r>
            <a:r>
              <a:rPr sz="1600" b="1" spc="-4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4B509E"/>
                </a:solidFill>
                <a:latin typeface="Verdana"/>
                <a:cs typeface="Verdana"/>
              </a:rPr>
              <a:t>группы</a:t>
            </a:r>
            <a:r>
              <a:rPr sz="1600" b="1" spc="-7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600" b="1" spc="-25" dirty="0">
                <a:solidFill>
                  <a:srgbClr val="4B509E"/>
                </a:solidFill>
                <a:latin typeface="Verdana"/>
                <a:cs typeface="Verdana"/>
              </a:rPr>
              <a:t>по: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692314" y="2227237"/>
            <a:ext cx="3047365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3810"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Осуществление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взаимодействия</a:t>
            </a:r>
            <a:r>
              <a:rPr sz="1400" b="1" spc="-4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с</a:t>
            </a:r>
            <a:r>
              <a:rPr sz="1400" b="1" spc="-3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ФУМО</a:t>
            </a:r>
            <a:r>
              <a:rPr sz="1400" b="1" spc="-25" dirty="0">
                <a:solidFill>
                  <a:srgbClr val="4B509E"/>
                </a:solidFill>
                <a:latin typeface="Verdana"/>
                <a:cs typeface="Verdana"/>
              </a:rPr>
              <a:t> СПО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по</a:t>
            </a:r>
            <a:r>
              <a:rPr sz="1400" b="1" spc="-2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УГПС</a:t>
            </a:r>
            <a:r>
              <a:rPr sz="1400" b="1" spc="-4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08.00.00</a:t>
            </a: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"Техника</a:t>
            </a:r>
            <a:r>
              <a:rPr sz="1400" b="1" spc="-4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50" dirty="0">
                <a:solidFill>
                  <a:srgbClr val="4B509E"/>
                </a:solidFill>
                <a:latin typeface="Verdana"/>
                <a:cs typeface="Verdana"/>
              </a:rPr>
              <a:t>и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технологии</a:t>
            </a:r>
            <a:r>
              <a:rPr sz="1400" b="1" spc="-7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строительства"</a:t>
            </a:r>
            <a:r>
              <a:rPr sz="1400" b="1" spc="-9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50" dirty="0">
                <a:solidFill>
                  <a:srgbClr val="4B509E"/>
                </a:solidFill>
                <a:latin typeface="Verdana"/>
                <a:cs typeface="Verdana"/>
              </a:rPr>
              <a:t>и</a:t>
            </a:r>
            <a:endParaRPr sz="1400">
              <a:latin typeface="Verdana"/>
              <a:cs typeface="Verdana"/>
            </a:endParaRPr>
          </a:p>
          <a:p>
            <a:pPr marL="292735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07.00.00</a:t>
            </a:r>
            <a:r>
              <a:rPr sz="1400" b="1" spc="-7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"Архитектура"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305826" y="2227237"/>
            <a:ext cx="314325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Анализ</a:t>
            </a:r>
            <a:r>
              <a:rPr sz="1400" b="1" spc="-7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методики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формирования</a:t>
            </a:r>
            <a:r>
              <a:rPr sz="1400" b="1" spc="-4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КЦП</a:t>
            </a:r>
            <a:r>
              <a:rPr sz="1400" b="1" spc="-1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в</a:t>
            </a:r>
            <a:r>
              <a:rPr sz="1400" b="1" spc="-3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системе </a:t>
            </a:r>
            <a:r>
              <a:rPr sz="1400" b="1" spc="-25" dirty="0">
                <a:solidFill>
                  <a:srgbClr val="4B509E"/>
                </a:solidFill>
                <a:latin typeface="Verdana"/>
                <a:cs typeface="Verdana"/>
              </a:rPr>
              <a:t>СПО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0945609" y="1954809"/>
            <a:ext cx="5515610" cy="81851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299085" algn="l"/>
                <a:tab pos="5502275" algn="l"/>
              </a:tabLst>
            </a:pP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подготовке кадров строительной от</a:t>
            </a:r>
            <a:r>
              <a:rPr sz="1400" b="1" u="heavy" dirty="0">
                <a:solidFill>
                  <a:srgbClr val="4B509E"/>
                </a:solidFill>
                <a:uFill>
                  <a:solidFill>
                    <a:srgbClr val="DAD7ED"/>
                  </a:solidFill>
                </a:uFill>
                <a:latin typeface="Verdana"/>
                <a:cs typeface="Verdana"/>
              </a:rPr>
              <a:t>расли</a:t>
            </a:r>
            <a:r>
              <a:rPr sz="1400" b="1" u="heavy" spc="165" dirty="0">
                <a:solidFill>
                  <a:srgbClr val="4B509E"/>
                </a:solidFill>
                <a:uFill>
                  <a:solidFill>
                    <a:srgbClr val="DAD7ED"/>
                  </a:solidFill>
                </a:uFill>
                <a:latin typeface="Verdana"/>
                <a:cs typeface="Verdana"/>
              </a:rPr>
              <a:t> </a:t>
            </a:r>
            <a:r>
              <a:rPr sz="1400" b="1" spc="48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u="heavy" dirty="0">
                <a:solidFill>
                  <a:srgbClr val="4B509E"/>
                </a:solidFill>
                <a:uFill>
                  <a:solidFill>
                    <a:srgbClr val="DAD7ED"/>
                  </a:solidFill>
                </a:uFill>
                <a:latin typeface="Times New Roman"/>
                <a:cs typeface="Times New Roman"/>
              </a:rPr>
              <a:t>	</a:t>
            </a:r>
            <a:endParaRPr sz="14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99085" algn="l"/>
                <a:tab pos="4674235" algn="l"/>
                <a:tab pos="5502275" algn="l"/>
              </a:tabLst>
            </a:pP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развитию</a:t>
            </a:r>
            <a:r>
              <a:rPr sz="1400" b="1" spc="-5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образовательной</a:t>
            </a:r>
            <a:r>
              <a:rPr sz="1400" b="1" spc="-7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и</a:t>
            </a:r>
            <a:r>
              <a:rPr sz="1400" b="1" spc="-4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научн</a:t>
            </a:r>
            <a:r>
              <a:rPr sz="1400" b="1" u="heavy" spc="-10" dirty="0">
                <a:solidFill>
                  <a:srgbClr val="4B509E"/>
                </a:solidFill>
                <a:uFill>
                  <a:solidFill>
                    <a:srgbClr val="DAD7ED"/>
                  </a:solidFill>
                </a:uFill>
                <a:latin typeface="Verdana"/>
                <a:cs typeface="Verdana"/>
              </a:rPr>
              <a:t>ой</a:t>
            </a:r>
            <a:r>
              <a:rPr sz="1400" b="1" u="heavy" dirty="0">
                <a:solidFill>
                  <a:srgbClr val="4B509E"/>
                </a:solidFill>
                <a:uFill>
                  <a:solidFill>
                    <a:srgbClr val="DAD7ED"/>
                  </a:solidFill>
                </a:uFill>
                <a:latin typeface="Verdana"/>
                <a:cs typeface="Verdana"/>
              </a:rPr>
              <a:t>	</a:t>
            </a:r>
            <a:r>
              <a:rPr sz="1400" b="1" spc="57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u="heavy" dirty="0">
                <a:solidFill>
                  <a:srgbClr val="4B509E"/>
                </a:solidFill>
                <a:uFill>
                  <a:solidFill>
                    <a:srgbClr val="DAD7ED"/>
                  </a:solidFill>
                </a:uFill>
                <a:latin typeface="Times New Roman"/>
                <a:cs typeface="Times New Roman"/>
              </a:rPr>
              <a:t>	</a:t>
            </a:r>
            <a:endParaRPr sz="14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деятельностей</a:t>
            </a:r>
            <a:r>
              <a:rPr sz="1400" b="1" spc="-2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в</a:t>
            </a:r>
            <a:r>
              <a:rPr sz="1400" b="1" spc="2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строительстве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0945609" y="2822879"/>
            <a:ext cx="425450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</a:tabLst>
            </a:pP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реализации</a:t>
            </a:r>
            <a:r>
              <a:rPr sz="1400" b="1" spc="-7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программы</a:t>
            </a:r>
            <a:r>
              <a:rPr sz="1400" b="1" spc="-8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продвижения Консорциума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500437" y="3991165"/>
            <a:ext cx="3429635" cy="1971039"/>
            <a:chOff x="3500437" y="3991165"/>
            <a:chExt cx="3429635" cy="1971039"/>
          </a:xfrm>
        </p:grpSpPr>
        <p:sp>
          <p:nvSpPr>
            <p:cNvPr id="28" name="object 28"/>
            <p:cNvSpPr/>
            <p:nvPr/>
          </p:nvSpPr>
          <p:spPr>
            <a:xfrm>
              <a:off x="3505200" y="3995928"/>
              <a:ext cx="3420110" cy="1961514"/>
            </a:xfrm>
            <a:custGeom>
              <a:avLst/>
              <a:gdLst/>
              <a:ahLst/>
              <a:cxnLst/>
              <a:rect l="l" t="t" r="r" b="b"/>
              <a:pathLst>
                <a:path w="3420109" h="1961514">
                  <a:moveTo>
                    <a:pt x="3419855" y="0"/>
                  </a:moveTo>
                  <a:lnTo>
                    <a:pt x="683971" y="0"/>
                  </a:lnTo>
                  <a:lnTo>
                    <a:pt x="0" y="392277"/>
                  </a:lnTo>
                  <a:lnTo>
                    <a:pt x="0" y="1961388"/>
                  </a:lnTo>
                  <a:lnTo>
                    <a:pt x="3419855" y="1961388"/>
                  </a:lnTo>
                  <a:lnTo>
                    <a:pt x="34198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505200" y="3995928"/>
              <a:ext cx="3420110" cy="1961514"/>
            </a:xfrm>
            <a:custGeom>
              <a:avLst/>
              <a:gdLst/>
              <a:ahLst/>
              <a:cxnLst/>
              <a:rect l="l" t="t" r="r" b="b"/>
              <a:pathLst>
                <a:path w="3420109" h="1961514">
                  <a:moveTo>
                    <a:pt x="0" y="392277"/>
                  </a:moveTo>
                  <a:lnTo>
                    <a:pt x="683971" y="0"/>
                  </a:lnTo>
                  <a:lnTo>
                    <a:pt x="3419855" y="0"/>
                  </a:lnTo>
                  <a:lnTo>
                    <a:pt x="3419855" y="1961388"/>
                  </a:lnTo>
                  <a:lnTo>
                    <a:pt x="0" y="1961388"/>
                  </a:lnTo>
                  <a:lnTo>
                    <a:pt x="0" y="392277"/>
                  </a:lnTo>
                  <a:close/>
                </a:path>
              </a:pathLst>
            </a:custGeom>
            <a:ln w="9144">
              <a:solidFill>
                <a:srgbClr val="4B50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061128" y="4419942"/>
            <a:ext cx="2306955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Участие</a:t>
            </a:r>
            <a:r>
              <a:rPr sz="1400" b="1" spc="-3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в</a:t>
            </a:r>
            <a:r>
              <a:rPr sz="1400" b="1" spc="-2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разработке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программ</a:t>
            </a:r>
            <a:r>
              <a:rPr sz="1400" b="1" spc="-5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повышения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квалификации</a:t>
            </a:r>
            <a:r>
              <a:rPr sz="1400" b="1" spc="-8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25" dirty="0">
                <a:solidFill>
                  <a:srgbClr val="4B509E"/>
                </a:solidFill>
                <a:latin typeface="Verdana"/>
                <a:cs typeface="Verdana"/>
              </a:rPr>
              <a:t>для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представителей</a:t>
            </a:r>
            <a:r>
              <a:rPr sz="1400" b="1" spc="-10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25" dirty="0">
                <a:solidFill>
                  <a:srgbClr val="4B509E"/>
                </a:solidFill>
                <a:latin typeface="Verdana"/>
                <a:cs typeface="Verdana"/>
              </a:rPr>
              <a:t>СПО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7162609" y="3991165"/>
            <a:ext cx="3429635" cy="1971039"/>
            <a:chOff x="7162609" y="3991165"/>
            <a:chExt cx="3429635" cy="1971039"/>
          </a:xfrm>
        </p:grpSpPr>
        <p:sp>
          <p:nvSpPr>
            <p:cNvPr id="32" name="object 32"/>
            <p:cNvSpPr/>
            <p:nvPr/>
          </p:nvSpPr>
          <p:spPr>
            <a:xfrm>
              <a:off x="7167371" y="3995928"/>
              <a:ext cx="3420110" cy="1961514"/>
            </a:xfrm>
            <a:custGeom>
              <a:avLst/>
              <a:gdLst/>
              <a:ahLst/>
              <a:cxnLst/>
              <a:rect l="l" t="t" r="r" b="b"/>
              <a:pathLst>
                <a:path w="3420109" h="1961514">
                  <a:moveTo>
                    <a:pt x="3419855" y="0"/>
                  </a:moveTo>
                  <a:lnTo>
                    <a:pt x="683971" y="0"/>
                  </a:lnTo>
                  <a:lnTo>
                    <a:pt x="0" y="392277"/>
                  </a:lnTo>
                  <a:lnTo>
                    <a:pt x="0" y="1961388"/>
                  </a:lnTo>
                  <a:lnTo>
                    <a:pt x="3419855" y="1961388"/>
                  </a:lnTo>
                  <a:lnTo>
                    <a:pt x="34198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167371" y="3995928"/>
              <a:ext cx="3420110" cy="1961514"/>
            </a:xfrm>
            <a:custGeom>
              <a:avLst/>
              <a:gdLst/>
              <a:ahLst/>
              <a:cxnLst/>
              <a:rect l="l" t="t" r="r" b="b"/>
              <a:pathLst>
                <a:path w="3420109" h="1961514">
                  <a:moveTo>
                    <a:pt x="0" y="392277"/>
                  </a:moveTo>
                  <a:lnTo>
                    <a:pt x="683971" y="0"/>
                  </a:lnTo>
                  <a:lnTo>
                    <a:pt x="3419855" y="0"/>
                  </a:lnTo>
                  <a:lnTo>
                    <a:pt x="3419855" y="1961388"/>
                  </a:lnTo>
                  <a:lnTo>
                    <a:pt x="0" y="1961388"/>
                  </a:lnTo>
                  <a:lnTo>
                    <a:pt x="0" y="392277"/>
                  </a:lnTo>
                  <a:close/>
                </a:path>
              </a:pathLst>
            </a:custGeom>
            <a:ln w="9144">
              <a:solidFill>
                <a:srgbClr val="4B50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7284580" y="4419942"/>
            <a:ext cx="3187065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Консультационная</a:t>
            </a:r>
            <a:r>
              <a:rPr sz="1400" b="1" spc="-11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поддержка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предприятий</a:t>
            </a:r>
            <a:r>
              <a:rPr sz="1400" b="1" spc="-8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строительной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отрасли</a:t>
            </a:r>
            <a:r>
              <a:rPr sz="1400" b="1" spc="-4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и</a:t>
            </a:r>
            <a:r>
              <a:rPr sz="1400" b="1" spc="-1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ПОО</a:t>
            </a:r>
            <a:r>
              <a:rPr sz="1400" b="1" spc="-1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СПО</a:t>
            </a:r>
            <a:r>
              <a:rPr sz="1400" b="1" spc="-4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по</a:t>
            </a: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25" dirty="0">
                <a:solidFill>
                  <a:srgbClr val="4B509E"/>
                </a:solidFill>
                <a:latin typeface="Verdana"/>
                <a:cs typeface="Verdana"/>
              </a:rPr>
              <a:t>ФП</a:t>
            </a:r>
            <a:endParaRPr sz="14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«Профессионалитет»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500437" y="6168961"/>
            <a:ext cx="3429635" cy="1989455"/>
            <a:chOff x="3500437" y="6168961"/>
            <a:chExt cx="3429635" cy="1989455"/>
          </a:xfrm>
        </p:grpSpPr>
        <p:sp>
          <p:nvSpPr>
            <p:cNvPr id="38" name="object 38"/>
            <p:cNvSpPr/>
            <p:nvPr/>
          </p:nvSpPr>
          <p:spPr>
            <a:xfrm>
              <a:off x="3505200" y="6173723"/>
              <a:ext cx="3420110" cy="1979930"/>
            </a:xfrm>
            <a:custGeom>
              <a:avLst/>
              <a:gdLst/>
              <a:ahLst/>
              <a:cxnLst/>
              <a:rect l="l" t="t" r="r" b="b"/>
              <a:pathLst>
                <a:path w="3420109" h="1979929">
                  <a:moveTo>
                    <a:pt x="3419855" y="0"/>
                  </a:moveTo>
                  <a:lnTo>
                    <a:pt x="683971" y="0"/>
                  </a:lnTo>
                  <a:lnTo>
                    <a:pt x="0" y="395935"/>
                  </a:lnTo>
                  <a:lnTo>
                    <a:pt x="0" y="1979676"/>
                  </a:lnTo>
                  <a:lnTo>
                    <a:pt x="3419855" y="1979676"/>
                  </a:lnTo>
                  <a:lnTo>
                    <a:pt x="34198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505200" y="6173723"/>
              <a:ext cx="3420110" cy="1979930"/>
            </a:xfrm>
            <a:custGeom>
              <a:avLst/>
              <a:gdLst/>
              <a:ahLst/>
              <a:cxnLst/>
              <a:rect l="l" t="t" r="r" b="b"/>
              <a:pathLst>
                <a:path w="3420109" h="1979929">
                  <a:moveTo>
                    <a:pt x="0" y="395935"/>
                  </a:moveTo>
                  <a:lnTo>
                    <a:pt x="683971" y="0"/>
                  </a:lnTo>
                  <a:lnTo>
                    <a:pt x="3419855" y="0"/>
                  </a:lnTo>
                  <a:lnTo>
                    <a:pt x="3419855" y="1979676"/>
                  </a:lnTo>
                  <a:lnTo>
                    <a:pt x="0" y="1979676"/>
                  </a:lnTo>
                  <a:lnTo>
                    <a:pt x="0" y="395935"/>
                  </a:lnTo>
                  <a:close/>
                </a:path>
              </a:pathLst>
            </a:custGeom>
            <a:ln w="9144">
              <a:solidFill>
                <a:srgbClr val="4B50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3622223" y="6600900"/>
            <a:ext cx="3187065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Участие</a:t>
            </a:r>
            <a:r>
              <a:rPr sz="1400" b="1" spc="-5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в</a:t>
            </a:r>
            <a:r>
              <a:rPr sz="1400" b="1" spc="-4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реализации</a:t>
            </a:r>
            <a:r>
              <a:rPr sz="1400" b="1" spc="-5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20" dirty="0">
                <a:solidFill>
                  <a:srgbClr val="4B509E"/>
                </a:solidFill>
                <a:latin typeface="Verdana"/>
                <a:cs typeface="Verdana"/>
              </a:rPr>
              <a:t>плана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мероприятий</a:t>
            </a:r>
            <a:r>
              <a:rPr sz="1400" b="1" spc="-7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по</a:t>
            </a:r>
            <a:r>
              <a:rPr sz="1400" b="1" spc="-3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выполнению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концепции</a:t>
            </a:r>
            <a:r>
              <a:rPr sz="1400" b="1" spc="-8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подготовки</a:t>
            </a:r>
            <a:r>
              <a:rPr sz="1400" b="1" spc="-8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кадров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для</a:t>
            </a:r>
            <a:r>
              <a:rPr sz="1400" b="1" spc="-6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строительной</a:t>
            </a:r>
            <a:r>
              <a:rPr sz="1400" b="1" spc="-5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отрасли</a:t>
            </a:r>
            <a:r>
              <a:rPr sz="1400" b="1" spc="-5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50" dirty="0">
                <a:solidFill>
                  <a:srgbClr val="4B509E"/>
                </a:solidFill>
                <a:latin typeface="Verdana"/>
                <a:cs typeface="Verdana"/>
              </a:rPr>
              <a:t>и </a:t>
            </a: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жилищно-коммунального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хозяйства</a:t>
            </a:r>
            <a:r>
              <a:rPr sz="1400" b="1" spc="-4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до</a:t>
            </a:r>
            <a:r>
              <a:rPr sz="1400" b="1" spc="-4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2035</a:t>
            </a:r>
            <a:r>
              <a:rPr sz="1400" b="1" spc="-20" dirty="0">
                <a:solidFill>
                  <a:srgbClr val="4B509E"/>
                </a:solidFill>
                <a:latin typeface="Verdana"/>
                <a:cs typeface="Verdana"/>
              </a:rPr>
              <a:t> года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7162609" y="6168961"/>
            <a:ext cx="3429635" cy="1997075"/>
            <a:chOff x="7162609" y="6168961"/>
            <a:chExt cx="3429635" cy="1997075"/>
          </a:xfrm>
        </p:grpSpPr>
        <p:sp>
          <p:nvSpPr>
            <p:cNvPr id="42" name="object 42"/>
            <p:cNvSpPr/>
            <p:nvPr/>
          </p:nvSpPr>
          <p:spPr>
            <a:xfrm>
              <a:off x="7167371" y="6173723"/>
              <a:ext cx="3420110" cy="1987550"/>
            </a:xfrm>
            <a:custGeom>
              <a:avLst/>
              <a:gdLst/>
              <a:ahLst/>
              <a:cxnLst/>
              <a:rect l="l" t="t" r="r" b="b"/>
              <a:pathLst>
                <a:path w="3420109" h="1987550">
                  <a:moveTo>
                    <a:pt x="3419855" y="0"/>
                  </a:moveTo>
                  <a:lnTo>
                    <a:pt x="683971" y="0"/>
                  </a:lnTo>
                  <a:lnTo>
                    <a:pt x="0" y="397459"/>
                  </a:lnTo>
                  <a:lnTo>
                    <a:pt x="0" y="1987295"/>
                  </a:lnTo>
                  <a:lnTo>
                    <a:pt x="3419855" y="1987295"/>
                  </a:lnTo>
                  <a:lnTo>
                    <a:pt x="34198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167371" y="6173723"/>
              <a:ext cx="3420110" cy="1987550"/>
            </a:xfrm>
            <a:custGeom>
              <a:avLst/>
              <a:gdLst/>
              <a:ahLst/>
              <a:cxnLst/>
              <a:rect l="l" t="t" r="r" b="b"/>
              <a:pathLst>
                <a:path w="3420109" h="1987550">
                  <a:moveTo>
                    <a:pt x="0" y="397459"/>
                  </a:moveTo>
                  <a:lnTo>
                    <a:pt x="683971" y="0"/>
                  </a:lnTo>
                  <a:lnTo>
                    <a:pt x="3419855" y="0"/>
                  </a:lnTo>
                  <a:lnTo>
                    <a:pt x="3419855" y="1987295"/>
                  </a:lnTo>
                  <a:lnTo>
                    <a:pt x="0" y="1987295"/>
                  </a:lnTo>
                  <a:lnTo>
                    <a:pt x="0" y="397459"/>
                  </a:lnTo>
                  <a:close/>
                </a:path>
              </a:pathLst>
            </a:custGeom>
            <a:ln w="9144">
              <a:solidFill>
                <a:srgbClr val="4B50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7366824" y="6602374"/>
            <a:ext cx="3022600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Участие</a:t>
            </a:r>
            <a:r>
              <a:rPr sz="1400" b="1" spc="-5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в</a:t>
            </a:r>
            <a:r>
              <a:rPr sz="1400" b="1" spc="-4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реализации</a:t>
            </a:r>
            <a:r>
              <a:rPr sz="1400" b="1" spc="-5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20" dirty="0">
                <a:solidFill>
                  <a:srgbClr val="4B509E"/>
                </a:solidFill>
                <a:latin typeface="Verdana"/>
                <a:cs typeface="Verdana"/>
              </a:rPr>
              <a:t>плана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мероприятий</a:t>
            </a:r>
            <a:r>
              <a:rPr sz="1400" b="1" spc="-9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инициативного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проекта</a:t>
            </a:r>
            <a:r>
              <a:rPr sz="1400" b="1" spc="-4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«Я-строитель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будущего!»</a:t>
            </a:r>
            <a:r>
              <a:rPr sz="1400" b="1" spc="-9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Общественного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совета</a:t>
            </a:r>
            <a:r>
              <a:rPr sz="1400" b="1" spc="-5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при</a:t>
            </a:r>
            <a:r>
              <a:rPr sz="1400" b="1" spc="-3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Минстрое</a:t>
            </a:r>
            <a:r>
              <a:rPr sz="1400" b="1" spc="-4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10" dirty="0">
                <a:solidFill>
                  <a:srgbClr val="4B509E"/>
                </a:solidFill>
                <a:latin typeface="Verdana"/>
                <a:cs typeface="Verdana"/>
              </a:rPr>
              <a:t>России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на</a:t>
            </a:r>
            <a:r>
              <a:rPr sz="1400" b="1" spc="-4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2026</a:t>
            </a:r>
            <a:r>
              <a:rPr sz="1400" b="1" spc="-3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25" dirty="0">
                <a:solidFill>
                  <a:srgbClr val="4B509E"/>
                </a:solidFill>
                <a:latin typeface="Verdana"/>
                <a:cs typeface="Verdana"/>
              </a:rPr>
              <a:t>год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533400" y="2438400"/>
            <a:ext cx="15697200" cy="5791200"/>
            <a:chOff x="533400" y="2438400"/>
            <a:chExt cx="15697200" cy="5791200"/>
          </a:xfrm>
        </p:grpSpPr>
        <p:pic>
          <p:nvPicPr>
            <p:cNvPr id="49" name="object 4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66119" y="3505200"/>
              <a:ext cx="5364480" cy="46482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3400" y="2438400"/>
              <a:ext cx="2438400" cy="24384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3400" y="5791200"/>
              <a:ext cx="2438400" cy="2438400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702627" y="5157076"/>
            <a:ext cx="22136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B509E"/>
                </a:solidFill>
                <a:latin typeface="Verdana"/>
                <a:cs typeface="Verdana"/>
              </a:rPr>
              <a:t>Дорожная</a:t>
            </a:r>
            <a:r>
              <a:rPr sz="1800" b="1" spc="-6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b="1" spc="-20" dirty="0">
                <a:solidFill>
                  <a:srgbClr val="4B509E"/>
                </a:solidFill>
                <a:latin typeface="Verdana"/>
                <a:cs typeface="Verdana"/>
              </a:rPr>
              <a:t>карта </a:t>
            </a:r>
            <a:r>
              <a:rPr sz="1800" b="1" dirty="0">
                <a:solidFill>
                  <a:srgbClr val="4B509E"/>
                </a:solidFill>
                <a:latin typeface="Verdana"/>
                <a:cs typeface="Verdana"/>
              </a:rPr>
              <a:t>2026</a:t>
            </a:r>
            <a:r>
              <a:rPr sz="1800" b="1" spc="-5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4B509E"/>
                </a:solidFill>
                <a:latin typeface="Verdana"/>
                <a:cs typeface="Verdana"/>
              </a:rPr>
              <a:t>год.</a:t>
            </a:r>
            <a:r>
              <a:rPr sz="1800" b="1" spc="-1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b="1" spc="-20" dirty="0">
                <a:solidFill>
                  <a:srgbClr val="4B509E"/>
                </a:solidFill>
                <a:latin typeface="Verdana"/>
                <a:cs typeface="Verdana"/>
              </a:rPr>
              <a:t>План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732779" y="8929429"/>
            <a:ext cx="1779270" cy="2425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Консорциум</a:t>
            </a:r>
            <a:r>
              <a:rPr sz="1400" b="1" spc="-5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25" dirty="0">
                <a:solidFill>
                  <a:srgbClr val="4B509E"/>
                </a:solidFill>
                <a:latin typeface="Verdana"/>
                <a:cs typeface="Verdana"/>
              </a:rPr>
              <a:t>СПО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0533" rIns="0" bIns="0" rtlCol="0">
            <a:spAutoFit/>
          </a:bodyPr>
          <a:lstStyle/>
          <a:p>
            <a:pPr marL="457834">
              <a:lnSpc>
                <a:spcPct val="100000"/>
              </a:lnSpc>
              <a:spcBef>
                <a:spcPts val="100"/>
              </a:spcBef>
            </a:pPr>
            <a:r>
              <a:rPr sz="3600" spc="125" dirty="0"/>
              <a:t>Ключевые</a:t>
            </a:r>
            <a:r>
              <a:rPr sz="3600" spc="275" dirty="0"/>
              <a:t> </a:t>
            </a:r>
            <a:r>
              <a:rPr sz="3600" spc="125" dirty="0"/>
              <a:t>инициативы</a:t>
            </a:r>
            <a:r>
              <a:rPr sz="3600" spc="275" dirty="0"/>
              <a:t> </a:t>
            </a:r>
            <a:r>
              <a:rPr sz="3600" spc="120" dirty="0"/>
              <a:t>Консорциума</a:t>
            </a:r>
            <a:r>
              <a:rPr sz="3600" spc="270" dirty="0"/>
              <a:t> </a:t>
            </a:r>
            <a:r>
              <a:rPr sz="3600" dirty="0"/>
              <a:t>в</a:t>
            </a:r>
            <a:r>
              <a:rPr sz="3600" spc="310" dirty="0"/>
              <a:t> </a:t>
            </a:r>
            <a:r>
              <a:rPr sz="3600" spc="85" dirty="0"/>
              <a:t>2026</a:t>
            </a:r>
            <a:r>
              <a:rPr sz="3600" spc="320" dirty="0"/>
              <a:t> </a:t>
            </a:r>
            <a:r>
              <a:rPr sz="3600" spc="120" dirty="0"/>
              <a:t>году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1029461" y="2038350"/>
            <a:ext cx="3286125" cy="1295400"/>
          </a:xfrm>
          <a:prstGeom prst="rect">
            <a:avLst/>
          </a:prstGeom>
          <a:solidFill>
            <a:srgbClr val="4B509E"/>
          </a:solidFill>
          <a:ln w="25907">
            <a:solidFill>
              <a:srgbClr val="385D8A"/>
            </a:solidFill>
          </a:ln>
        </p:spPr>
        <p:txBody>
          <a:bodyPr vert="horz" wrap="square" lIns="0" tIns="60960" rIns="0" bIns="0" rtlCol="0">
            <a:spAutoFit/>
          </a:bodyPr>
          <a:lstStyle/>
          <a:p>
            <a:pPr marL="234315" marR="280035" algn="ctr">
              <a:lnSpc>
                <a:spcPts val="1730"/>
              </a:lnSpc>
              <a:spcBef>
                <a:spcPts val="480"/>
              </a:spcBef>
            </a:pPr>
            <a:r>
              <a:rPr sz="1600" b="1" dirty="0">
                <a:solidFill>
                  <a:srgbClr val="FFFFFF"/>
                </a:solidFill>
                <a:latin typeface="Verdana"/>
                <a:cs typeface="Verdana"/>
              </a:rPr>
              <a:t>Программа</a:t>
            </a:r>
            <a:r>
              <a:rPr sz="1600" b="1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Verdana"/>
                <a:cs typeface="Verdana"/>
              </a:rPr>
              <a:t>повышения квалификации</a:t>
            </a:r>
            <a:endParaRPr sz="1600">
              <a:latin typeface="Verdana"/>
              <a:cs typeface="Verdana"/>
            </a:endParaRPr>
          </a:p>
          <a:p>
            <a:pPr marL="88265" marR="133350" algn="ctr">
              <a:lnSpc>
                <a:spcPts val="1730"/>
              </a:lnSpc>
              <a:spcBef>
                <a:spcPts val="670"/>
              </a:spcBef>
            </a:pPr>
            <a:r>
              <a:rPr sz="1600" b="1" dirty="0">
                <a:solidFill>
                  <a:srgbClr val="FFFFFF"/>
                </a:solidFill>
                <a:latin typeface="Verdana"/>
                <a:cs typeface="Verdana"/>
              </a:rPr>
              <a:t>«Цифровые</a:t>
            </a:r>
            <a:r>
              <a:rPr sz="1600" b="1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Verdana"/>
                <a:cs typeface="Verdana"/>
              </a:rPr>
              <a:t>компетенции </a:t>
            </a:r>
            <a:r>
              <a:rPr sz="1600" b="1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b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Verdana"/>
                <a:cs typeface="Verdana"/>
              </a:rPr>
              <a:t>профессиональной деятельности»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0459948" y="2067106"/>
            <a:ext cx="1067435" cy="27813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  <a:tabLst>
                <a:tab pos="478155" algn="l"/>
              </a:tabLst>
            </a:pPr>
            <a:r>
              <a:rPr sz="1800" b="1" spc="-50" dirty="0">
                <a:solidFill>
                  <a:srgbClr val="FFFFFF"/>
                </a:solidFill>
                <a:latin typeface="Verdana"/>
                <a:cs typeface="Verdana"/>
              </a:rPr>
              <a:t>У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1800" b="1" spc="-20" dirty="0">
                <a:solidFill>
                  <a:srgbClr val="FFFFFF"/>
                </a:solidFill>
                <a:latin typeface="Verdana"/>
                <a:cs typeface="Verdana"/>
              </a:rPr>
              <a:t>стни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526789" y="2067106"/>
            <a:ext cx="318770" cy="27813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r>
              <a:rPr sz="1800" b="1" spc="-35" dirty="0">
                <a:solidFill>
                  <a:srgbClr val="FFFFFF"/>
                </a:solidFill>
                <a:latin typeface="Verdana"/>
                <a:cs typeface="Verdana"/>
              </a:rPr>
              <a:t>ки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115236" y="2046668"/>
            <a:ext cx="3473450" cy="1321435"/>
            <a:chOff x="8115236" y="2046668"/>
            <a:chExt cx="3473450" cy="1321435"/>
          </a:xfrm>
        </p:grpSpPr>
        <p:sp>
          <p:nvSpPr>
            <p:cNvPr id="19" name="object 19"/>
            <p:cNvSpPr/>
            <p:nvPr/>
          </p:nvSpPr>
          <p:spPr>
            <a:xfrm>
              <a:off x="8128253" y="2059685"/>
              <a:ext cx="3447415" cy="1295400"/>
            </a:xfrm>
            <a:custGeom>
              <a:avLst/>
              <a:gdLst/>
              <a:ahLst/>
              <a:cxnLst/>
              <a:rect l="l" t="t" r="r" b="b"/>
              <a:pathLst>
                <a:path w="3447415" h="1295400">
                  <a:moveTo>
                    <a:pt x="3447288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3447288" y="1295400"/>
                  </a:lnTo>
                  <a:lnTo>
                    <a:pt x="3447288" y="0"/>
                  </a:lnTo>
                  <a:close/>
                </a:path>
              </a:pathLst>
            </a:custGeom>
            <a:solidFill>
              <a:srgbClr val="4B50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128253" y="2059685"/>
              <a:ext cx="3447415" cy="1295400"/>
            </a:xfrm>
            <a:custGeom>
              <a:avLst/>
              <a:gdLst/>
              <a:ahLst/>
              <a:cxnLst/>
              <a:rect l="l" t="t" r="r" b="b"/>
              <a:pathLst>
                <a:path w="3447415" h="1295400">
                  <a:moveTo>
                    <a:pt x="0" y="0"/>
                  </a:moveTo>
                  <a:lnTo>
                    <a:pt x="3447288" y="0"/>
                  </a:lnTo>
                  <a:lnTo>
                    <a:pt x="3447288" y="1295400"/>
                  </a:lnTo>
                  <a:lnTo>
                    <a:pt x="0" y="1295400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8584056" y="2143480"/>
            <a:ext cx="253301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Конкурс</a:t>
            </a:r>
            <a:r>
              <a:rPr sz="1800" b="1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Лучшие практики профориентации</a:t>
            </a:r>
            <a:r>
              <a:rPr sz="1800" b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Verdana"/>
                <a:cs typeface="Verdana"/>
              </a:rPr>
              <a:t>в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стройотрасли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42587" y="3678326"/>
            <a:ext cx="5347335" cy="6121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2270"/>
              </a:lnSpc>
              <a:spcBef>
                <a:spcPts val="240"/>
              </a:spcBef>
            </a:pP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участники:</a:t>
            </a:r>
            <a:r>
              <a:rPr sz="1950" spc="-1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представители</a:t>
            </a:r>
            <a:r>
              <a:rPr sz="1950" spc="-2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spc="-10" dirty="0">
                <a:solidFill>
                  <a:srgbClr val="4B509E"/>
                </a:solidFill>
                <a:latin typeface="Verdana"/>
                <a:cs typeface="Verdana"/>
              </a:rPr>
              <a:t>строительных </a:t>
            </a: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компаний,</a:t>
            </a:r>
            <a:r>
              <a:rPr sz="1950" spc="-4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spc="-25" dirty="0">
                <a:solidFill>
                  <a:srgbClr val="4B509E"/>
                </a:solidFill>
                <a:latin typeface="Verdana"/>
                <a:cs typeface="Verdana"/>
              </a:rPr>
              <a:t>ПОО</a:t>
            </a:r>
            <a:endParaRPr sz="195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160816" y="3637775"/>
            <a:ext cx="5803265" cy="622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участники:</a:t>
            </a:r>
            <a:r>
              <a:rPr sz="1950" spc="-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строительные</a:t>
            </a:r>
            <a:r>
              <a:rPr sz="1950" spc="-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предприятия,</a:t>
            </a:r>
            <a:r>
              <a:rPr sz="1950" spc="-3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spc="-25" dirty="0">
                <a:solidFill>
                  <a:srgbClr val="4B509E"/>
                </a:solidFill>
                <a:latin typeface="Verdana"/>
                <a:cs typeface="Verdana"/>
              </a:rPr>
              <a:t>СРО </a:t>
            </a: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и</a:t>
            </a:r>
            <a:r>
              <a:rPr sz="1950" spc="-3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ПОО</a:t>
            </a:r>
            <a:r>
              <a:rPr sz="1950" spc="-1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–</a:t>
            </a:r>
            <a:r>
              <a:rPr sz="1950" spc="-2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участники</a:t>
            </a:r>
            <a:r>
              <a:rPr sz="1950" spc="1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Консорциума</a:t>
            </a:r>
            <a:r>
              <a:rPr sz="1950" spc="-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spc="-25" dirty="0">
                <a:solidFill>
                  <a:srgbClr val="4B509E"/>
                </a:solidFill>
                <a:latin typeface="Verdana"/>
                <a:cs typeface="Verdana"/>
              </a:rPr>
              <a:t>СПО</a:t>
            </a:r>
            <a:endParaRPr sz="195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60056" y="4381309"/>
            <a:ext cx="12362815" cy="2199640"/>
            <a:chOff x="960056" y="4381309"/>
            <a:chExt cx="12362815" cy="2199640"/>
          </a:xfrm>
        </p:grpSpPr>
        <p:sp>
          <p:nvSpPr>
            <p:cNvPr id="7" name="object 7"/>
            <p:cNvSpPr/>
            <p:nvPr/>
          </p:nvSpPr>
          <p:spPr>
            <a:xfrm>
              <a:off x="976884" y="4386071"/>
              <a:ext cx="5045075" cy="0"/>
            </a:xfrm>
            <a:custGeom>
              <a:avLst/>
              <a:gdLst/>
              <a:ahLst/>
              <a:cxnLst/>
              <a:rect l="l" t="t" r="r" b="b"/>
              <a:pathLst>
                <a:path w="5045075">
                  <a:moveTo>
                    <a:pt x="0" y="0"/>
                  </a:moveTo>
                  <a:lnTo>
                    <a:pt x="5044973" y="0"/>
                  </a:lnTo>
                </a:path>
              </a:pathLst>
            </a:custGeom>
            <a:ln w="9144">
              <a:solidFill>
                <a:srgbClr val="4657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208263" y="4445507"/>
              <a:ext cx="5109845" cy="15875"/>
            </a:xfrm>
            <a:custGeom>
              <a:avLst/>
              <a:gdLst/>
              <a:ahLst/>
              <a:cxnLst/>
              <a:rect l="l" t="t" r="r" b="b"/>
              <a:pathLst>
                <a:path w="5109844" h="15875">
                  <a:moveTo>
                    <a:pt x="0" y="0"/>
                  </a:moveTo>
                  <a:lnTo>
                    <a:pt x="5109451" y="15849"/>
                  </a:lnTo>
                </a:path>
              </a:pathLst>
            </a:custGeom>
            <a:ln w="9144">
              <a:solidFill>
                <a:srgbClr val="4657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73074" y="5272277"/>
              <a:ext cx="3447415" cy="1295400"/>
            </a:xfrm>
            <a:custGeom>
              <a:avLst/>
              <a:gdLst/>
              <a:ahLst/>
              <a:cxnLst/>
              <a:rect l="l" t="t" r="r" b="b"/>
              <a:pathLst>
                <a:path w="3447415" h="1295400">
                  <a:moveTo>
                    <a:pt x="3447288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3447288" y="1295400"/>
                  </a:lnTo>
                  <a:lnTo>
                    <a:pt x="3447288" y="0"/>
                  </a:lnTo>
                  <a:close/>
                </a:path>
              </a:pathLst>
            </a:custGeom>
            <a:solidFill>
              <a:srgbClr val="4B50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73074" y="5272277"/>
              <a:ext cx="3447415" cy="1295400"/>
            </a:xfrm>
            <a:custGeom>
              <a:avLst/>
              <a:gdLst/>
              <a:ahLst/>
              <a:cxnLst/>
              <a:rect l="l" t="t" r="r" b="b"/>
              <a:pathLst>
                <a:path w="3447415" h="1295400">
                  <a:moveTo>
                    <a:pt x="0" y="0"/>
                  </a:moveTo>
                  <a:lnTo>
                    <a:pt x="3447288" y="0"/>
                  </a:lnTo>
                  <a:lnTo>
                    <a:pt x="3447288" y="1295400"/>
                  </a:lnTo>
                  <a:lnTo>
                    <a:pt x="0" y="1295400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342301" y="5630367"/>
            <a:ext cx="27082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9400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Рабочая</a:t>
            </a:r>
            <a:r>
              <a:rPr sz="1800" b="1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группа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(целевое</a:t>
            </a:r>
            <a:r>
              <a:rPr sz="1800" b="1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обучение)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65041" y="6955104"/>
            <a:ext cx="4716780" cy="920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всероссийский</a:t>
            </a:r>
            <a:r>
              <a:rPr sz="1950" spc="-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онлайн</a:t>
            </a:r>
            <a:r>
              <a:rPr sz="1950" spc="-2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spc="-10" dirty="0">
                <a:solidFill>
                  <a:srgbClr val="4B509E"/>
                </a:solidFill>
                <a:latin typeface="Verdana"/>
                <a:cs typeface="Verdana"/>
              </a:rPr>
              <a:t>семинар</a:t>
            </a:r>
            <a:endParaRPr sz="1950">
              <a:latin typeface="Verdana"/>
              <a:cs typeface="Verdana"/>
            </a:endParaRPr>
          </a:p>
          <a:p>
            <a:pPr marL="12700" marR="5080">
              <a:lnSpc>
                <a:spcPct val="100499"/>
              </a:lnSpc>
            </a:pP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«Целев</a:t>
            </a:r>
            <a:r>
              <a:rPr sz="1950" u="sng" dirty="0">
                <a:solidFill>
                  <a:srgbClr val="4B509E"/>
                </a:solidFill>
                <a:uFill>
                  <a:solidFill>
                    <a:srgbClr val="DAD7ED"/>
                  </a:solidFill>
                </a:uFill>
                <a:latin typeface="Verdana"/>
                <a:cs typeface="Verdana"/>
              </a:rPr>
              <a:t>ое</a:t>
            </a:r>
            <a:r>
              <a:rPr sz="1950" u="sng" spc="-50" dirty="0">
                <a:solidFill>
                  <a:srgbClr val="4B509E"/>
                </a:solidFill>
                <a:uFill>
                  <a:solidFill>
                    <a:srgbClr val="DAD7ED"/>
                  </a:solidFill>
                </a:uFill>
                <a:latin typeface="Verdana"/>
                <a:cs typeface="Verdana"/>
              </a:rPr>
              <a:t> </a:t>
            </a:r>
            <a:r>
              <a:rPr sz="1950" u="sng" dirty="0">
                <a:solidFill>
                  <a:srgbClr val="4B509E"/>
                </a:solidFill>
                <a:uFill>
                  <a:solidFill>
                    <a:srgbClr val="DAD7ED"/>
                  </a:solidFill>
                </a:uFill>
                <a:latin typeface="Verdana"/>
                <a:cs typeface="Verdana"/>
              </a:rPr>
              <a:t>обучени</a:t>
            </a: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е</a:t>
            </a:r>
            <a:r>
              <a:rPr sz="1950" spc="-3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как</a:t>
            </a:r>
            <a:r>
              <a:rPr sz="1950" spc="-2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spc="-10" dirty="0">
                <a:solidFill>
                  <a:srgbClr val="4B509E"/>
                </a:solidFill>
                <a:latin typeface="Verdana"/>
                <a:cs typeface="Verdana"/>
              </a:rPr>
              <a:t>ресурс </a:t>
            </a: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развития</a:t>
            </a:r>
            <a:r>
              <a:rPr sz="1950" spc="-3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региональной</a:t>
            </a:r>
            <a:r>
              <a:rPr sz="1950" spc="-3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spc="-10" dirty="0">
                <a:solidFill>
                  <a:srgbClr val="4B509E"/>
                </a:solidFill>
                <a:latin typeface="Verdana"/>
                <a:cs typeface="Verdana"/>
              </a:rPr>
              <a:t>экономики»</a:t>
            </a:r>
            <a:endParaRPr sz="1950">
              <a:latin typeface="Verdana"/>
              <a:cs typeface="Verdan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034605" y="5260085"/>
            <a:ext cx="10498455" cy="2754630"/>
            <a:chOff x="1034605" y="5260085"/>
            <a:chExt cx="10498455" cy="2754630"/>
          </a:xfrm>
        </p:grpSpPr>
        <p:sp>
          <p:nvSpPr>
            <p:cNvPr id="14" name="object 14"/>
            <p:cNvSpPr/>
            <p:nvPr/>
          </p:nvSpPr>
          <p:spPr>
            <a:xfrm>
              <a:off x="1039367" y="8007095"/>
              <a:ext cx="4954905" cy="2540"/>
            </a:xfrm>
            <a:custGeom>
              <a:avLst/>
              <a:gdLst/>
              <a:ahLst/>
              <a:cxnLst/>
              <a:rect l="l" t="t" r="r" b="b"/>
              <a:pathLst>
                <a:path w="4954905" h="2540">
                  <a:moveTo>
                    <a:pt x="0" y="2349"/>
                  </a:moveTo>
                  <a:lnTo>
                    <a:pt x="4954701" y="0"/>
                  </a:lnTo>
                </a:path>
              </a:pathLst>
            </a:custGeom>
            <a:ln w="9143">
              <a:solidFill>
                <a:srgbClr val="4657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085582" y="5260085"/>
              <a:ext cx="3447415" cy="1295400"/>
            </a:xfrm>
            <a:custGeom>
              <a:avLst/>
              <a:gdLst/>
              <a:ahLst/>
              <a:cxnLst/>
              <a:rect l="l" t="t" r="r" b="b"/>
              <a:pathLst>
                <a:path w="3447415" h="1295400">
                  <a:moveTo>
                    <a:pt x="3447287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3447287" y="1295400"/>
                  </a:lnTo>
                  <a:lnTo>
                    <a:pt x="3447287" y="0"/>
                  </a:lnTo>
                  <a:close/>
                </a:path>
              </a:pathLst>
            </a:custGeom>
            <a:solidFill>
              <a:srgbClr val="4B50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085581" y="5260085"/>
            <a:ext cx="3447415" cy="1295400"/>
          </a:xfrm>
          <a:prstGeom prst="rect">
            <a:avLst/>
          </a:prstGeom>
          <a:ln w="25907">
            <a:solidFill>
              <a:srgbClr val="385D8A"/>
            </a:solidFill>
          </a:ln>
        </p:spPr>
        <p:txBody>
          <a:bodyPr vert="horz" wrap="square" lIns="0" tIns="249554" rIns="0" bIns="0" rtlCol="0">
            <a:spAutoFit/>
          </a:bodyPr>
          <a:lstStyle/>
          <a:p>
            <a:pPr marL="804545" marR="799465" algn="ctr">
              <a:lnSpc>
                <a:spcPct val="100000"/>
              </a:lnSpc>
              <a:spcBef>
                <a:spcPts val="1964"/>
              </a:spcBef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Конференция Консорциума</a:t>
            </a:r>
            <a:endParaRPr sz="1800">
              <a:latin typeface="Verdana"/>
              <a:cs typeface="Verdana"/>
            </a:endParaRPr>
          </a:p>
          <a:p>
            <a:pPr algn="ctr">
              <a:lnSpc>
                <a:spcPts val="1914"/>
              </a:lnSpc>
            </a:pPr>
            <a:r>
              <a:rPr sz="1600" b="1" spc="-10" dirty="0">
                <a:solidFill>
                  <a:srgbClr val="FFFFFF"/>
                </a:solidFill>
                <a:latin typeface="Verdana"/>
                <a:cs typeface="Verdana"/>
              </a:rPr>
              <a:t>(14-</a:t>
            </a:r>
            <a:r>
              <a:rPr sz="1600" b="1" dirty="0">
                <a:solidFill>
                  <a:srgbClr val="FFFFFF"/>
                </a:solidFill>
                <a:latin typeface="Verdana"/>
                <a:cs typeface="Verdana"/>
              </a:rPr>
              <a:t>15.10.2026,</a:t>
            </a:r>
            <a:r>
              <a:rPr sz="160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Verdana"/>
                <a:cs typeface="Verdana"/>
              </a:rPr>
              <a:t>г.</a:t>
            </a:r>
            <a:r>
              <a:rPr sz="1600" b="1" spc="-2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Verdana"/>
                <a:cs typeface="Verdana"/>
              </a:rPr>
              <a:t>Самара)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270247" y="1525524"/>
            <a:ext cx="12739370" cy="6507480"/>
            <a:chOff x="4270247" y="1525524"/>
            <a:chExt cx="12739370" cy="6507480"/>
          </a:xfrm>
        </p:grpSpPr>
        <p:pic>
          <p:nvPicPr>
            <p:cNvPr id="23" name="object 2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70247" y="4800600"/>
              <a:ext cx="3058668" cy="207568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09247" y="4785359"/>
              <a:ext cx="3060192" cy="207416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96471" y="1536192"/>
              <a:ext cx="3060191" cy="2075687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8255507" y="8020812"/>
              <a:ext cx="5232400" cy="7620"/>
            </a:xfrm>
            <a:custGeom>
              <a:avLst/>
              <a:gdLst/>
              <a:ahLst/>
              <a:cxnLst/>
              <a:rect l="l" t="t" r="r" b="b"/>
              <a:pathLst>
                <a:path w="5232400" h="7620">
                  <a:moveTo>
                    <a:pt x="0" y="7048"/>
                  </a:moveTo>
                  <a:lnTo>
                    <a:pt x="5231828" y="0"/>
                  </a:lnTo>
                </a:path>
              </a:pathLst>
            </a:custGeom>
            <a:ln w="9144">
              <a:solidFill>
                <a:srgbClr val="4657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531340" y="1525524"/>
              <a:ext cx="2478024" cy="2891028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8205889" y="6898385"/>
            <a:ext cx="5988050" cy="622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участники:</a:t>
            </a:r>
            <a:r>
              <a:rPr sz="1950" spc="-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руководители</a:t>
            </a:r>
            <a:r>
              <a:rPr sz="1950" spc="-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СПО,</a:t>
            </a:r>
            <a:r>
              <a:rPr sz="1950" spc="-2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СРО,</a:t>
            </a:r>
            <a:r>
              <a:rPr sz="1950" spc="-3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spc="-10" dirty="0">
                <a:solidFill>
                  <a:srgbClr val="4B509E"/>
                </a:solidFill>
                <a:latin typeface="Verdana"/>
                <a:cs typeface="Verdana"/>
              </a:rPr>
              <a:t>бизнеса, </a:t>
            </a:r>
            <a:r>
              <a:rPr sz="1950" dirty="0">
                <a:solidFill>
                  <a:srgbClr val="4B509E"/>
                </a:solidFill>
                <a:latin typeface="Verdana"/>
                <a:cs typeface="Verdana"/>
              </a:rPr>
              <a:t>органов</a:t>
            </a:r>
            <a:r>
              <a:rPr sz="1950" spc="-2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950" spc="-10" dirty="0">
                <a:solidFill>
                  <a:srgbClr val="4B509E"/>
                </a:solidFill>
                <a:latin typeface="Verdana"/>
                <a:cs typeface="Verdana"/>
              </a:rPr>
              <a:t>власти</a:t>
            </a:r>
            <a:endParaRPr sz="1950">
              <a:latin typeface="Verdana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531361" y="9149924"/>
            <a:ext cx="12598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475AA4"/>
                </a:solidFill>
                <a:latin typeface="Verdana"/>
                <a:cs typeface="Verdana"/>
              </a:rPr>
              <a:t>Консорциум</a:t>
            </a:r>
            <a:r>
              <a:rPr sz="1000" b="1" spc="-70" dirty="0">
                <a:solidFill>
                  <a:srgbClr val="475AA4"/>
                </a:solidFill>
                <a:latin typeface="Verdana"/>
                <a:cs typeface="Verdana"/>
              </a:rPr>
              <a:t> </a:t>
            </a:r>
            <a:r>
              <a:rPr sz="1000" b="1" spc="-25" dirty="0">
                <a:solidFill>
                  <a:srgbClr val="475AA4"/>
                </a:solidFill>
                <a:latin typeface="Verdana"/>
                <a:cs typeface="Verdana"/>
              </a:rPr>
              <a:t>СПО</a:t>
            </a:r>
            <a:endParaRPr sz="1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12" y="457708"/>
            <a:ext cx="17071340" cy="8750300"/>
            <a:chOff x="-512" y="457708"/>
            <a:chExt cx="17071340" cy="8750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6924" y="8904731"/>
              <a:ext cx="7155180" cy="28122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958059" y="8423148"/>
              <a:ext cx="1687067" cy="754379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0644" rIns="0" bIns="0" rtlCol="0">
            <a:spAutoFit/>
          </a:bodyPr>
          <a:lstStyle/>
          <a:p>
            <a:pPr marL="59055" marR="5080">
              <a:lnSpc>
                <a:spcPct val="100000"/>
              </a:lnSpc>
              <a:spcBef>
                <a:spcPts val="95"/>
              </a:spcBef>
            </a:pPr>
            <a:r>
              <a:rPr dirty="0"/>
              <a:t>Содействие</a:t>
            </a:r>
            <a:r>
              <a:rPr spc="-114" dirty="0"/>
              <a:t> </a:t>
            </a:r>
            <a:r>
              <a:rPr dirty="0"/>
              <a:t>в</a:t>
            </a:r>
            <a:r>
              <a:rPr spc="-165" dirty="0"/>
              <a:t> </a:t>
            </a:r>
            <a:r>
              <a:rPr spc="-10" dirty="0"/>
              <a:t>трудоустройстве</a:t>
            </a:r>
            <a:r>
              <a:rPr spc="-105" dirty="0"/>
              <a:t> </a:t>
            </a:r>
            <a:r>
              <a:rPr dirty="0"/>
              <a:t>молодых</a:t>
            </a:r>
            <a:r>
              <a:rPr spc="-130" dirty="0"/>
              <a:t> </a:t>
            </a:r>
            <a:r>
              <a:rPr spc="-10" dirty="0"/>
              <a:t>специалистов </a:t>
            </a:r>
            <a:r>
              <a:rPr dirty="0"/>
              <a:t>Целевые</a:t>
            </a:r>
            <a:r>
              <a:rPr spc="-175" dirty="0"/>
              <a:t> </a:t>
            </a:r>
            <a:r>
              <a:rPr spc="-10" dirty="0"/>
              <a:t>договоры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8369744" y="5169344"/>
            <a:ext cx="5880100" cy="2984500"/>
            <a:chOff x="8369744" y="5169344"/>
            <a:chExt cx="5880100" cy="298450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53799" y="5257800"/>
              <a:ext cx="2895600" cy="28956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382761" y="5182362"/>
              <a:ext cx="2743200" cy="1905000"/>
            </a:xfrm>
            <a:custGeom>
              <a:avLst/>
              <a:gdLst/>
              <a:ahLst/>
              <a:cxnLst/>
              <a:rect l="l" t="t" r="r" b="b"/>
              <a:pathLst>
                <a:path w="2743200" h="1905000">
                  <a:moveTo>
                    <a:pt x="1790700" y="0"/>
                  </a:moveTo>
                  <a:lnTo>
                    <a:pt x="1790700" y="476250"/>
                  </a:lnTo>
                  <a:lnTo>
                    <a:pt x="0" y="476250"/>
                  </a:lnTo>
                  <a:lnTo>
                    <a:pt x="0" y="1428750"/>
                  </a:lnTo>
                  <a:lnTo>
                    <a:pt x="1790700" y="1428750"/>
                  </a:lnTo>
                  <a:lnTo>
                    <a:pt x="1790700" y="1905000"/>
                  </a:lnTo>
                  <a:lnTo>
                    <a:pt x="2743200" y="952500"/>
                  </a:lnTo>
                  <a:lnTo>
                    <a:pt x="1790700" y="0"/>
                  </a:lnTo>
                  <a:close/>
                </a:path>
              </a:pathLst>
            </a:custGeom>
            <a:solidFill>
              <a:srgbClr val="455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382761" y="5182362"/>
              <a:ext cx="2743200" cy="1905000"/>
            </a:xfrm>
            <a:custGeom>
              <a:avLst/>
              <a:gdLst/>
              <a:ahLst/>
              <a:cxnLst/>
              <a:rect l="l" t="t" r="r" b="b"/>
              <a:pathLst>
                <a:path w="2743200" h="1905000">
                  <a:moveTo>
                    <a:pt x="0" y="476250"/>
                  </a:moveTo>
                  <a:lnTo>
                    <a:pt x="1790700" y="476250"/>
                  </a:lnTo>
                  <a:lnTo>
                    <a:pt x="1790700" y="0"/>
                  </a:lnTo>
                  <a:lnTo>
                    <a:pt x="2743200" y="952500"/>
                  </a:lnTo>
                  <a:lnTo>
                    <a:pt x="1790700" y="1905000"/>
                  </a:lnTo>
                  <a:lnTo>
                    <a:pt x="1790700" y="1428750"/>
                  </a:lnTo>
                  <a:lnTo>
                    <a:pt x="0" y="1428750"/>
                  </a:lnTo>
                  <a:lnTo>
                    <a:pt x="0" y="476250"/>
                  </a:lnTo>
                  <a:close/>
                </a:path>
              </a:pathLst>
            </a:custGeom>
            <a:ln w="25908">
              <a:solidFill>
                <a:srgbClr val="4557A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717804" y="304800"/>
            <a:ext cx="15953740" cy="5005070"/>
            <a:chOff x="717804" y="304800"/>
            <a:chExt cx="15953740" cy="500507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97199" y="304800"/>
              <a:ext cx="888492" cy="89306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283951" y="1525524"/>
              <a:ext cx="6387071" cy="378409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75975" y="1717547"/>
              <a:ext cx="6003035" cy="339971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915162" y="2663189"/>
              <a:ext cx="7239000" cy="967740"/>
            </a:xfrm>
            <a:custGeom>
              <a:avLst/>
              <a:gdLst/>
              <a:ahLst/>
              <a:cxnLst/>
              <a:rect l="l" t="t" r="r" b="b"/>
              <a:pathLst>
                <a:path w="7239000" h="967739">
                  <a:moveTo>
                    <a:pt x="7239000" y="0"/>
                  </a:moveTo>
                  <a:lnTo>
                    <a:pt x="0" y="0"/>
                  </a:lnTo>
                  <a:lnTo>
                    <a:pt x="0" y="967739"/>
                  </a:lnTo>
                  <a:lnTo>
                    <a:pt x="7239000" y="967739"/>
                  </a:lnTo>
                  <a:lnTo>
                    <a:pt x="7239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15162" y="2663189"/>
              <a:ext cx="7239000" cy="967740"/>
            </a:xfrm>
            <a:custGeom>
              <a:avLst/>
              <a:gdLst/>
              <a:ahLst/>
              <a:cxnLst/>
              <a:rect l="l" t="t" r="r" b="b"/>
              <a:pathLst>
                <a:path w="7239000" h="967739">
                  <a:moveTo>
                    <a:pt x="0" y="0"/>
                  </a:moveTo>
                  <a:lnTo>
                    <a:pt x="7239000" y="0"/>
                  </a:lnTo>
                  <a:lnTo>
                    <a:pt x="7239000" y="967739"/>
                  </a:lnTo>
                  <a:lnTo>
                    <a:pt x="0" y="967739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4557A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7804" y="2188464"/>
              <a:ext cx="7072883" cy="122377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15162" y="4159758"/>
              <a:ext cx="7239000" cy="967740"/>
            </a:xfrm>
            <a:custGeom>
              <a:avLst/>
              <a:gdLst/>
              <a:ahLst/>
              <a:cxnLst/>
              <a:rect l="l" t="t" r="r" b="b"/>
              <a:pathLst>
                <a:path w="7239000" h="967739">
                  <a:moveTo>
                    <a:pt x="7239000" y="0"/>
                  </a:moveTo>
                  <a:lnTo>
                    <a:pt x="0" y="0"/>
                  </a:lnTo>
                  <a:lnTo>
                    <a:pt x="0" y="967739"/>
                  </a:lnTo>
                  <a:lnTo>
                    <a:pt x="7239000" y="967739"/>
                  </a:lnTo>
                  <a:lnTo>
                    <a:pt x="7239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15162" y="4159758"/>
              <a:ext cx="7239000" cy="967740"/>
            </a:xfrm>
            <a:custGeom>
              <a:avLst/>
              <a:gdLst/>
              <a:ahLst/>
              <a:cxnLst/>
              <a:rect l="l" t="t" r="r" b="b"/>
              <a:pathLst>
                <a:path w="7239000" h="967739">
                  <a:moveTo>
                    <a:pt x="0" y="0"/>
                  </a:moveTo>
                  <a:lnTo>
                    <a:pt x="7239000" y="0"/>
                  </a:lnTo>
                  <a:lnTo>
                    <a:pt x="7239000" y="967739"/>
                  </a:lnTo>
                  <a:lnTo>
                    <a:pt x="0" y="967739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4557A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7804" y="3668267"/>
              <a:ext cx="7072883" cy="1222248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895902" y="2296693"/>
            <a:ext cx="6589395" cy="20535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8067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sz="1800" b="1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квартал-</a:t>
            </a:r>
            <a:r>
              <a:rPr sz="1800" b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рабочая</a:t>
            </a:r>
            <a:r>
              <a:rPr sz="1800" b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группа</a:t>
            </a:r>
            <a:r>
              <a:rPr sz="18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Консорциума</a:t>
            </a:r>
            <a:r>
              <a:rPr sz="1800" b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СПО</a:t>
            </a:r>
            <a:r>
              <a:rPr sz="1800" b="1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Verdana"/>
                <a:cs typeface="Verdana"/>
              </a:rPr>
              <a:t>в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сфере</a:t>
            </a:r>
            <a:r>
              <a:rPr sz="1800" b="1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строительства</a:t>
            </a:r>
            <a:r>
              <a:rPr sz="1800" b="1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800" b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совершенствованию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форм</a:t>
            </a:r>
            <a:r>
              <a:rPr sz="1800" b="1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трудоустройства</a:t>
            </a:r>
            <a:r>
              <a:rPr sz="1800" b="1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выпускников</a:t>
            </a:r>
            <a:r>
              <a:rPr sz="1800" b="1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Verdana"/>
                <a:cs typeface="Verdana"/>
              </a:rPr>
              <a:t>СПО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90"/>
              </a:spcBef>
            </a:pPr>
            <a:endParaRPr sz="18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1-3</a:t>
            </a:r>
            <a:r>
              <a:rPr sz="1800" b="1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квартал</a:t>
            </a:r>
            <a:r>
              <a:rPr sz="1800" b="1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800" b="1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проработка</a:t>
            </a:r>
            <a:r>
              <a:rPr sz="1800" b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вопроса,</a:t>
            </a:r>
            <a:r>
              <a:rPr sz="1800" b="1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обсуждение</a:t>
            </a:r>
            <a:r>
              <a:rPr sz="1800" b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Verdana"/>
                <a:cs typeface="Verdana"/>
              </a:rPr>
              <a:t>и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подготовка</a:t>
            </a:r>
            <a:r>
              <a:rPr sz="1800" b="1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писем</a:t>
            </a:r>
            <a:r>
              <a:rPr sz="1800" b="1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b="1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предложений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717804" y="5146547"/>
            <a:ext cx="7449820" cy="1492250"/>
            <a:chOff x="717804" y="5146547"/>
            <a:chExt cx="7449820" cy="1492250"/>
          </a:xfrm>
        </p:grpSpPr>
        <p:sp>
          <p:nvSpPr>
            <p:cNvPr id="23" name="object 23"/>
            <p:cNvSpPr/>
            <p:nvPr/>
          </p:nvSpPr>
          <p:spPr>
            <a:xfrm>
              <a:off x="915162" y="5656325"/>
              <a:ext cx="7239000" cy="969644"/>
            </a:xfrm>
            <a:custGeom>
              <a:avLst/>
              <a:gdLst/>
              <a:ahLst/>
              <a:cxnLst/>
              <a:rect l="l" t="t" r="r" b="b"/>
              <a:pathLst>
                <a:path w="7239000" h="969645">
                  <a:moveTo>
                    <a:pt x="7239000" y="0"/>
                  </a:moveTo>
                  <a:lnTo>
                    <a:pt x="0" y="0"/>
                  </a:lnTo>
                  <a:lnTo>
                    <a:pt x="0" y="969263"/>
                  </a:lnTo>
                  <a:lnTo>
                    <a:pt x="7239000" y="969263"/>
                  </a:lnTo>
                  <a:lnTo>
                    <a:pt x="7239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15162" y="5656325"/>
              <a:ext cx="7239000" cy="969644"/>
            </a:xfrm>
            <a:custGeom>
              <a:avLst/>
              <a:gdLst/>
              <a:ahLst/>
              <a:cxnLst/>
              <a:rect l="l" t="t" r="r" b="b"/>
              <a:pathLst>
                <a:path w="7239000" h="969645">
                  <a:moveTo>
                    <a:pt x="0" y="0"/>
                  </a:moveTo>
                  <a:lnTo>
                    <a:pt x="7239000" y="0"/>
                  </a:lnTo>
                  <a:lnTo>
                    <a:pt x="7239000" y="969263"/>
                  </a:lnTo>
                  <a:lnTo>
                    <a:pt x="0" y="969263"/>
                  </a:lnTo>
                  <a:lnTo>
                    <a:pt x="0" y="0"/>
                  </a:lnTo>
                  <a:close/>
                </a:path>
              </a:pathLst>
            </a:custGeom>
            <a:ln w="25908">
              <a:solidFill>
                <a:srgbClr val="4557A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7804" y="5146547"/>
              <a:ext cx="7071359" cy="1223771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896061" y="5255272"/>
            <a:ext cx="62547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8</a:t>
            </a:r>
            <a:r>
              <a:rPr sz="1800" b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октября</a:t>
            </a:r>
            <a:r>
              <a:rPr sz="18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800" b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Verdana"/>
                <a:cs typeface="Verdana"/>
              </a:rPr>
              <a:t>онлайн-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семинар</a:t>
            </a:r>
            <a:r>
              <a:rPr sz="1800" b="1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b="1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Правительством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96061" y="5529592"/>
            <a:ext cx="5501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Смоленской</a:t>
            </a:r>
            <a:r>
              <a:rPr sz="1800" b="1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области</a:t>
            </a:r>
            <a:r>
              <a:rPr sz="1800" b="1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при</a:t>
            </a:r>
            <a:r>
              <a:rPr sz="1800" b="1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поддержке</a:t>
            </a:r>
            <a:r>
              <a:rPr sz="1800" b="1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Verdana"/>
                <a:cs typeface="Verdana"/>
              </a:rPr>
              <a:t>СРО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06459" y="5661151"/>
            <a:ext cx="127762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Запись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онлайн-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семинара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717804" y="6659880"/>
            <a:ext cx="7449820" cy="1888489"/>
            <a:chOff x="717804" y="6659880"/>
            <a:chExt cx="7449820" cy="1888489"/>
          </a:xfrm>
        </p:grpSpPr>
        <p:sp>
          <p:nvSpPr>
            <p:cNvPr id="29" name="object 29"/>
            <p:cNvSpPr/>
            <p:nvPr/>
          </p:nvSpPr>
          <p:spPr>
            <a:xfrm>
              <a:off x="915162" y="7169658"/>
              <a:ext cx="7239000" cy="1365885"/>
            </a:xfrm>
            <a:custGeom>
              <a:avLst/>
              <a:gdLst/>
              <a:ahLst/>
              <a:cxnLst/>
              <a:rect l="l" t="t" r="r" b="b"/>
              <a:pathLst>
                <a:path w="7239000" h="1365884">
                  <a:moveTo>
                    <a:pt x="7239000" y="0"/>
                  </a:moveTo>
                  <a:lnTo>
                    <a:pt x="0" y="0"/>
                  </a:lnTo>
                  <a:lnTo>
                    <a:pt x="0" y="1365504"/>
                  </a:lnTo>
                  <a:lnTo>
                    <a:pt x="7239000" y="1365504"/>
                  </a:lnTo>
                  <a:lnTo>
                    <a:pt x="7239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15162" y="7169658"/>
              <a:ext cx="7239000" cy="1365885"/>
            </a:xfrm>
            <a:custGeom>
              <a:avLst/>
              <a:gdLst/>
              <a:ahLst/>
              <a:cxnLst/>
              <a:rect l="l" t="t" r="r" b="b"/>
              <a:pathLst>
                <a:path w="7239000" h="1365884">
                  <a:moveTo>
                    <a:pt x="0" y="0"/>
                  </a:moveTo>
                  <a:lnTo>
                    <a:pt x="7239000" y="0"/>
                  </a:lnTo>
                  <a:lnTo>
                    <a:pt x="7239000" y="1365504"/>
                  </a:lnTo>
                  <a:lnTo>
                    <a:pt x="0" y="1365504"/>
                  </a:lnTo>
                  <a:lnTo>
                    <a:pt x="0" y="0"/>
                  </a:lnTo>
                  <a:close/>
                </a:path>
              </a:pathLst>
            </a:custGeom>
            <a:ln w="25907">
              <a:solidFill>
                <a:srgbClr val="4557A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7804" y="6659880"/>
              <a:ext cx="7071359" cy="1714500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912588" y="6784923"/>
            <a:ext cx="662622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2025-2026</a:t>
            </a:r>
            <a:r>
              <a:rPr sz="1800" b="1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1800" b="1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работа</a:t>
            </a:r>
            <a:r>
              <a:rPr sz="1800" b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регионами</a:t>
            </a:r>
            <a:r>
              <a:rPr sz="1800" b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800" b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реализации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механизма</a:t>
            </a:r>
            <a:r>
              <a:rPr sz="1800" b="1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целевых</a:t>
            </a:r>
            <a:r>
              <a:rPr sz="1800" b="1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договоров</a:t>
            </a:r>
            <a:r>
              <a:rPr sz="1800" b="1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b="1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системе</a:t>
            </a:r>
            <a:r>
              <a:rPr sz="1800" b="1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Verdana"/>
                <a:cs typeface="Verdana"/>
              </a:rPr>
              <a:t>СПО,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взаимодействие</a:t>
            </a:r>
            <a:r>
              <a:rPr sz="1800" b="1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b="1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Минтруда</a:t>
            </a:r>
            <a:r>
              <a:rPr sz="1800" b="1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России</a:t>
            </a:r>
            <a:r>
              <a:rPr sz="1800" b="1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1800" b="1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участию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предприятий</a:t>
            </a:r>
            <a:r>
              <a:rPr sz="1800" b="1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стройотрасли</a:t>
            </a:r>
            <a:r>
              <a:rPr sz="1800" b="1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b="1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«заказе»</a:t>
            </a:r>
            <a:r>
              <a:rPr sz="1800" b="1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кадров</a:t>
            </a:r>
            <a:r>
              <a:rPr sz="1800" b="1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Verdana"/>
                <a:cs typeface="Verdana"/>
              </a:rPr>
              <a:t>на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портале</a:t>
            </a:r>
            <a:r>
              <a:rPr sz="1800" b="1" spc="-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Работа</a:t>
            </a:r>
            <a:r>
              <a:rPr sz="1800" b="1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России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732779" y="8929429"/>
            <a:ext cx="1779270" cy="2425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Консорциум</a:t>
            </a:r>
            <a:r>
              <a:rPr sz="1400" b="1" spc="-5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25" dirty="0">
                <a:solidFill>
                  <a:srgbClr val="4B509E"/>
                </a:solidFill>
                <a:latin typeface="Verdana"/>
                <a:cs typeface="Verdana"/>
              </a:rPr>
              <a:t>СПО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12" y="457708"/>
            <a:ext cx="17071340" cy="8750300"/>
            <a:chOff x="-512" y="457708"/>
            <a:chExt cx="17071340" cy="8750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6924" y="8904731"/>
              <a:ext cx="7155180" cy="28122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958059" y="8423148"/>
              <a:ext cx="1687067" cy="754379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0644" rIns="0" bIns="0" rtlCol="0">
            <a:spAutoFit/>
          </a:bodyPr>
          <a:lstStyle/>
          <a:p>
            <a:pPr marL="39370">
              <a:lnSpc>
                <a:spcPct val="100000"/>
              </a:lnSpc>
              <a:spcBef>
                <a:spcPts val="95"/>
              </a:spcBef>
            </a:pPr>
            <a:r>
              <a:rPr dirty="0"/>
              <a:t>Конференция</a:t>
            </a:r>
            <a:r>
              <a:rPr spc="-235" dirty="0"/>
              <a:t> </a:t>
            </a:r>
            <a:r>
              <a:rPr dirty="0"/>
              <a:t>Консорциума</a:t>
            </a:r>
            <a:r>
              <a:rPr spc="-220" dirty="0"/>
              <a:t> </a:t>
            </a:r>
            <a:r>
              <a:rPr spc="-25" dirty="0"/>
              <a:t>СПО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93776" y="457200"/>
            <a:ext cx="16015969" cy="8336280"/>
            <a:chOff x="493776" y="457200"/>
            <a:chExt cx="16015969" cy="833628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3788" y="1255776"/>
              <a:ext cx="5791187" cy="399287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5800" y="1447800"/>
              <a:ext cx="5407152" cy="360883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3776" y="4980432"/>
              <a:ext cx="5526024" cy="381304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800" y="5172455"/>
              <a:ext cx="5141976" cy="342899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70376" y="4151376"/>
              <a:ext cx="5484876" cy="37917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62399" y="4343400"/>
              <a:ext cx="5100828" cy="340766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315199" y="1524000"/>
              <a:ext cx="1591055" cy="992124"/>
            </a:xfrm>
            <a:prstGeom prst="rect">
              <a:avLst/>
            </a:prstGeom>
          </p:spPr>
        </p:pic>
        <p:pic>
          <p:nvPicPr>
            <p:cNvPr id="14" name="object 14" descr="лого СТРОИТЕЛИ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125199" y="1600200"/>
              <a:ext cx="1752600" cy="8382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563599" y="1600200"/>
              <a:ext cx="966693" cy="83515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77399" y="1447800"/>
              <a:ext cx="1028700" cy="110185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620999" y="457200"/>
              <a:ext cx="888492" cy="893063"/>
            </a:xfrm>
            <a:prstGeom prst="rect">
              <a:avLst/>
            </a:prstGeom>
          </p:spPr>
        </p:pic>
        <p:pic>
          <p:nvPicPr>
            <p:cNvPr id="18" name="object 18" descr="https://avatars.mds.yandex.net/i?id=259e2a6e9731b257e4b468de932c87710b835e66-5130185-images-thumbs&amp;n=1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715999" y="5638800"/>
              <a:ext cx="1828800" cy="1828800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7241311" y="2927096"/>
            <a:ext cx="911606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i="1" spc="-10" dirty="0">
                <a:solidFill>
                  <a:srgbClr val="4B509E"/>
                </a:solidFill>
                <a:latin typeface="Verdana"/>
                <a:cs typeface="Verdana"/>
              </a:rPr>
              <a:t>14-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15</a:t>
            </a:r>
            <a:r>
              <a:rPr sz="1800" i="1" spc="105" dirty="0">
                <a:solidFill>
                  <a:srgbClr val="4B509E"/>
                </a:solidFill>
                <a:latin typeface="Verdana"/>
                <a:cs typeface="Verdana"/>
              </a:rPr>
              <a:t> 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октября</a:t>
            </a:r>
            <a:r>
              <a:rPr sz="1800" i="1" spc="120" dirty="0">
                <a:solidFill>
                  <a:srgbClr val="4B509E"/>
                </a:solidFill>
                <a:latin typeface="Verdana"/>
                <a:cs typeface="Verdana"/>
              </a:rPr>
              <a:t> 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2025</a:t>
            </a:r>
            <a:r>
              <a:rPr sz="1800" i="1" spc="110" dirty="0">
                <a:solidFill>
                  <a:srgbClr val="4B509E"/>
                </a:solidFill>
                <a:latin typeface="Verdana"/>
                <a:cs typeface="Verdana"/>
              </a:rPr>
              <a:t> 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года</a:t>
            </a:r>
            <a:r>
              <a:rPr sz="1800" i="1" spc="105" dirty="0">
                <a:solidFill>
                  <a:srgbClr val="4B509E"/>
                </a:solidFill>
                <a:latin typeface="Verdana"/>
                <a:cs typeface="Verdana"/>
              </a:rPr>
              <a:t> 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в</a:t>
            </a:r>
            <a:r>
              <a:rPr sz="1800" i="1" spc="114" dirty="0">
                <a:solidFill>
                  <a:srgbClr val="4B509E"/>
                </a:solidFill>
                <a:latin typeface="Verdana"/>
                <a:cs typeface="Verdana"/>
              </a:rPr>
              <a:t> 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г.</a:t>
            </a:r>
            <a:r>
              <a:rPr sz="1800" i="1" spc="114" dirty="0">
                <a:solidFill>
                  <a:srgbClr val="4B509E"/>
                </a:solidFill>
                <a:latin typeface="Verdana"/>
                <a:cs typeface="Verdana"/>
              </a:rPr>
              <a:t> 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Смоленск:</a:t>
            </a:r>
            <a:r>
              <a:rPr sz="1800" i="1" spc="110" dirty="0">
                <a:solidFill>
                  <a:srgbClr val="4B509E"/>
                </a:solidFill>
                <a:latin typeface="Verdana"/>
                <a:cs typeface="Verdana"/>
              </a:rPr>
              <a:t> 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более</a:t>
            </a:r>
            <a:r>
              <a:rPr sz="1800" i="1" spc="114" dirty="0">
                <a:solidFill>
                  <a:srgbClr val="4B509E"/>
                </a:solidFill>
                <a:latin typeface="Verdana"/>
                <a:cs typeface="Verdana"/>
              </a:rPr>
              <a:t> 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120</a:t>
            </a:r>
            <a:r>
              <a:rPr sz="1800" i="1" spc="114" dirty="0">
                <a:solidFill>
                  <a:srgbClr val="4B509E"/>
                </a:solidFill>
                <a:latin typeface="Verdana"/>
                <a:cs typeface="Verdana"/>
              </a:rPr>
              <a:t> 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человек</a:t>
            </a:r>
            <a:r>
              <a:rPr sz="1800" i="1" spc="110" dirty="0">
                <a:solidFill>
                  <a:srgbClr val="4B509E"/>
                </a:solidFill>
                <a:latin typeface="Verdana"/>
                <a:cs typeface="Verdana"/>
              </a:rPr>
              <a:t> 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из</a:t>
            </a:r>
            <a:r>
              <a:rPr sz="1800" i="1" spc="120" dirty="0">
                <a:solidFill>
                  <a:srgbClr val="4B509E"/>
                </a:solidFill>
                <a:latin typeface="Verdana"/>
                <a:cs typeface="Verdana"/>
              </a:rPr>
              <a:t>  </a:t>
            </a:r>
            <a:r>
              <a:rPr sz="1800" i="1" spc="-25" dirty="0">
                <a:solidFill>
                  <a:srgbClr val="4B509E"/>
                </a:solidFill>
                <a:latin typeface="Verdana"/>
                <a:cs typeface="Verdana"/>
              </a:rPr>
              <a:t>32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субъектов</a:t>
            </a:r>
            <a:r>
              <a:rPr sz="1800" i="1" spc="-4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Российской</a:t>
            </a:r>
            <a:r>
              <a:rPr sz="1800" i="1" spc="-4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Федерации</a:t>
            </a:r>
            <a:r>
              <a:rPr sz="1800" i="1" spc="-3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(география</a:t>
            </a:r>
            <a:r>
              <a:rPr sz="1800" i="1" spc="-3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участников:</a:t>
            </a:r>
            <a:r>
              <a:rPr sz="1800" i="1" spc="-4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от</a:t>
            </a:r>
            <a:r>
              <a:rPr sz="1800" i="1" spc="-5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i="1" spc="-10" dirty="0">
                <a:solidFill>
                  <a:srgbClr val="4B509E"/>
                </a:solidFill>
                <a:latin typeface="Verdana"/>
                <a:cs typeface="Verdana"/>
              </a:rPr>
              <a:t>Калининграда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до</a:t>
            </a:r>
            <a:r>
              <a:rPr sz="1800" i="1" spc="-3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Владивостока</a:t>
            </a:r>
            <a:r>
              <a:rPr sz="1800" i="1" spc="-2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и</a:t>
            </a:r>
            <a:r>
              <a:rPr sz="1800" i="1" spc="-3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от</a:t>
            </a:r>
            <a:r>
              <a:rPr sz="1800" i="1" spc="-4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Мурманска</a:t>
            </a:r>
            <a:r>
              <a:rPr sz="1800" i="1" spc="-3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i="1" dirty="0">
                <a:solidFill>
                  <a:srgbClr val="4B509E"/>
                </a:solidFill>
                <a:latin typeface="Verdana"/>
                <a:cs typeface="Verdana"/>
              </a:rPr>
              <a:t>до</a:t>
            </a:r>
            <a:r>
              <a:rPr sz="1800" i="1" spc="-2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800" i="1" spc="-10" dirty="0">
                <a:solidFill>
                  <a:srgbClr val="4B509E"/>
                </a:solidFill>
                <a:latin typeface="Verdana"/>
                <a:cs typeface="Verdana"/>
              </a:rPr>
              <a:t>Дербента).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601822" y="5650471"/>
            <a:ext cx="334899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446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4B509E"/>
                </a:solidFill>
                <a:latin typeface="Verdana"/>
                <a:cs typeface="Verdana"/>
              </a:rPr>
              <a:t>Конференция </a:t>
            </a:r>
            <a:r>
              <a:rPr sz="2400" b="1" dirty="0">
                <a:solidFill>
                  <a:srgbClr val="4B509E"/>
                </a:solidFill>
                <a:latin typeface="Verdana"/>
                <a:cs typeface="Verdana"/>
              </a:rPr>
              <a:t>Консорциума</a:t>
            </a:r>
            <a:r>
              <a:rPr sz="2400" b="1" spc="-114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2400" b="1" spc="-25" dirty="0">
                <a:solidFill>
                  <a:srgbClr val="4B509E"/>
                </a:solidFill>
                <a:latin typeface="Verdana"/>
                <a:cs typeface="Verdana"/>
              </a:rPr>
              <a:t>СПО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880"/>
              </a:spcBef>
            </a:pPr>
            <a:r>
              <a:rPr sz="2400" b="1" dirty="0">
                <a:solidFill>
                  <a:srgbClr val="777CBF"/>
                </a:solidFill>
                <a:latin typeface="Verdana"/>
                <a:cs typeface="Verdana"/>
              </a:rPr>
              <a:t>Октябрь</a:t>
            </a:r>
            <a:r>
              <a:rPr sz="2400" b="1" spc="-90" dirty="0">
                <a:solidFill>
                  <a:srgbClr val="777CBF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777CBF"/>
                </a:solidFill>
                <a:latin typeface="Verdana"/>
                <a:cs typeface="Verdana"/>
              </a:rPr>
              <a:t>2026</a:t>
            </a:r>
            <a:r>
              <a:rPr sz="2400" b="1" spc="-65" dirty="0">
                <a:solidFill>
                  <a:srgbClr val="777CBF"/>
                </a:solidFill>
                <a:latin typeface="Verdana"/>
                <a:cs typeface="Verdana"/>
              </a:rPr>
              <a:t> </a:t>
            </a:r>
            <a:r>
              <a:rPr sz="2400" b="1" spc="-20" dirty="0">
                <a:solidFill>
                  <a:srgbClr val="777CBF"/>
                </a:solidFill>
                <a:latin typeface="Verdana"/>
                <a:cs typeface="Verdana"/>
              </a:rPr>
              <a:t>года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32779" y="8929429"/>
            <a:ext cx="1779270" cy="2425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Консорциум</a:t>
            </a:r>
            <a:r>
              <a:rPr sz="1400" b="1" spc="-5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25" dirty="0">
                <a:solidFill>
                  <a:srgbClr val="4B509E"/>
                </a:solidFill>
                <a:latin typeface="Verdana"/>
                <a:cs typeface="Verdana"/>
              </a:rPr>
              <a:t>СПО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1187" y="1468005"/>
            <a:ext cx="111220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solidFill>
                  <a:srgbClr val="4B509E"/>
                </a:solidFill>
                <a:latin typeface="Verdana"/>
                <a:cs typeface="Verdana"/>
              </a:rPr>
              <a:t>Приглашаем</a:t>
            </a:r>
            <a:r>
              <a:rPr sz="4800" b="1" spc="-155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4800" b="1" dirty="0">
                <a:solidFill>
                  <a:srgbClr val="4B509E"/>
                </a:solidFill>
                <a:latin typeface="Verdana"/>
                <a:cs typeface="Verdana"/>
              </a:rPr>
              <a:t>к</a:t>
            </a:r>
            <a:r>
              <a:rPr sz="4800" b="1" spc="-17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4800" b="1" spc="-10" dirty="0">
                <a:solidFill>
                  <a:srgbClr val="4B509E"/>
                </a:solidFill>
                <a:latin typeface="Verdana"/>
                <a:cs typeface="Verdana"/>
              </a:rPr>
              <a:t>сотрудничеству!</a:t>
            </a:r>
            <a:endParaRPr sz="48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00200" y="381000"/>
            <a:ext cx="14605000" cy="7772400"/>
            <a:chOff x="1600200" y="381000"/>
            <a:chExt cx="14605000" cy="77724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30000" y="2461260"/>
              <a:ext cx="3810000" cy="3810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0200" y="2590800"/>
              <a:ext cx="8333232" cy="55626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316200" y="381000"/>
              <a:ext cx="888492" cy="893063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50" dirty="0"/>
              <a:t>Консорциум</a:t>
            </a:r>
            <a:r>
              <a:rPr sz="3350" spc="-10" dirty="0"/>
              <a:t> </a:t>
            </a:r>
            <a:r>
              <a:rPr sz="3350" spc="-25" dirty="0"/>
              <a:t>СПО</a:t>
            </a:r>
            <a:endParaRPr sz="3350"/>
          </a:p>
        </p:txBody>
      </p:sp>
      <p:sp>
        <p:nvSpPr>
          <p:cNvPr id="8" name="object 8"/>
          <p:cNvSpPr txBox="1"/>
          <p:nvPr/>
        </p:nvSpPr>
        <p:spPr>
          <a:xfrm>
            <a:off x="15138400" y="12700"/>
            <a:ext cx="1930400" cy="1270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400"/>
              </a:spcBef>
            </a:pPr>
            <a:r>
              <a:rPr sz="800" b="1" i="1" spc="409" dirty="0">
                <a:latin typeface="Arial"/>
                <a:cs typeface="Arial"/>
              </a:rPr>
              <a:t>Выступающий</a:t>
            </a:r>
            <a:endParaRPr sz="8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  <a:spcBef>
                <a:spcPts val="40"/>
              </a:spcBef>
            </a:pPr>
            <a:r>
              <a:rPr sz="800" i="1" spc="-10" dirty="0">
                <a:latin typeface="Arial"/>
                <a:cs typeface="Arial"/>
              </a:rPr>
              <a:t>2026-09-</a:t>
            </a:r>
            <a:r>
              <a:rPr sz="800" i="1" dirty="0">
                <a:latin typeface="Arial"/>
                <a:cs typeface="Arial"/>
              </a:rPr>
              <a:t>06</a:t>
            </a:r>
            <a:r>
              <a:rPr sz="800" i="1" spc="35" dirty="0">
                <a:latin typeface="Arial"/>
                <a:cs typeface="Arial"/>
              </a:rPr>
              <a:t> </a:t>
            </a:r>
            <a:r>
              <a:rPr sz="800" i="1" spc="-10" dirty="0">
                <a:latin typeface="Arial"/>
                <a:cs typeface="Arial"/>
              </a:rPr>
              <a:t>20:08:59</a:t>
            </a:r>
            <a:endParaRPr sz="8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  <a:spcBef>
                <a:spcPts val="40"/>
              </a:spcBef>
            </a:pPr>
            <a:r>
              <a:rPr sz="1000" spc="-10" dirty="0">
                <a:latin typeface="Arial"/>
                <a:cs typeface="Arial"/>
              </a:rPr>
              <a:t>-------------------------------------------</a:t>
            </a:r>
            <a:r>
              <a:rPr sz="1000" dirty="0">
                <a:latin typeface="Arial"/>
                <a:cs typeface="Arial"/>
              </a:rPr>
              <a:t>-</a:t>
            </a:r>
            <a:endParaRPr sz="10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</a:pPr>
            <a:r>
              <a:rPr sz="1000" spc="-50" dirty="0">
                <a:latin typeface="Arial"/>
                <a:cs typeface="Arial"/>
              </a:rPr>
              <a:t> 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32779" y="8929429"/>
            <a:ext cx="1779270" cy="2425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b="1" dirty="0">
                <a:solidFill>
                  <a:srgbClr val="4B509E"/>
                </a:solidFill>
                <a:latin typeface="Verdana"/>
                <a:cs typeface="Verdana"/>
              </a:rPr>
              <a:t>Консорциум</a:t>
            </a:r>
            <a:r>
              <a:rPr sz="1400" b="1" spc="-50" dirty="0">
                <a:solidFill>
                  <a:srgbClr val="4B509E"/>
                </a:solidFill>
                <a:latin typeface="Verdana"/>
                <a:cs typeface="Verdana"/>
              </a:rPr>
              <a:t> </a:t>
            </a:r>
            <a:r>
              <a:rPr sz="1400" b="1" spc="-25" dirty="0">
                <a:solidFill>
                  <a:srgbClr val="4B509E"/>
                </a:solidFill>
                <a:latin typeface="Verdana"/>
                <a:cs typeface="Verdana"/>
              </a:rPr>
              <a:t>СПО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12" y="0"/>
            <a:ext cx="17071340" cy="9208135"/>
            <a:chOff x="-512" y="0"/>
            <a:chExt cx="17071340" cy="92081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57984" y="0"/>
              <a:ext cx="13591032" cy="69011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19787" y="6885431"/>
              <a:ext cx="4093463" cy="166420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2707" y="4117847"/>
              <a:ext cx="381000" cy="381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4056" y="1458467"/>
              <a:ext cx="347459" cy="41605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78991" y="2738627"/>
              <a:ext cx="416052" cy="41605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145347" y="1442212"/>
            <a:ext cx="4845685" cy="4095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00" dirty="0">
                <a:latin typeface="Verdana"/>
                <a:cs typeface="Verdana"/>
              </a:rPr>
              <a:t>Москва,</a:t>
            </a:r>
            <a:r>
              <a:rPr sz="2500" spc="20" dirty="0">
                <a:latin typeface="Verdana"/>
                <a:cs typeface="Verdana"/>
              </a:rPr>
              <a:t> </a:t>
            </a:r>
            <a:r>
              <a:rPr sz="2500" dirty="0">
                <a:latin typeface="Verdana"/>
                <a:cs typeface="Verdana"/>
              </a:rPr>
              <a:t>Проспект</a:t>
            </a:r>
            <a:r>
              <a:rPr sz="2500" spc="-5" dirty="0">
                <a:latin typeface="Verdana"/>
                <a:cs typeface="Verdana"/>
              </a:rPr>
              <a:t> </a:t>
            </a:r>
            <a:r>
              <a:rPr sz="2500" dirty="0">
                <a:latin typeface="Verdana"/>
                <a:cs typeface="Verdana"/>
              </a:rPr>
              <a:t>Мира,</a:t>
            </a:r>
            <a:r>
              <a:rPr sz="2500" spc="25" dirty="0">
                <a:latin typeface="Verdana"/>
                <a:cs typeface="Verdana"/>
              </a:rPr>
              <a:t> </a:t>
            </a:r>
            <a:r>
              <a:rPr sz="2500" dirty="0">
                <a:latin typeface="Verdana"/>
                <a:cs typeface="Verdana"/>
              </a:rPr>
              <a:t>д.</a:t>
            </a:r>
            <a:r>
              <a:rPr sz="2500" spc="-5" dirty="0">
                <a:latin typeface="Verdana"/>
                <a:cs typeface="Verdana"/>
              </a:rPr>
              <a:t> </a:t>
            </a:r>
            <a:r>
              <a:rPr sz="2500" spc="-50" dirty="0">
                <a:latin typeface="Verdana"/>
                <a:cs typeface="Verdana"/>
              </a:rPr>
              <a:t>6</a:t>
            </a:r>
            <a:endParaRPr sz="2500">
              <a:latin typeface="Verdana"/>
              <a:cs typeface="Verdana"/>
            </a:endParaRPr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11399049" y="1504670"/>
            <a:ext cx="3682365" cy="6235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900" dirty="0">
                <a:solidFill>
                  <a:srgbClr val="4859A8"/>
                </a:solidFill>
              </a:rPr>
              <a:t>СПАСИБО</a:t>
            </a:r>
            <a:r>
              <a:rPr sz="3900" spc="-30" dirty="0">
                <a:solidFill>
                  <a:srgbClr val="4859A8"/>
                </a:solidFill>
              </a:rPr>
              <a:t> </a:t>
            </a:r>
            <a:r>
              <a:rPr sz="3900" spc="-35" dirty="0">
                <a:solidFill>
                  <a:srgbClr val="4859A8"/>
                </a:solidFill>
              </a:rPr>
              <a:t>ЗА</a:t>
            </a:r>
            <a:endParaRPr sz="3900"/>
          </a:p>
        </p:txBody>
      </p:sp>
      <p:sp>
        <p:nvSpPr>
          <p:cNvPr id="12" name="object 12"/>
          <p:cNvSpPr txBox="1"/>
          <p:nvPr/>
        </p:nvSpPr>
        <p:spPr>
          <a:xfrm>
            <a:off x="11399049" y="2102190"/>
            <a:ext cx="3482975" cy="6235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900" b="1" spc="-10" dirty="0">
                <a:solidFill>
                  <a:srgbClr val="4859A8"/>
                </a:solidFill>
                <a:latin typeface="Verdana"/>
                <a:cs typeface="Verdana"/>
              </a:rPr>
              <a:t>ВНИМАНИЕ!</a:t>
            </a:r>
            <a:endParaRPr sz="39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09355" y="2475638"/>
            <a:ext cx="4093845" cy="1059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100"/>
              </a:lnSpc>
              <a:spcBef>
                <a:spcPts val="100"/>
              </a:spcBef>
            </a:pPr>
            <a:r>
              <a:rPr sz="2800" spc="-10" dirty="0">
                <a:latin typeface="Calibri"/>
                <a:cs typeface="Calibri"/>
                <a:hlinkClick r:id="rId7"/>
              </a:rPr>
              <a:t>m.kosimova@nostroy.ru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  <a:hlinkClick r:id="rId8"/>
              </a:rPr>
              <a:t>consortium.edu@nostroy.ru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13000" y="4108399"/>
            <a:ext cx="3337560" cy="4095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00" dirty="0">
                <a:latin typeface="Verdana"/>
                <a:cs typeface="Verdana"/>
              </a:rPr>
              <a:t>+7</a:t>
            </a:r>
            <a:r>
              <a:rPr sz="2500" spc="10" dirty="0">
                <a:latin typeface="Verdana"/>
                <a:cs typeface="Verdana"/>
              </a:rPr>
              <a:t> </a:t>
            </a:r>
            <a:r>
              <a:rPr sz="2500" dirty="0">
                <a:latin typeface="Verdana"/>
                <a:cs typeface="Verdana"/>
              </a:rPr>
              <a:t>(913)</a:t>
            </a:r>
            <a:r>
              <a:rPr sz="2500" spc="15" dirty="0">
                <a:latin typeface="Verdana"/>
                <a:cs typeface="Verdana"/>
              </a:rPr>
              <a:t> </a:t>
            </a:r>
            <a:r>
              <a:rPr sz="2500" dirty="0">
                <a:latin typeface="Verdana"/>
                <a:cs typeface="Verdana"/>
              </a:rPr>
              <a:t>278-00-</a:t>
            </a:r>
            <a:r>
              <a:rPr sz="2500" spc="-25" dirty="0">
                <a:latin typeface="Verdana"/>
                <a:cs typeface="Verdana"/>
              </a:rPr>
              <a:t>85</a:t>
            </a:r>
            <a:endParaRPr sz="25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580</Words>
  <Application>Microsoft Office PowerPoint</Application>
  <PresentationFormat>Произвольный</PresentationFormat>
  <Paragraphs>93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Verdana</vt:lpstr>
      <vt:lpstr>Wingdings</vt:lpstr>
      <vt:lpstr>Office Theme</vt:lpstr>
      <vt:lpstr>Отраслевой Консорциум СПО в сфере строительства</vt:lpstr>
      <vt:lpstr>Консорциум СПО в сфере строительства</vt:lpstr>
      <vt:lpstr>Концепция подготовки кадров для строительной отрасли и ЖКХ до 2035 года</vt:lpstr>
      <vt:lpstr>Дорожная карта 2026 года. Основные направления работы</vt:lpstr>
      <vt:lpstr>Ключевые инициативы Консорциума в 2026 году</vt:lpstr>
      <vt:lpstr>Содействие в трудоустройстве молодых специалистов Целевые договоры</vt:lpstr>
      <vt:lpstr>Конференция Консорциума СПО</vt:lpstr>
      <vt:lpstr>Консорциум СПО</vt:lpstr>
      <vt:lpstr>СПАСИБО ЗА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Высшее образование и ДПО</dc:title>
  <dc:creator>Вайсберг Виктория Вячеславовна</dc:creator>
  <cp:lastModifiedBy>МВДЦ Сибирь</cp:lastModifiedBy>
  <cp:revision>1</cp:revision>
  <dcterms:created xsi:type="dcterms:W3CDTF">2026-09-07T02:22:55Z</dcterms:created>
  <dcterms:modified xsi:type="dcterms:W3CDTF">2026-09-07T02:27:36Z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v10.0.20070.1</vt:lpwstr>
  </property>
  <property fmtid="{D5CDD505-2E9C-101B-9397-08002B2CF9AE}" pid="3" name="Created">
    <vt:filetime>2026-09-06T00:00:00Z</vt:filetime>
  </property>
  <property fmtid="{D5CDD505-2E9C-101B-9397-08002B2CF9AE}" pid="4" name="Creator">
    <vt:lpwstr>Microsoft® PowerPoint® 2016</vt:lpwstr>
  </property>
  <property fmtid="{D5CDD505-2E9C-101B-9397-08002B2CF9AE}" pid="5" name="LastSaved">
    <vt:filetime>2026-09-07T00:00:00Z</vt:filetime>
  </property>
  <property fmtid="{D5CDD505-2E9C-101B-9397-08002B2CF9AE}" pid="6" name="Producer">
    <vt:lpwstr>3-Heights(TM) PDF Security Shell 4.8.25.2 (http://www.pdf-tools.com)</vt:lpwstr>
  </property>
</Properties>
</file>