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3" r:id="rId2"/>
    <p:sldMasterId id="2147483815" r:id="rId3"/>
    <p:sldMasterId id="2147483827" r:id="rId4"/>
    <p:sldMasterId id="2147483911" r:id="rId5"/>
  </p:sldMasterIdLst>
  <p:notesMasterIdLst>
    <p:notesMasterId r:id="rId57"/>
  </p:notesMasterIdLst>
  <p:sldIdLst>
    <p:sldId id="266" r:id="rId6"/>
    <p:sldId id="354" r:id="rId7"/>
    <p:sldId id="355" r:id="rId8"/>
    <p:sldId id="356" r:id="rId9"/>
    <p:sldId id="357" r:id="rId10"/>
    <p:sldId id="358" r:id="rId11"/>
    <p:sldId id="359" r:id="rId12"/>
    <p:sldId id="360" r:id="rId13"/>
    <p:sldId id="362" r:id="rId14"/>
    <p:sldId id="363" r:id="rId15"/>
    <p:sldId id="364" r:id="rId16"/>
    <p:sldId id="365" r:id="rId17"/>
    <p:sldId id="366" r:id="rId18"/>
    <p:sldId id="367" r:id="rId19"/>
    <p:sldId id="368" r:id="rId20"/>
    <p:sldId id="369" r:id="rId21"/>
    <p:sldId id="370" r:id="rId22"/>
    <p:sldId id="371" r:id="rId23"/>
    <p:sldId id="372" r:id="rId24"/>
    <p:sldId id="373" r:id="rId25"/>
    <p:sldId id="374" r:id="rId26"/>
    <p:sldId id="375" r:id="rId27"/>
    <p:sldId id="376" r:id="rId28"/>
    <p:sldId id="377" r:id="rId29"/>
    <p:sldId id="378" r:id="rId30"/>
    <p:sldId id="379" r:id="rId31"/>
    <p:sldId id="353" r:id="rId32"/>
    <p:sldId id="344" r:id="rId33"/>
    <p:sldId id="351" r:id="rId34"/>
    <p:sldId id="347" r:id="rId35"/>
    <p:sldId id="348" r:id="rId36"/>
    <p:sldId id="349" r:id="rId37"/>
    <p:sldId id="350" r:id="rId38"/>
    <p:sldId id="338" r:id="rId39"/>
    <p:sldId id="339" r:id="rId40"/>
    <p:sldId id="340" r:id="rId41"/>
    <p:sldId id="341" r:id="rId42"/>
    <p:sldId id="342" r:id="rId43"/>
    <p:sldId id="343" r:id="rId44"/>
    <p:sldId id="383" r:id="rId45"/>
    <p:sldId id="385" r:id="rId46"/>
    <p:sldId id="386" r:id="rId47"/>
    <p:sldId id="387" r:id="rId48"/>
    <p:sldId id="388" r:id="rId49"/>
    <p:sldId id="389" r:id="rId50"/>
    <p:sldId id="390" r:id="rId51"/>
    <p:sldId id="391" r:id="rId52"/>
    <p:sldId id="392" r:id="rId53"/>
    <p:sldId id="381" r:id="rId54"/>
    <p:sldId id="382" r:id="rId55"/>
    <p:sldId id="352" r:id="rId56"/>
  </p:sldIdLst>
  <p:sldSz cx="9906000" cy="6858000" type="A4"/>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AEAEA"/>
    <a:srgbClr val="3366FF"/>
    <a:srgbClr val="99FF66"/>
    <a:srgbClr val="66FF99"/>
    <a:srgbClr val="DDDDDD"/>
    <a:srgbClr val="FFFF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8" autoAdjust="0"/>
    <p:restoredTop sz="89606" autoAdjust="0"/>
  </p:normalViewPr>
  <p:slideViewPr>
    <p:cSldViewPr>
      <p:cViewPr>
        <p:scale>
          <a:sx n="103" d="100"/>
          <a:sy n="103" d="100"/>
        </p:scale>
        <p:origin x="-2168" y="-83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94F148-D051-43EE-AE78-F78C844A1C2E}" type="doc">
      <dgm:prSet loTypeId="urn:microsoft.com/office/officeart/2005/8/layout/process1" loCatId="process" qsTypeId="urn:microsoft.com/office/officeart/2005/8/quickstyle/simple1#2" qsCatId="simple" csTypeId="urn:microsoft.com/office/officeart/2005/8/colors/accent1_2#2" csCatId="accent1" phldr="1"/>
      <dgm:spPr/>
    </dgm:pt>
    <dgm:pt modelId="{67FA420D-94D5-42A5-8BA8-FD142BECAD2A}">
      <dgm:prSet phldrT="[Текст]"/>
      <dgm:spPr>
        <a:ln>
          <a:solidFill>
            <a:schemeClr val="tx2"/>
          </a:solidFill>
        </a:ln>
      </dgm:spPr>
      <dgm:t>
        <a:bodyPr/>
        <a:lstStyle/>
        <a:p>
          <a:r>
            <a:rPr lang="ru-RU" dirty="0" smtClean="0"/>
            <a:t>Разработка схемы расположения ЗУ </a:t>
          </a:r>
        </a:p>
        <a:p>
          <a:r>
            <a:rPr lang="ru-RU" dirty="0" smtClean="0"/>
            <a:t>(если нет проекта межевания)  </a:t>
          </a:r>
          <a:endParaRPr lang="ru-RU" dirty="0"/>
        </a:p>
      </dgm:t>
    </dgm:pt>
    <dgm:pt modelId="{BA083F9C-A8A1-48BA-B9AF-FA5F7A57DAD1}" type="parTrans" cxnId="{D8E31816-16F2-4A88-A982-A201E4C9799B}">
      <dgm:prSet/>
      <dgm:spPr/>
      <dgm:t>
        <a:bodyPr/>
        <a:lstStyle/>
        <a:p>
          <a:endParaRPr lang="ru-RU"/>
        </a:p>
      </dgm:t>
    </dgm:pt>
    <dgm:pt modelId="{5D1B8ADB-46B9-4ED5-8D4B-F6AAE33A9349}" type="sibTrans" cxnId="{D8E31816-16F2-4A88-A982-A201E4C9799B}">
      <dgm:prSet/>
      <dgm:spPr/>
      <dgm:t>
        <a:bodyPr/>
        <a:lstStyle/>
        <a:p>
          <a:endParaRPr lang="ru-RU"/>
        </a:p>
      </dgm:t>
    </dgm:pt>
    <dgm:pt modelId="{52C43FB7-2BB8-474F-A781-42677D2A3446}">
      <dgm:prSet phldrT="[Текст]"/>
      <dgm:spPr>
        <a:ln>
          <a:solidFill>
            <a:schemeClr val="tx2"/>
          </a:solidFill>
        </a:ln>
      </dgm:spPr>
      <dgm:t>
        <a:bodyPr/>
        <a:lstStyle/>
        <a:p>
          <a:r>
            <a:rPr lang="ru-RU" dirty="0" smtClean="0"/>
            <a:t>Решение о предварительном согласовании </a:t>
          </a:r>
          <a:endParaRPr lang="ru-RU" dirty="0"/>
        </a:p>
      </dgm:t>
    </dgm:pt>
    <dgm:pt modelId="{D61A487F-3592-483C-B605-392251281505}" type="parTrans" cxnId="{B762A363-F12F-426E-B94F-BF5EBFF780C6}">
      <dgm:prSet/>
      <dgm:spPr/>
      <dgm:t>
        <a:bodyPr/>
        <a:lstStyle/>
        <a:p>
          <a:endParaRPr lang="ru-RU"/>
        </a:p>
      </dgm:t>
    </dgm:pt>
    <dgm:pt modelId="{D89B88EA-A640-4CBD-9EDB-175CDF4636A7}" type="sibTrans" cxnId="{B762A363-F12F-426E-B94F-BF5EBFF780C6}">
      <dgm:prSet/>
      <dgm:spPr/>
      <dgm:t>
        <a:bodyPr/>
        <a:lstStyle/>
        <a:p>
          <a:endParaRPr lang="ru-RU"/>
        </a:p>
      </dgm:t>
    </dgm:pt>
    <dgm:pt modelId="{D5A60AE8-7B7F-4831-89A2-29469EE47B71}">
      <dgm:prSet phldrT="[Текст]"/>
      <dgm:spPr>
        <a:ln>
          <a:solidFill>
            <a:schemeClr val="tx2"/>
          </a:solidFill>
        </a:ln>
      </dgm:spPr>
      <dgm:t>
        <a:bodyPr/>
        <a:lstStyle/>
        <a:p>
          <a:r>
            <a:rPr lang="ru-RU" dirty="0" smtClean="0"/>
            <a:t>Кадастровые работы </a:t>
          </a:r>
          <a:endParaRPr lang="ru-RU" dirty="0"/>
        </a:p>
      </dgm:t>
    </dgm:pt>
    <dgm:pt modelId="{76619D20-156D-43EB-999D-00E188D4A6A3}" type="parTrans" cxnId="{76AA6C79-7694-4E82-AC21-D8C9A656F8D1}">
      <dgm:prSet/>
      <dgm:spPr/>
      <dgm:t>
        <a:bodyPr/>
        <a:lstStyle/>
        <a:p>
          <a:endParaRPr lang="ru-RU"/>
        </a:p>
      </dgm:t>
    </dgm:pt>
    <dgm:pt modelId="{1AC802C9-3967-43AC-BDBE-A08F79E5FC4E}" type="sibTrans" cxnId="{76AA6C79-7694-4E82-AC21-D8C9A656F8D1}">
      <dgm:prSet/>
      <dgm:spPr/>
      <dgm:t>
        <a:bodyPr/>
        <a:lstStyle/>
        <a:p>
          <a:endParaRPr lang="ru-RU"/>
        </a:p>
      </dgm:t>
    </dgm:pt>
    <dgm:pt modelId="{49925A02-B55B-42E2-AC49-1B138B80C7DD}">
      <dgm:prSet phldrT="[Текст]"/>
      <dgm:spPr>
        <a:ln>
          <a:solidFill>
            <a:schemeClr val="tx2"/>
          </a:solidFill>
        </a:ln>
      </dgm:spPr>
      <dgm:t>
        <a:bodyPr/>
        <a:lstStyle/>
        <a:p>
          <a:r>
            <a:rPr lang="ru-RU" dirty="0" smtClean="0"/>
            <a:t> Заключение договора </a:t>
          </a:r>
          <a:endParaRPr lang="ru-RU" dirty="0"/>
        </a:p>
      </dgm:t>
    </dgm:pt>
    <dgm:pt modelId="{83042396-D5E0-4A3D-A025-57EF0A19BF01}" type="parTrans" cxnId="{9659CC44-18F7-48DD-8D0C-357E1DE1F8D4}">
      <dgm:prSet/>
      <dgm:spPr/>
      <dgm:t>
        <a:bodyPr/>
        <a:lstStyle/>
        <a:p>
          <a:endParaRPr lang="ru-RU"/>
        </a:p>
      </dgm:t>
    </dgm:pt>
    <dgm:pt modelId="{FA838D18-4E9F-460C-A792-241BFD3D219C}" type="sibTrans" cxnId="{9659CC44-18F7-48DD-8D0C-357E1DE1F8D4}">
      <dgm:prSet/>
      <dgm:spPr>
        <a:noFill/>
      </dgm:spPr>
      <dgm:t>
        <a:bodyPr/>
        <a:lstStyle/>
        <a:p>
          <a:endParaRPr lang="ru-RU"/>
        </a:p>
      </dgm:t>
    </dgm:pt>
    <dgm:pt modelId="{22593301-E108-437B-A3AF-821A0DB8DC77}">
      <dgm:prSet phldrT="[Текст]"/>
      <dgm:spPr>
        <a:noFill/>
        <a:ln>
          <a:noFill/>
        </a:ln>
      </dgm:spPr>
      <dgm:t>
        <a:bodyPr/>
        <a:lstStyle/>
        <a:p>
          <a:endParaRPr lang="ru-RU" dirty="0"/>
        </a:p>
      </dgm:t>
    </dgm:pt>
    <dgm:pt modelId="{9C044DEB-8CF8-446E-936E-48C0CA2C30CD}" type="sibTrans" cxnId="{084F1EF9-B81C-444E-BB27-82B9C81ACDD6}">
      <dgm:prSet/>
      <dgm:spPr/>
      <dgm:t>
        <a:bodyPr/>
        <a:lstStyle/>
        <a:p>
          <a:endParaRPr lang="ru-RU"/>
        </a:p>
      </dgm:t>
    </dgm:pt>
    <dgm:pt modelId="{BA88D02A-041A-48B1-AFF1-B8F143C022F1}" type="parTrans" cxnId="{084F1EF9-B81C-444E-BB27-82B9C81ACDD6}">
      <dgm:prSet/>
      <dgm:spPr/>
      <dgm:t>
        <a:bodyPr/>
        <a:lstStyle/>
        <a:p>
          <a:endParaRPr lang="ru-RU"/>
        </a:p>
      </dgm:t>
    </dgm:pt>
    <dgm:pt modelId="{F0069B84-286A-49E0-8F64-D192A6F9D7A3}">
      <dgm:prSet phldrT="[Текст]"/>
      <dgm:spPr>
        <a:noFill/>
        <a:ln>
          <a:noFill/>
        </a:ln>
      </dgm:spPr>
      <dgm:t>
        <a:bodyPr/>
        <a:lstStyle/>
        <a:p>
          <a:endParaRPr lang="ru-RU" dirty="0"/>
        </a:p>
      </dgm:t>
    </dgm:pt>
    <dgm:pt modelId="{01BB0299-2A6B-498B-8F95-1BB4DAAD8284}" type="parTrans" cxnId="{B7269F39-5141-40F0-82BC-FD40BAF3D37A}">
      <dgm:prSet/>
      <dgm:spPr/>
      <dgm:t>
        <a:bodyPr/>
        <a:lstStyle/>
        <a:p>
          <a:endParaRPr lang="ru-RU"/>
        </a:p>
      </dgm:t>
    </dgm:pt>
    <dgm:pt modelId="{7BCC10D3-E17A-4387-9D73-E829D26DA7DF}" type="sibTrans" cxnId="{B7269F39-5141-40F0-82BC-FD40BAF3D37A}">
      <dgm:prSet/>
      <dgm:spPr>
        <a:noFill/>
      </dgm:spPr>
      <dgm:t>
        <a:bodyPr/>
        <a:lstStyle/>
        <a:p>
          <a:endParaRPr lang="ru-RU"/>
        </a:p>
      </dgm:t>
    </dgm:pt>
    <dgm:pt modelId="{2BE504F4-E0B8-B541-B5C8-C1D83FC0AA24}">
      <dgm:prSet phldrT="[Текст]"/>
      <dgm:spPr>
        <a:ln>
          <a:solidFill>
            <a:schemeClr val="tx2"/>
          </a:solidFill>
        </a:ln>
      </dgm:spPr>
      <dgm:t>
        <a:bodyPr/>
        <a:lstStyle/>
        <a:p>
          <a:r>
            <a:rPr lang="ru-RU" dirty="0" smtClean="0"/>
            <a:t>Кадастровый учет </a:t>
          </a:r>
          <a:endParaRPr lang="ru-RU" dirty="0"/>
        </a:p>
      </dgm:t>
    </dgm:pt>
    <dgm:pt modelId="{4577544F-3EC9-DA46-B6A6-9136CBF5F711}" type="parTrans" cxnId="{277FB5CE-9EE9-184D-B6AE-00E115005745}">
      <dgm:prSet/>
      <dgm:spPr/>
      <dgm:t>
        <a:bodyPr/>
        <a:lstStyle/>
        <a:p>
          <a:endParaRPr lang="ru-RU"/>
        </a:p>
      </dgm:t>
    </dgm:pt>
    <dgm:pt modelId="{B06308D8-BC69-1C4D-972C-14CA5562E000}" type="sibTrans" cxnId="{277FB5CE-9EE9-184D-B6AE-00E115005745}">
      <dgm:prSet/>
      <dgm:spPr/>
      <dgm:t>
        <a:bodyPr/>
        <a:lstStyle/>
        <a:p>
          <a:endParaRPr lang="ru-RU"/>
        </a:p>
      </dgm:t>
    </dgm:pt>
    <dgm:pt modelId="{427F3BDA-E13F-448D-952E-CE3B7A88E407}" type="pres">
      <dgm:prSet presAssocID="{EF94F148-D051-43EE-AE78-F78C844A1C2E}" presName="Name0" presStyleCnt="0">
        <dgm:presLayoutVars>
          <dgm:dir/>
          <dgm:resizeHandles val="exact"/>
        </dgm:presLayoutVars>
      </dgm:prSet>
      <dgm:spPr/>
    </dgm:pt>
    <dgm:pt modelId="{CCC92EEE-D0B0-434F-8694-4AB687B8D484}" type="pres">
      <dgm:prSet presAssocID="{67FA420D-94D5-42A5-8BA8-FD142BECAD2A}" presName="node" presStyleLbl="node1" presStyleIdx="0" presStyleCnt="7" custLinFactNeighborX="2313" custLinFactNeighborY="2083">
        <dgm:presLayoutVars>
          <dgm:bulletEnabled val="1"/>
        </dgm:presLayoutVars>
      </dgm:prSet>
      <dgm:spPr/>
      <dgm:t>
        <a:bodyPr/>
        <a:lstStyle/>
        <a:p>
          <a:endParaRPr lang="ru-RU"/>
        </a:p>
      </dgm:t>
    </dgm:pt>
    <dgm:pt modelId="{9FC99676-56DF-40F6-BC30-407EA08CE4B2}" type="pres">
      <dgm:prSet presAssocID="{5D1B8ADB-46B9-4ED5-8D4B-F6AAE33A9349}" presName="sibTrans" presStyleLbl="sibTrans2D1" presStyleIdx="0" presStyleCnt="6"/>
      <dgm:spPr/>
      <dgm:t>
        <a:bodyPr/>
        <a:lstStyle/>
        <a:p>
          <a:endParaRPr lang="ru-RU"/>
        </a:p>
      </dgm:t>
    </dgm:pt>
    <dgm:pt modelId="{A49C6629-4564-44F8-9B58-5520A0E5697F}" type="pres">
      <dgm:prSet presAssocID="{5D1B8ADB-46B9-4ED5-8D4B-F6AAE33A9349}" presName="connectorText" presStyleLbl="sibTrans2D1" presStyleIdx="0" presStyleCnt="6"/>
      <dgm:spPr/>
      <dgm:t>
        <a:bodyPr/>
        <a:lstStyle/>
        <a:p>
          <a:endParaRPr lang="ru-RU"/>
        </a:p>
      </dgm:t>
    </dgm:pt>
    <dgm:pt modelId="{54F1D933-6B8F-4E9E-A871-6CAD0E5201C0}" type="pres">
      <dgm:prSet presAssocID="{52C43FB7-2BB8-474F-A781-42677D2A3446}" presName="node" presStyleLbl="node1" presStyleIdx="1" presStyleCnt="7">
        <dgm:presLayoutVars>
          <dgm:bulletEnabled val="1"/>
        </dgm:presLayoutVars>
      </dgm:prSet>
      <dgm:spPr/>
      <dgm:t>
        <a:bodyPr/>
        <a:lstStyle/>
        <a:p>
          <a:endParaRPr lang="ru-RU"/>
        </a:p>
      </dgm:t>
    </dgm:pt>
    <dgm:pt modelId="{1A3C9724-0520-43AE-935F-F7F81839CD23}" type="pres">
      <dgm:prSet presAssocID="{D89B88EA-A640-4CBD-9EDB-175CDF4636A7}" presName="sibTrans" presStyleLbl="sibTrans2D1" presStyleIdx="1" presStyleCnt="6"/>
      <dgm:spPr/>
      <dgm:t>
        <a:bodyPr/>
        <a:lstStyle/>
        <a:p>
          <a:endParaRPr lang="ru-RU"/>
        </a:p>
      </dgm:t>
    </dgm:pt>
    <dgm:pt modelId="{F6071565-2E3E-4BFD-9A49-5F258B212EE2}" type="pres">
      <dgm:prSet presAssocID="{D89B88EA-A640-4CBD-9EDB-175CDF4636A7}" presName="connectorText" presStyleLbl="sibTrans2D1" presStyleIdx="1" presStyleCnt="6"/>
      <dgm:spPr/>
      <dgm:t>
        <a:bodyPr/>
        <a:lstStyle/>
        <a:p>
          <a:endParaRPr lang="ru-RU"/>
        </a:p>
      </dgm:t>
    </dgm:pt>
    <dgm:pt modelId="{B07188A0-3502-4C6E-A953-012A726B8C5D}" type="pres">
      <dgm:prSet presAssocID="{D5A60AE8-7B7F-4831-89A2-29469EE47B71}" presName="node" presStyleLbl="node1" presStyleIdx="2" presStyleCnt="7">
        <dgm:presLayoutVars>
          <dgm:bulletEnabled val="1"/>
        </dgm:presLayoutVars>
      </dgm:prSet>
      <dgm:spPr/>
      <dgm:t>
        <a:bodyPr/>
        <a:lstStyle/>
        <a:p>
          <a:endParaRPr lang="ru-RU"/>
        </a:p>
      </dgm:t>
    </dgm:pt>
    <dgm:pt modelId="{65D25825-2970-40D6-84F6-789D7A0758CC}" type="pres">
      <dgm:prSet presAssocID="{1AC802C9-3967-43AC-BDBE-A08F79E5FC4E}" presName="sibTrans" presStyleLbl="sibTrans2D1" presStyleIdx="2" presStyleCnt="6"/>
      <dgm:spPr/>
      <dgm:t>
        <a:bodyPr/>
        <a:lstStyle/>
        <a:p>
          <a:endParaRPr lang="ru-RU"/>
        </a:p>
      </dgm:t>
    </dgm:pt>
    <dgm:pt modelId="{622EF743-5EA9-4452-91B6-FFDE05D01EF2}" type="pres">
      <dgm:prSet presAssocID="{1AC802C9-3967-43AC-BDBE-A08F79E5FC4E}" presName="connectorText" presStyleLbl="sibTrans2D1" presStyleIdx="2" presStyleCnt="6"/>
      <dgm:spPr/>
      <dgm:t>
        <a:bodyPr/>
        <a:lstStyle/>
        <a:p>
          <a:endParaRPr lang="ru-RU"/>
        </a:p>
      </dgm:t>
    </dgm:pt>
    <dgm:pt modelId="{B372F571-2354-0B48-863A-B4A210D7F29F}" type="pres">
      <dgm:prSet presAssocID="{2BE504F4-E0B8-B541-B5C8-C1D83FC0AA24}" presName="node" presStyleLbl="node1" presStyleIdx="3" presStyleCnt="7">
        <dgm:presLayoutVars>
          <dgm:bulletEnabled val="1"/>
        </dgm:presLayoutVars>
      </dgm:prSet>
      <dgm:spPr/>
      <dgm:t>
        <a:bodyPr/>
        <a:lstStyle/>
        <a:p>
          <a:endParaRPr lang="ru-RU"/>
        </a:p>
      </dgm:t>
    </dgm:pt>
    <dgm:pt modelId="{CB185287-7342-4147-A37B-65CAA452D55A}" type="pres">
      <dgm:prSet presAssocID="{B06308D8-BC69-1C4D-972C-14CA5562E000}" presName="sibTrans" presStyleLbl="sibTrans2D1" presStyleIdx="3" presStyleCnt="6"/>
      <dgm:spPr/>
      <dgm:t>
        <a:bodyPr/>
        <a:lstStyle/>
        <a:p>
          <a:endParaRPr lang="ru-RU"/>
        </a:p>
      </dgm:t>
    </dgm:pt>
    <dgm:pt modelId="{EA88AE66-EF4B-F742-B465-36311D5A4900}" type="pres">
      <dgm:prSet presAssocID="{B06308D8-BC69-1C4D-972C-14CA5562E000}" presName="connectorText" presStyleLbl="sibTrans2D1" presStyleIdx="3" presStyleCnt="6"/>
      <dgm:spPr/>
      <dgm:t>
        <a:bodyPr/>
        <a:lstStyle/>
        <a:p>
          <a:endParaRPr lang="ru-RU"/>
        </a:p>
      </dgm:t>
    </dgm:pt>
    <dgm:pt modelId="{D997C60D-71E4-491E-94DD-54139E20268A}" type="pres">
      <dgm:prSet presAssocID="{49925A02-B55B-42E2-AC49-1B138B80C7DD}" presName="node" presStyleLbl="node1" presStyleIdx="4" presStyleCnt="7">
        <dgm:presLayoutVars>
          <dgm:bulletEnabled val="1"/>
        </dgm:presLayoutVars>
      </dgm:prSet>
      <dgm:spPr/>
      <dgm:t>
        <a:bodyPr/>
        <a:lstStyle/>
        <a:p>
          <a:endParaRPr lang="ru-RU"/>
        </a:p>
      </dgm:t>
    </dgm:pt>
    <dgm:pt modelId="{B9DA4C5C-23F2-4495-892E-CE629A78646B}" type="pres">
      <dgm:prSet presAssocID="{FA838D18-4E9F-460C-A792-241BFD3D219C}" presName="sibTrans" presStyleLbl="sibTrans2D1" presStyleIdx="4" presStyleCnt="6"/>
      <dgm:spPr/>
      <dgm:t>
        <a:bodyPr/>
        <a:lstStyle/>
        <a:p>
          <a:endParaRPr lang="ru-RU"/>
        </a:p>
      </dgm:t>
    </dgm:pt>
    <dgm:pt modelId="{7F89C7C2-E870-4F60-A8AE-071F6AE34FA2}" type="pres">
      <dgm:prSet presAssocID="{FA838D18-4E9F-460C-A792-241BFD3D219C}" presName="connectorText" presStyleLbl="sibTrans2D1" presStyleIdx="4" presStyleCnt="6"/>
      <dgm:spPr/>
      <dgm:t>
        <a:bodyPr/>
        <a:lstStyle/>
        <a:p>
          <a:endParaRPr lang="ru-RU"/>
        </a:p>
      </dgm:t>
    </dgm:pt>
    <dgm:pt modelId="{2EA83E84-3523-405C-ADC2-0A94D4340B54}" type="pres">
      <dgm:prSet presAssocID="{F0069B84-286A-49E0-8F64-D192A6F9D7A3}" presName="node" presStyleLbl="node1" presStyleIdx="5" presStyleCnt="7">
        <dgm:presLayoutVars>
          <dgm:bulletEnabled val="1"/>
        </dgm:presLayoutVars>
      </dgm:prSet>
      <dgm:spPr/>
      <dgm:t>
        <a:bodyPr/>
        <a:lstStyle/>
        <a:p>
          <a:endParaRPr lang="ru-RU"/>
        </a:p>
      </dgm:t>
    </dgm:pt>
    <dgm:pt modelId="{AE88961F-9C31-45FB-9DE7-C062BAB67263}" type="pres">
      <dgm:prSet presAssocID="{7BCC10D3-E17A-4387-9D73-E829D26DA7DF}" presName="sibTrans" presStyleLbl="sibTrans2D1" presStyleIdx="5" presStyleCnt="6"/>
      <dgm:spPr/>
      <dgm:t>
        <a:bodyPr/>
        <a:lstStyle/>
        <a:p>
          <a:endParaRPr lang="ru-RU"/>
        </a:p>
      </dgm:t>
    </dgm:pt>
    <dgm:pt modelId="{4AEAB526-2429-41FD-9FD4-90D075387AA3}" type="pres">
      <dgm:prSet presAssocID="{7BCC10D3-E17A-4387-9D73-E829D26DA7DF}" presName="connectorText" presStyleLbl="sibTrans2D1" presStyleIdx="5" presStyleCnt="6"/>
      <dgm:spPr/>
      <dgm:t>
        <a:bodyPr/>
        <a:lstStyle/>
        <a:p>
          <a:endParaRPr lang="ru-RU"/>
        </a:p>
      </dgm:t>
    </dgm:pt>
    <dgm:pt modelId="{08997682-FF18-46E2-87B2-CE5F0CCE5CED}" type="pres">
      <dgm:prSet presAssocID="{22593301-E108-437B-A3AF-821A0DB8DC77}" presName="node" presStyleLbl="node1" presStyleIdx="6" presStyleCnt="7">
        <dgm:presLayoutVars>
          <dgm:bulletEnabled val="1"/>
        </dgm:presLayoutVars>
      </dgm:prSet>
      <dgm:spPr/>
      <dgm:t>
        <a:bodyPr/>
        <a:lstStyle/>
        <a:p>
          <a:endParaRPr lang="ru-RU"/>
        </a:p>
      </dgm:t>
    </dgm:pt>
  </dgm:ptLst>
  <dgm:cxnLst>
    <dgm:cxn modelId="{86F3935C-9309-490E-B35A-5600A52C95A9}" type="presOf" srcId="{D89B88EA-A640-4CBD-9EDB-175CDF4636A7}" destId="{F6071565-2E3E-4BFD-9A49-5F258B212EE2}" srcOrd="1" destOrd="0" presId="urn:microsoft.com/office/officeart/2005/8/layout/process1"/>
    <dgm:cxn modelId="{D5BBC922-09E0-4BEF-94B6-64459A0B88A6}" type="presOf" srcId="{FA838D18-4E9F-460C-A792-241BFD3D219C}" destId="{7F89C7C2-E870-4F60-A8AE-071F6AE34FA2}" srcOrd="1" destOrd="0" presId="urn:microsoft.com/office/officeart/2005/8/layout/process1"/>
    <dgm:cxn modelId="{7172D970-ABC9-4861-8D27-3491E2E8642C}" type="presOf" srcId="{D5A60AE8-7B7F-4831-89A2-29469EE47B71}" destId="{B07188A0-3502-4C6E-A953-012A726B8C5D}" srcOrd="0" destOrd="0" presId="urn:microsoft.com/office/officeart/2005/8/layout/process1"/>
    <dgm:cxn modelId="{104D8F11-AA13-4CE5-A69A-A6C8DEEDF70E}" type="presOf" srcId="{B06308D8-BC69-1C4D-972C-14CA5562E000}" destId="{EA88AE66-EF4B-F742-B465-36311D5A4900}" srcOrd="1" destOrd="0" presId="urn:microsoft.com/office/officeart/2005/8/layout/process1"/>
    <dgm:cxn modelId="{B7269F39-5141-40F0-82BC-FD40BAF3D37A}" srcId="{EF94F148-D051-43EE-AE78-F78C844A1C2E}" destId="{F0069B84-286A-49E0-8F64-D192A6F9D7A3}" srcOrd="5" destOrd="0" parTransId="{01BB0299-2A6B-498B-8F95-1BB4DAAD8284}" sibTransId="{7BCC10D3-E17A-4387-9D73-E829D26DA7DF}"/>
    <dgm:cxn modelId="{56B62B61-EFF2-4EE3-AD69-1E2E2343B7C8}" type="presOf" srcId="{5D1B8ADB-46B9-4ED5-8D4B-F6AAE33A9349}" destId="{9FC99676-56DF-40F6-BC30-407EA08CE4B2}" srcOrd="0" destOrd="0" presId="urn:microsoft.com/office/officeart/2005/8/layout/process1"/>
    <dgm:cxn modelId="{372723FE-2828-48CC-B333-38877E589F05}" type="presOf" srcId="{7BCC10D3-E17A-4387-9D73-E829D26DA7DF}" destId="{4AEAB526-2429-41FD-9FD4-90D075387AA3}" srcOrd="1" destOrd="0" presId="urn:microsoft.com/office/officeart/2005/8/layout/process1"/>
    <dgm:cxn modelId="{F82AC4A2-2FD3-4CF5-9ED9-C64017AE2657}" type="presOf" srcId="{22593301-E108-437B-A3AF-821A0DB8DC77}" destId="{08997682-FF18-46E2-87B2-CE5F0CCE5CED}" srcOrd="0" destOrd="0" presId="urn:microsoft.com/office/officeart/2005/8/layout/process1"/>
    <dgm:cxn modelId="{11B1A507-1CF8-4FB8-B618-BDC9BEDCCA2A}" type="presOf" srcId="{1AC802C9-3967-43AC-BDBE-A08F79E5FC4E}" destId="{65D25825-2970-40D6-84F6-789D7A0758CC}" srcOrd="0" destOrd="0" presId="urn:microsoft.com/office/officeart/2005/8/layout/process1"/>
    <dgm:cxn modelId="{D1A09FB9-AE30-4CBB-85A0-C2DC586BF1A7}" type="presOf" srcId="{7BCC10D3-E17A-4387-9D73-E829D26DA7DF}" destId="{AE88961F-9C31-45FB-9DE7-C062BAB67263}" srcOrd="0" destOrd="0" presId="urn:microsoft.com/office/officeart/2005/8/layout/process1"/>
    <dgm:cxn modelId="{E9185ABF-A963-405E-B0B0-E028CB2A5AB5}" type="presOf" srcId="{FA838D18-4E9F-460C-A792-241BFD3D219C}" destId="{B9DA4C5C-23F2-4495-892E-CE629A78646B}" srcOrd="0" destOrd="0" presId="urn:microsoft.com/office/officeart/2005/8/layout/process1"/>
    <dgm:cxn modelId="{084F1EF9-B81C-444E-BB27-82B9C81ACDD6}" srcId="{EF94F148-D051-43EE-AE78-F78C844A1C2E}" destId="{22593301-E108-437B-A3AF-821A0DB8DC77}" srcOrd="6" destOrd="0" parTransId="{BA88D02A-041A-48B1-AFF1-B8F143C022F1}" sibTransId="{9C044DEB-8CF8-446E-936E-48C0CA2C30CD}"/>
    <dgm:cxn modelId="{1D72F5BE-D22C-4341-9842-8C85FA50219C}" type="presOf" srcId="{F0069B84-286A-49E0-8F64-D192A6F9D7A3}" destId="{2EA83E84-3523-405C-ADC2-0A94D4340B54}" srcOrd="0" destOrd="0" presId="urn:microsoft.com/office/officeart/2005/8/layout/process1"/>
    <dgm:cxn modelId="{53ACD56B-CAD1-4CEF-83B7-E5D211E6AAD7}" type="presOf" srcId="{1AC802C9-3967-43AC-BDBE-A08F79E5FC4E}" destId="{622EF743-5EA9-4452-91B6-FFDE05D01EF2}" srcOrd="1" destOrd="0" presId="urn:microsoft.com/office/officeart/2005/8/layout/process1"/>
    <dgm:cxn modelId="{F5EFDE87-E771-4302-9779-8D846373A26C}" type="presOf" srcId="{49925A02-B55B-42E2-AC49-1B138B80C7DD}" destId="{D997C60D-71E4-491E-94DD-54139E20268A}" srcOrd="0" destOrd="0" presId="urn:microsoft.com/office/officeart/2005/8/layout/process1"/>
    <dgm:cxn modelId="{4A8A7AF8-1542-4886-BD4F-18E5D55AAE13}" type="presOf" srcId="{D89B88EA-A640-4CBD-9EDB-175CDF4636A7}" destId="{1A3C9724-0520-43AE-935F-F7F81839CD23}" srcOrd="0" destOrd="0" presId="urn:microsoft.com/office/officeart/2005/8/layout/process1"/>
    <dgm:cxn modelId="{76AA6C79-7694-4E82-AC21-D8C9A656F8D1}" srcId="{EF94F148-D051-43EE-AE78-F78C844A1C2E}" destId="{D5A60AE8-7B7F-4831-89A2-29469EE47B71}" srcOrd="2" destOrd="0" parTransId="{76619D20-156D-43EB-999D-00E188D4A6A3}" sibTransId="{1AC802C9-3967-43AC-BDBE-A08F79E5FC4E}"/>
    <dgm:cxn modelId="{C2FBE39B-CAC6-4580-84D4-72602831FF94}" type="presOf" srcId="{52C43FB7-2BB8-474F-A781-42677D2A3446}" destId="{54F1D933-6B8F-4E9E-A871-6CAD0E5201C0}" srcOrd="0" destOrd="0" presId="urn:microsoft.com/office/officeart/2005/8/layout/process1"/>
    <dgm:cxn modelId="{277FB5CE-9EE9-184D-B6AE-00E115005745}" srcId="{EF94F148-D051-43EE-AE78-F78C844A1C2E}" destId="{2BE504F4-E0B8-B541-B5C8-C1D83FC0AA24}" srcOrd="3" destOrd="0" parTransId="{4577544F-3EC9-DA46-B6A6-9136CBF5F711}" sibTransId="{B06308D8-BC69-1C4D-972C-14CA5562E000}"/>
    <dgm:cxn modelId="{B762A363-F12F-426E-B94F-BF5EBFF780C6}" srcId="{EF94F148-D051-43EE-AE78-F78C844A1C2E}" destId="{52C43FB7-2BB8-474F-A781-42677D2A3446}" srcOrd="1" destOrd="0" parTransId="{D61A487F-3592-483C-B605-392251281505}" sibTransId="{D89B88EA-A640-4CBD-9EDB-175CDF4636A7}"/>
    <dgm:cxn modelId="{9659CC44-18F7-48DD-8D0C-357E1DE1F8D4}" srcId="{EF94F148-D051-43EE-AE78-F78C844A1C2E}" destId="{49925A02-B55B-42E2-AC49-1B138B80C7DD}" srcOrd="4" destOrd="0" parTransId="{83042396-D5E0-4A3D-A025-57EF0A19BF01}" sibTransId="{FA838D18-4E9F-460C-A792-241BFD3D219C}"/>
    <dgm:cxn modelId="{D8E31816-16F2-4A88-A982-A201E4C9799B}" srcId="{EF94F148-D051-43EE-AE78-F78C844A1C2E}" destId="{67FA420D-94D5-42A5-8BA8-FD142BECAD2A}" srcOrd="0" destOrd="0" parTransId="{BA083F9C-A8A1-48BA-B9AF-FA5F7A57DAD1}" sibTransId="{5D1B8ADB-46B9-4ED5-8D4B-F6AAE33A9349}"/>
    <dgm:cxn modelId="{D6BE6C74-DAD5-4E69-AF59-582B48375248}" type="presOf" srcId="{5D1B8ADB-46B9-4ED5-8D4B-F6AAE33A9349}" destId="{A49C6629-4564-44F8-9B58-5520A0E5697F}" srcOrd="1" destOrd="0" presId="urn:microsoft.com/office/officeart/2005/8/layout/process1"/>
    <dgm:cxn modelId="{13BB993B-4E18-49D4-A2FA-5E5B450AE5B0}" type="presOf" srcId="{B06308D8-BC69-1C4D-972C-14CA5562E000}" destId="{CB185287-7342-4147-A37B-65CAA452D55A}" srcOrd="0" destOrd="0" presId="urn:microsoft.com/office/officeart/2005/8/layout/process1"/>
    <dgm:cxn modelId="{9B4A8956-3A23-41BB-9228-BE5EF473A965}" type="presOf" srcId="{EF94F148-D051-43EE-AE78-F78C844A1C2E}" destId="{427F3BDA-E13F-448D-952E-CE3B7A88E407}" srcOrd="0" destOrd="0" presId="urn:microsoft.com/office/officeart/2005/8/layout/process1"/>
    <dgm:cxn modelId="{3B2A6DD1-9B27-49BF-8FFF-53FE5232EAB6}" type="presOf" srcId="{67FA420D-94D5-42A5-8BA8-FD142BECAD2A}" destId="{CCC92EEE-D0B0-434F-8694-4AB687B8D484}" srcOrd="0" destOrd="0" presId="urn:microsoft.com/office/officeart/2005/8/layout/process1"/>
    <dgm:cxn modelId="{F0FB9E2A-6133-47D1-A982-21F26AA16F55}" type="presOf" srcId="{2BE504F4-E0B8-B541-B5C8-C1D83FC0AA24}" destId="{B372F571-2354-0B48-863A-B4A210D7F29F}" srcOrd="0" destOrd="0" presId="urn:microsoft.com/office/officeart/2005/8/layout/process1"/>
    <dgm:cxn modelId="{B3F9FE06-7FD3-4B27-938C-92938ED33EFF}" type="presParOf" srcId="{427F3BDA-E13F-448D-952E-CE3B7A88E407}" destId="{CCC92EEE-D0B0-434F-8694-4AB687B8D484}" srcOrd="0" destOrd="0" presId="urn:microsoft.com/office/officeart/2005/8/layout/process1"/>
    <dgm:cxn modelId="{4037EFA5-939A-44E0-A8F4-4E1DE75E09DE}" type="presParOf" srcId="{427F3BDA-E13F-448D-952E-CE3B7A88E407}" destId="{9FC99676-56DF-40F6-BC30-407EA08CE4B2}" srcOrd="1" destOrd="0" presId="urn:microsoft.com/office/officeart/2005/8/layout/process1"/>
    <dgm:cxn modelId="{8B4639DB-DF60-4D15-A2C2-332B1EE307D9}" type="presParOf" srcId="{9FC99676-56DF-40F6-BC30-407EA08CE4B2}" destId="{A49C6629-4564-44F8-9B58-5520A0E5697F}" srcOrd="0" destOrd="0" presId="urn:microsoft.com/office/officeart/2005/8/layout/process1"/>
    <dgm:cxn modelId="{7F4133CA-2E25-4D0F-942B-553F9AD31363}" type="presParOf" srcId="{427F3BDA-E13F-448D-952E-CE3B7A88E407}" destId="{54F1D933-6B8F-4E9E-A871-6CAD0E5201C0}" srcOrd="2" destOrd="0" presId="urn:microsoft.com/office/officeart/2005/8/layout/process1"/>
    <dgm:cxn modelId="{D1CCDE1A-389E-4714-8F8D-0B12DC382C6E}" type="presParOf" srcId="{427F3BDA-E13F-448D-952E-CE3B7A88E407}" destId="{1A3C9724-0520-43AE-935F-F7F81839CD23}" srcOrd="3" destOrd="0" presId="urn:microsoft.com/office/officeart/2005/8/layout/process1"/>
    <dgm:cxn modelId="{C3DFBE2D-A8B5-4B87-8F6E-608A0791333C}" type="presParOf" srcId="{1A3C9724-0520-43AE-935F-F7F81839CD23}" destId="{F6071565-2E3E-4BFD-9A49-5F258B212EE2}" srcOrd="0" destOrd="0" presId="urn:microsoft.com/office/officeart/2005/8/layout/process1"/>
    <dgm:cxn modelId="{3CF085C8-99C4-4408-A4E6-B8B43545D245}" type="presParOf" srcId="{427F3BDA-E13F-448D-952E-CE3B7A88E407}" destId="{B07188A0-3502-4C6E-A953-012A726B8C5D}" srcOrd="4" destOrd="0" presId="urn:microsoft.com/office/officeart/2005/8/layout/process1"/>
    <dgm:cxn modelId="{BE80F340-6521-45FE-B1F2-D7F22DB9ED2C}" type="presParOf" srcId="{427F3BDA-E13F-448D-952E-CE3B7A88E407}" destId="{65D25825-2970-40D6-84F6-789D7A0758CC}" srcOrd="5" destOrd="0" presId="urn:microsoft.com/office/officeart/2005/8/layout/process1"/>
    <dgm:cxn modelId="{916A9C11-FEFF-4A02-BC57-02D3520B8FA9}" type="presParOf" srcId="{65D25825-2970-40D6-84F6-789D7A0758CC}" destId="{622EF743-5EA9-4452-91B6-FFDE05D01EF2}" srcOrd="0" destOrd="0" presId="urn:microsoft.com/office/officeart/2005/8/layout/process1"/>
    <dgm:cxn modelId="{C86898EB-FFFC-4801-935A-C9D3F1BAFA1E}" type="presParOf" srcId="{427F3BDA-E13F-448D-952E-CE3B7A88E407}" destId="{B372F571-2354-0B48-863A-B4A210D7F29F}" srcOrd="6" destOrd="0" presId="urn:microsoft.com/office/officeart/2005/8/layout/process1"/>
    <dgm:cxn modelId="{3367940A-C72A-4A27-9140-8E61A1D069CE}" type="presParOf" srcId="{427F3BDA-E13F-448D-952E-CE3B7A88E407}" destId="{CB185287-7342-4147-A37B-65CAA452D55A}" srcOrd="7" destOrd="0" presId="urn:microsoft.com/office/officeart/2005/8/layout/process1"/>
    <dgm:cxn modelId="{49B8C27D-3B43-4E5A-AB62-4400CA39C501}" type="presParOf" srcId="{CB185287-7342-4147-A37B-65CAA452D55A}" destId="{EA88AE66-EF4B-F742-B465-36311D5A4900}" srcOrd="0" destOrd="0" presId="urn:microsoft.com/office/officeart/2005/8/layout/process1"/>
    <dgm:cxn modelId="{9E1EDA4E-1941-4910-9DEE-2ADB85671860}" type="presParOf" srcId="{427F3BDA-E13F-448D-952E-CE3B7A88E407}" destId="{D997C60D-71E4-491E-94DD-54139E20268A}" srcOrd="8" destOrd="0" presId="urn:microsoft.com/office/officeart/2005/8/layout/process1"/>
    <dgm:cxn modelId="{150FCC33-9701-486A-AB6D-BE4D51A58DF5}" type="presParOf" srcId="{427F3BDA-E13F-448D-952E-CE3B7A88E407}" destId="{B9DA4C5C-23F2-4495-892E-CE629A78646B}" srcOrd="9" destOrd="0" presId="urn:microsoft.com/office/officeart/2005/8/layout/process1"/>
    <dgm:cxn modelId="{E1A4D132-5451-49A9-9C24-9B44BF487A5A}" type="presParOf" srcId="{B9DA4C5C-23F2-4495-892E-CE629A78646B}" destId="{7F89C7C2-E870-4F60-A8AE-071F6AE34FA2}" srcOrd="0" destOrd="0" presId="urn:microsoft.com/office/officeart/2005/8/layout/process1"/>
    <dgm:cxn modelId="{C3D9723A-431A-4677-9CAF-9F104AB663E6}" type="presParOf" srcId="{427F3BDA-E13F-448D-952E-CE3B7A88E407}" destId="{2EA83E84-3523-405C-ADC2-0A94D4340B54}" srcOrd="10" destOrd="0" presId="urn:microsoft.com/office/officeart/2005/8/layout/process1"/>
    <dgm:cxn modelId="{BD066FCC-E927-4A21-8302-C9B45B29E833}" type="presParOf" srcId="{427F3BDA-E13F-448D-952E-CE3B7A88E407}" destId="{AE88961F-9C31-45FB-9DE7-C062BAB67263}" srcOrd="11" destOrd="0" presId="urn:microsoft.com/office/officeart/2005/8/layout/process1"/>
    <dgm:cxn modelId="{FF6B241A-AC6D-4AB3-9FEE-149331A1B14E}" type="presParOf" srcId="{AE88961F-9C31-45FB-9DE7-C062BAB67263}" destId="{4AEAB526-2429-41FD-9FD4-90D075387AA3}" srcOrd="0" destOrd="0" presId="urn:microsoft.com/office/officeart/2005/8/layout/process1"/>
    <dgm:cxn modelId="{28C7C14A-C6A7-4288-AA58-CA37D14E298F}" type="presParOf" srcId="{427F3BDA-E13F-448D-952E-CE3B7A88E407}" destId="{08997682-FF18-46E2-87B2-CE5F0CCE5CED}"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94F148-D051-43EE-AE78-F78C844A1C2E}" type="doc">
      <dgm:prSet loTypeId="urn:microsoft.com/office/officeart/2005/8/layout/process1" loCatId="process" qsTypeId="urn:microsoft.com/office/officeart/2005/8/quickstyle/simple1#2" qsCatId="simple" csTypeId="urn:microsoft.com/office/officeart/2005/8/colors/accent1_2#2" csCatId="accent1" phldr="1"/>
      <dgm:spPr/>
    </dgm:pt>
    <dgm:pt modelId="{67FA420D-94D5-42A5-8BA8-FD142BECAD2A}">
      <dgm:prSet phldrT="[Текст]"/>
      <dgm:spPr>
        <a:ln>
          <a:solidFill>
            <a:schemeClr val="tx2"/>
          </a:solidFill>
        </a:ln>
      </dgm:spPr>
      <dgm:t>
        <a:bodyPr/>
        <a:lstStyle/>
        <a:p>
          <a:r>
            <a:rPr lang="ru-RU" dirty="0" smtClean="0"/>
            <a:t>Разработка схемы расположения ЗУ </a:t>
          </a:r>
        </a:p>
        <a:p>
          <a:r>
            <a:rPr lang="ru-RU" dirty="0" smtClean="0"/>
            <a:t>(если нет проекта межевания)  </a:t>
          </a:r>
          <a:endParaRPr lang="ru-RU" dirty="0"/>
        </a:p>
      </dgm:t>
    </dgm:pt>
    <dgm:pt modelId="{BA083F9C-A8A1-48BA-B9AF-FA5F7A57DAD1}" type="parTrans" cxnId="{D8E31816-16F2-4A88-A982-A201E4C9799B}">
      <dgm:prSet/>
      <dgm:spPr/>
      <dgm:t>
        <a:bodyPr/>
        <a:lstStyle/>
        <a:p>
          <a:endParaRPr lang="ru-RU"/>
        </a:p>
      </dgm:t>
    </dgm:pt>
    <dgm:pt modelId="{5D1B8ADB-46B9-4ED5-8D4B-F6AAE33A9349}" type="sibTrans" cxnId="{D8E31816-16F2-4A88-A982-A201E4C9799B}">
      <dgm:prSet/>
      <dgm:spPr/>
      <dgm:t>
        <a:bodyPr/>
        <a:lstStyle/>
        <a:p>
          <a:endParaRPr lang="ru-RU"/>
        </a:p>
      </dgm:t>
    </dgm:pt>
    <dgm:pt modelId="{52C43FB7-2BB8-474F-A781-42677D2A3446}">
      <dgm:prSet phldrT="[Текст]"/>
      <dgm:spPr>
        <a:ln>
          <a:solidFill>
            <a:schemeClr val="tx2"/>
          </a:solidFill>
        </a:ln>
      </dgm:spPr>
      <dgm:t>
        <a:bodyPr/>
        <a:lstStyle/>
        <a:p>
          <a:r>
            <a:rPr lang="ru-RU" dirty="0" smtClean="0"/>
            <a:t>Решение об утверждении схемы   </a:t>
          </a:r>
          <a:r>
            <a:rPr lang="ru-RU" dirty="0" smtClean="0">
              <a:solidFill>
                <a:schemeClr val="accent1"/>
              </a:solidFill>
            </a:rPr>
            <a:t>предварительном</a:t>
          </a:r>
          <a:r>
            <a:rPr lang="ru-RU" dirty="0" smtClean="0"/>
            <a:t> </a:t>
          </a:r>
          <a:endParaRPr lang="ru-RU" dirty="0"/>
        </a:p>
      </dgm:t>
    </dgm:pt>
    <dgm:pt modelId="{D61A487F-3592-483C-B605-392251281505}" type="parTrans" cxnId="{B762A363-F12F-426E-B94F-BF5EBFF780C6}">
      <dgm:prSet/>
      <dgm:spPr/>
      <dgm:t>
        <a:bodyPr/>
        <a:lstStyle/>
        <a:p>
          <a:endParaRPr lang="ru-RU"/>
        </a:p>
      </dgm:t>
    </dgm:pt>
    <dgm:pt modelId="{D89B88EA-A640-4CBD-9EDB-175CDF4636A7}" type="sibTrans" cxnId="{B762A363-F12F-426E-B94F-BF5EBFF780C6}">
      <dgm:prSet/>
      <dgm:spPr/>
      <dgm:t>
        <a:bodyPr/>
        <a:lstStyle/>
        <a:p>
          <a:endParaRPr lang="ru-RU"/>
        </a:p>
      </dgm:t>
    </dgm:pt>
    <dgm:pt modelId="{D5A60AE8-7B7F-4831-89A2-29469EE47B71}">
      <dgm:prSet phldrT="[Текст]"/>
      <dgm:spPr>
        <a:ln>
          <a:solidFill>
            <a:schemeClr val="tx2"/>
          </a:solidFill>
        </a:ln>
      </dgm:spPr>
      <dgm:t>
        <a:bodyPr/>
        <a:lstStyle/>
        <a:p>
          <a:r>
            <a:rPr lang="ru-RU" dirty="0" smtClean="0"/>
            <a:t>Кадастровые работы </a:t>
          </a:r>
          <a:endParaRPr lang="ru-RU" dirty="0"/>
        </a:p>
      </dgm:t>
    </dgm:pt>
    <dgm:pt modelId="{76619D20-156D-43EB-999D-00E188D4A6A3}" type="parTrans" cxnId="{76AA6C79-7694-4E82-AC21-D8C9A656F8D1}">
      <dgm:prSet/>
      <dgm:spPr/>
      <dgm:t>
        <a:bodyPr/>
        <a:lstStyle/>
        <a:p>
          <a:endParaRPr lang="ru-RU"/>
        </a:p>
      </dgm:t>
    </dgm:pt>
    <dgm:pt modelId="{1AC802C9-3967-43AC-BDBE-A08F79E5FC4E}" type="sibTrans" cxnId="{76AA6C79-7694-4E82-AC21-D8C9A656F8D1}">
      <dgm:prSet/>
      <dgm:spPr/>
      <dgm:t>
        <a:bodyPr/>
        <a:lstStyle/>
        <a:p>
          <a:endParaRPr lang="ru-RU"/>
        </a:p>
      </dgm:t>
    </dgm:pt>
    <dgm:pt modelId="{49925A02-B55B-42E2-AC49-1B138B80C7DD}">
      <dgm:prSet phldrT="[Текст]"/>
      <dgm:spPr>
        <a:ln>
          <a:solidFill>
            <a:schemeClr val="tx2"/>
          </a:solidFill>
        </a:ln>
      </dgm:spPr>
      <dgm:t>
        <a:bodyPr/>
        <a:lstStyle/>
        <a:p>
          <a:r>
            <a:rPr lang="ru-RU" dirty="0" smtClean="0"/>
            <a:t>Регистрация прав (при необходимости) Аукцион </a:t>
          </a:r>
          <a:endParaRPr lang="ru-RU" dirty="0"/>
        </a:p>
      </dgm:t>
    </dgm:pt>
    <dgm:pt modelId="{83042396-D5E0-4A3D-A025-57EF0A19BF01}" type="parTrans" cxnId="{9659CC44-18F7-48DD-8D0C-357E1DE1F8D4}">
      <dgm:prSet/>
      <dgm:spPr/>
      <dgm:t>
        <a:bodyPr/>
        <a:lstStyle/>
        <a:p>
          <a:endParaRPr lang="ru-RU"/>
        </a:p>
      </dgm:t>
    </dgm:pt>
    <dgm:pt modelId="{FA838D18-4E9F-460C-A792-241BFD3D219C}" type="sibTrans" cxnId="{9659CC44-18F7-48DD-8D0C-357E1DE1F8D4}">
      <dgm:prSet/>
      <dgm:spPr>
        <a:noFill/>
      </dgm:spPr>
      <dgm:t>
        <a:bodyPr/>
        <a:lstStyle/>
        <a:p>
          <a:endParaRPr lang="ru-RU"/>
        </a:p>
      </dgm:t>
    </dgm:pt>
    <dgm:pt modelId="{22593301-E108-437B-A3AF-821A0DB8DC77}">
      <dgm:prSet phldrT="[Текст]"/>
      <dgm:spPr>
        <a:noFill/>
        <a:ln>
          <a:noFill/>
        </a:ln>
      </dgm:spPr>
      <dgm:t>
        <a:bodyPr/>
        <a:lstStyle/>
        <a:p>
          <a:endParaRPr lang="ru-RU" dirty="0"/>
        </a:p>
      </dgm:t>
    </dgm:pt>
    <dgm:pt modelId="{9C044DEB-8CF8-446E-936E-48C0CA2C30CD}" type="sibTrans" cxnId="{084F1EF9-B81C-444E-BB27-82B9C81ACDD6}">
      <dgm:prSet/>
      <dgm:spPr/>
      <dgm:t>
        <a:bodyPr/>
        <a:lstStyle/>
        <a:p>
          <a:endParaRPr lang="ru-RU"/>
        </a:p>
      </dgm:t>
    </dgm:pt>
    <dgm:pt modelId="{BA88D02A-041A-48B1-AFF1-B8F143C022F1}" type="parTrans" cxnId="{084F1EF9-B81C-444E-BB27-82B9C81ACDD6}">
      <dgm:prSet/>
      <dgm:spPr/>
      <dgm:t>
        <a:bodyPr/>
        <a:lstStyle/>
        <a:p>
          <a:endParaRPr lang="ru-RU"/>
        </a:p>
      </dgm:t>
    </dgm:pt>
    <dgm:pt modelId="{F0069B84-286A-49E0-8F64-D192A6F9D7A3}">
      <dgm:prSet phldrT="[Текст]"/>
      <dgm:spPr>
        <a:noFill/>
        <a:ln>
          <a:noFill/>
        </a:ln>
      </dgm:spPr>
      <dgm:t>
        <a:bodyPr/>
        <a:lstStyle/>
        <a:p>
          <a:endParaRPr lang="ru-RU" dirty="0"/>
        </a:p>
      </dgm:t>
    </dgm:pt>
    <dgm:pt modelId="{01BB0299-2A6B-498B-8F95-1BB4DAAD8284}" type="parTrans" cxnId="{B7269F39-5141-40F0-82BC-FD40BAF3D37A}">
      <dgm:prSet/>
      <dgm:spPr/>
      <dgm:t>
        <a:bodyPr/>
        <a:lstStyle/>
        <a:p>
          <a:endParaRPr lang="ru-RU"/>
        </a:p>
      </dgm:t>
    </dgm:pt>
    <dgm:pt modelId="{7BCC10D3-E17A-4387-9D73-E829D26DA7DF}" type="sibTrans" cxnId="{B7269F39-5141-40F0-82BC-FD40BAF3D37A}">
      <dgm:prSet/>
      <dgm:spPr>
        <a:noFill/>
      </dgm:spPr>
      <dgm:t>
        <a:bodyPr/>
        <a:lstStyle/>
        <a:p>
          <a:endParaRPr lang="ru-RU"/>
        </a:p>
      </dgm:t>
    </dgm:pt>
    <dgm:pt modelId="{2BE504F4-E0B8-B541-B5C8-C1D83FC0AA24}">
      <dgm:prSet phldrT="[Текст]"/>
      <dgm:spPr>
        <a:ln>
          <a:solidFill>
            <a:schemeClr val="tx2"/>
          </a:solidFill>
        </a:ln>
      </dgm:spPr>
      <dgm:t>
        <a:bodyPr/>
        <a:lstStyle/>
        <a:p>
          <a:r>
            <a:rPr lang="ru-RU" dirty="0" smtClean="0"/>
            <a:t>Кадастровый учет</a:t>
          </a:r>
        </a:p>
      </dgm:t>
    </dgm:pt>
    <dgm:pt modelId="{4577544F-3EC9-DA46-B6A6-9136CBF5F711}" type="parTrans" cxnId="{277FB5CE-9EE9-184D-B6AE-00E115005745}">
      <dgm:prSet/>
      <dgm:spPr/>
      <dgm:t>
        <a:bodyPr/>
        <a:lstStyle/>
        <a:p>
          <a:endParaRPr lang="ru-RU"/>
        </a:p>
      </dgm:t>
    </dgm:pt>
    <dgm:pt modelId="{B06308D8-BC69-1C4D-972C-14CA5562E000}" type="sibTrans" cxnId="{277FB5CE-9EE9-184D-B6AE-00E115005745}">
      <dgm:prSet/>
      <dgm:spPr/>
      <dgm:t>
        <a:bodyPr/>
        <a:lstStyle/>
        <a:p>
          <a:endParaRPr lang="ru-RU"/>
        </a:p>
      </dgm:t>
    </dgm:pt>
    <dgm:pt modelId="{427F3BDA-E13F-448D-952E-CE3B7A88E407}" type="pres">
      <dgm:prSet presAssocID="{EF94F148-D051-43EE-AE78-F78C844A1C2E}" presName="Name0" presStyleCnt="0">
        <dgm:presLayoutVars>
          <dgm:dir/>
          <dgm:resizeHandles val="exact"/>
        </dgm:presLayoutVars>
      </dgm:prSet>
      <dgm:spPr/>
    </dgm:pt>
    <dgm:pt modelId="{CCC92EEE-D0B0-434F-8694-4AB687B8D484}" type="pres">
      <dgm:prSet presAssocID="{67FA420D-94D5-42A5-8BA8-FD142BECAD2A}" presName="node" presStyleLbl="node1" presStyleIdx="0" presStyleCnt="7" custLinFactNeighborX="2313" custLinFactNeighborY="2083">
        <dgm:presLayoutVars>
          <dgm:bulletEnabled val="1"/>
        </dgm:presLayoutVars>
      </dgm:prSet>
      <dgm:spPr/>
      <dgm:t>
        <a:bodyPr/>
        <a:lstStyle/>
        <a:p>
          <a:endParaRPr lang="ru-RU"/>
        </a:p>
      </dgm:t>
    </dgm:pt>
    <dgm:pt modelId="{9FC99676-56DF-40F6-BC30-407EA08CE4B2}" type="pres">
      <dgm:prSet presAssocID="{5D1B8ADB-46B9-4ED5-8D4B-F6AAE33A9349}" presName="sibTrans" presStyleLbl="sibTrans2D1" presStyleIdx="0" presStyleCnt="6"/>
      <dgm:spPr/>
      <dgm:t>
        <a:bodyPr/>
        <a:lstStyle/>
        <a:p>
          <a:endParaRPr lang="ru-RU"/>
        </a:p>
      </dgm:t>
    </dgm:pt>
    <dgm:pt modelId="{A49C6629-4564-44F8-9B58-5520A0E5697F}" type="pres">
      <dgm:prSet presAssocID="{5D1B8ADB-46B9-4ED5-8D4B-F6AAE33A9349}" presName="connectorText" presStyleLbl="sibTrans2D1" presStyleIdx="0" presStyleCnt="6"/>
      <dgm:spPr/>
      <dgm:t>
        <a:bodyPr/>
        <a:lstStyle/>
        <a:p>
          <a:endParaRPr lang="ru-RU"/>
        </a:p>
      </dgm:t>
    </dgm:pt>
    <dgm:pt modelId="{54F1D933-6B8F-4E9E-A871-6CAD0E5201C0}" type="pres">
      <dgm:prSet presAssocID="{52C43FB7-2BB8-474F-A781-42677D2A3446}" presName="node" presStyleLbl="node1" presStyleIdx="1" presStyleCnt="7">
        <dgm:presLayoutVars>
          <dgm:bulletEnabled val="1"/>
        </dgm:presLayoutVars>
      </dgm:prSet>
      <dgm:spPr/>
      <dgm:t>
        <a:bodyPr/>
        <a:lstStyle/>
        <a:p>
          <a:endParaRPr lang="ru-RU"/>
        </a:p>
      </dgm:t>
    </dgm:pt>
    <dgm:pt modelId="{1A3C9724-0520-43AE-935F-F7F81839CD23}" type="pres">
      <dgm:prSet presAssocID="{D89B88EA-A640-4CBD-9EDB-175CDF4636A7}" presName="sibTrans" presStyleLbl="sibTrans2D1" presStyleIdx="1" presStyleCnt="6"/>
      <dgm:spPr/>
      <dgm:t>
        <a:bodyPr/>
        <a:lstStyle/>
        <a:p>
          <a:endParaRPr lang="ru-RU"/>
        </a:p>
      </dgm:t>
    </dgm:pt>
    <dgm:pt modelId="{F6071565-2E3E-4BFD-9A49-5F258B212EE2}" type="pres">
      <dgm:prSet presAssocID="{D89B88EA-A640-4CBD-9EDB-175CDF4636A7}" presName="connectorText" presStyleLbl="sibTrans2D1" presStyleIdx="1" presStyleCnt="6"/>
      <dgm:spPr/>
      <dgm:t>
        <a:bodyPr/>
        <a:lstStyle/>
        <a:p>
          <a:endParaRPr lang="ru-RU"/>
        </a:p>
      </dgm:t>
    </dgm:pt>
    <dgm:pt modelId="{B07188A0-3502-4C6E-A953-012A726B8C5D}" type="pres">
      <dgm:prSet presAssocID="{D5A60AE8-7B7F-4831-89A2-29469EE47B71}" presName="node" presStyleLbl="node1" presStyleIdx="2" presStyleCnt="7">
        <dgm:presLayoutVars>
          <dgm:bulletEnabled val="1"/>
        </dgm:presLayoutVars>
      </dgm:prSet>
      <dgm:spPr/>
      <dgm:t>
        <a:bodyPr/>
        <a:lstStyle/>
        <a:p>
          <a:endParaRPr lang="ru-RU"/>
        </a:p>
      </dgm:t>
    </dgm:pt>
    <dgm:pt modelId="{65D25825-2970-40D6-84F6-789D7A0758CC}" type="pres">
      <dgm:prSet presAssocID="{1AC802C9-3967-43AC-BDBE-A08F79E5FC4E}" presName="sibTrans" presStyleLbl="sibTrans2D1" presStyleIdx="2" presStyleCnt="6"/>
      <dgm:spPr/>
      <dgm:t>
        <a:bodyPr/>
        <a:lstStyle/>
        <a:p>
          <a:endParaRPr lang="ru-RU"/>
        </a:p>
      </dgm:t>
    </dgm:pt>
    <dgm:pt modelId="{622EF743-5EA9-4452-91B6-FFDE05D01EF2}" type="pres">
      <dgm:prSet presAssocID="{1AC802C9-3967-43AC-BDBE-A08F79E5FC4E}" presName="connectorText" presStyleLbl="sibTrans2D1" presStyleIdx="2" presStyleCnt="6"/>
      <dgm:spPr/>
      <dgm:t>
        <a:bodyPr/>
        <a:lstStyle/>
        <a:p>
          <a:endParaRPr lang="ru-RU"/>
        </a:p>
      </dgm:t>
    </dgm:pt>
    <dgm:pt modelId="{B372F571-2354-0B48-863A-B4A210D7F29F}" type="pres">
      <dgm:prSet presAssocID="{2BE504F4-E0B8-B541-B5C8-C1D83FC0AA24}" presName="node" presStyleLbl="node1" presStyleIdx="3" presStyleCnt="7">
        <dgm:presLayoutVars>
          <dgm:bulletEnabled val="1"/>
        </dgm:presLayoutVars>
      </dgm:prSet>
      <dgm:spPr/>
      <dgm:t>
        <a:bodyPr/>
        <a:lstStyle/>
        <a:p>
          <a:endParaRPr lang="ru-RU"/>
        </a:p>
      </dgm:t>
    </dgm:pt>
    <dgm:pt modelId="{CB185287-7342-4147-A37B-65CAA452D55A}" type="pres">
      <dgm:prSet presAssocID="{B06308D8-BC69-1C4D-972C-14CA5562E000}" presName="sibTrans" presStyleLbl="sibTrans2D1" presStyleIdx="3" presStyleCnt="6"/>
      <dgm:spPr/>
      <dgm:t>
        <a:bodyPr/>
        <a:lstStyle/>
        <a:p>
          <a:endParaRPr lang="ru-RU"/>
        </a:p>
      </dgm:t>
    </dgm:pt>
    <dgm:pt modelId="{EA88AE66-EF4B-F742-B465-36311D5A4900}" type="pres">
      <dgm:prSet presAssocID="{B06308D8-BC69-1C4D-972C-14CA5562E000}" presName="connectorText" presStyleLbl="sibTrans2D1" presStyleIdx="3" presStyleCnt="6"/>
      <dgm:spPr/>
      <dgm:t>
        <a:bodyPr/>
        <a:lstStyle/>
        <a:p>
          <a:endParaRPr lang="ru-RU"/>
        </a:p>
      </dgm:t>
    </dgm:pt>
    <dgm:pt modelId="{D997C60D-71E4-491E-94DD-54139E20268A}" type="pres">
      <dgm:prSet presAssocID="{49925A02-B55B-42E2-AC49-1B138B80C7DD}" presName="node" presStyleLbl="node1" presStyleIdx="4" presStyleCnt="7">
        <dgm:presLayoutVars>
          <dgm:bulletEnabled val="1"/>
        </dgm:presLayoutVars>
      </dgm:prSet>
      <dgm:spPr/>
      <dgm:t>
        <a:bodyPr/>
        <a:lstStyle/>
        <a:p>
          <a:endParaRPr lang="ru-RU"/>
        </a:p>
      </dgm:t>
    </dgm:pt>
    <dgm:pt modelId="{B9DA4C5C-23F2-4495-892E-CE629A78646B}" type="pres">
      <dgm:prSet presAssocID="{FA838D18-4E9F-460C-A792-241BFD3D219C}" presName="sibTrans" presStyleLbl="sibTrans2D1" presStyleIdx="4" presStyleCnt="6"/>
      <dgm:spPr/>
      <dgm:t>
        <a:bodyPr/>
        <a:lstStyle/>
        <a:p>
          <a:endParaRPr lang="ru-RU"/>
        </a:p>
      </dgm:t>
    </dgm:pt>
    <dgm:pt modelId="{7F89C7C2-E870-4F60-A8AE-071F6AE34FA2}" type="pres">
      <dgm:prSet presAssocID="{FA838D18-4E9F-460C-A792-241BFD3D219C}" presName="connectorText" presStyleLbl="sibTrans2D1" presStyleIdx="4" presStyleCnt="6"/>
      <dgm:spPr/>
      <dgm:t>
        <a:bodyPr/>
        <a:lstStyle/>
        <a:p>
          <a:endParaRPr lang="ru-RU"/>
        </a:p>
      </dgm:t>
    </dgm:pt>
    <dgm:pt modelId="{2EA83E84-3523-405C-ADC2-0A94D4340B54}" type="pres">
      <dgm:prSet presAssocID="{F0069B84-286A-49E0-8F64-D192A6F9D7A3}" presName="node" presStyleLbl="node1" presStyleIdx="5" presStyleCnt="7">
        <dgm:presLayoutVars>
          <dgm:bulletEnabled val="1"/>
        </dgm:presLayoutVars>
      </dgm:prSet>
      <dgm:spPr/>
      <dgm:t>
        <a:bodyPr/>
        <a:lstStyle/>
        <a:p>
          <a:endParaRPr lang="ru-RU"/>
        </a:p>
      </dgm:t>
    </dgm:pt>
    <dgm:pt modelId="{AE88961F-9C31-45FB-9DE7-C062BAB67263}" type="pres">
      <dgm:prSet presAssocID="{7BCC10D3-E17A-4387-9D73-E829D26DA7DF}" presName="sibTrans" presStyleLbl="sibTrans2D1" presStyleIdx="5" presStyleCnt="6"/>
      <dgm:spPr/>
      <dgm:t>
        <a:bodyPr/>
        <a:lstStyle/>
        <a:p>
          <a:endParaRPr lang="ru-RU"/>
        </a:p>
      </dgm:t>
    </dgm:pt>
    <dgm:pt modelId="{4AEAB526-2429-41FD-9FD4-90D075387AA3}" type="pres">
      <dgm:prSet presAssocID="{7BCC10D3-E17A-4387-9D73-E829D26DA7DF}" presName="connectorText" presStyleLbl="sibTrans2D1" presStyleIdx="5" presStyleCnt="6"/>
      <dgm:spPr/>
      <dgm:t>
        <a:bodyPr/>
        <a:lstStyle/>
        <a:p>
          <a:endParaRPr lang="ru-RU"/>
        </a:p>
      </dgm:t>
    </dgm:pt>
    <dgm:pt modelId="{08997682-FF18-46E2-87B2-CE5F0CCE5CED}" type="pres">
      <dgm:prSet presAssocID="{22593301-E108-437B-A3AF-821A0DB8DC77}" presName="node" presStyleLbl="node1" presStyleIdx="6" presStyleCnt="7">
        <dgm:presLayoutVars>
          <dgm:bulletEnabled val="1"/>
        </dgm:presLayoutVars>
      </dgm:prSet>
      <dgm:spPr/>
      <dgm:t>
        <a:bodyPr/>
        <a:lstStyle/>
        <a:p>
          <a:endParaRPr lang="ru-RU"/>
        </a:p>
      </dgm:t>
    </dgm:pt>
  </dgm:ptLst>
  <dgm:cxnLst>
    <dgm:cxn modelId="{4D7BAEB6-4678-4DC2-8CD0-66096D74669A}" type="presOf" srcId="{B06308D8-BC69-1C4D-972C-14CA5562E000}" destId="{CB185287-7342-4147-A37B-65CAA452D55A}" srcOrd="0" destOrd="0" presId="urn:microsoft.com/office/officeart/2005/8/layout/process1"/>
    <dgm:cxn modelId="{FE571AE0-21EF-4E39-BCE9-A1DA1AC5364C}" type="presOf" srcId="{67FA420D-94D5-42A5-8BA8-FD142BECAD2A}" destId="{CCC92EEE-D0B0-434F-8694-4AB687B8D484}" srcOrd="0" destOrd="0" presId="urn:microsoft.com/office/officeart/2005/8/layout/process1"/>
    <dgm:cxn modelId="{C0297E0F-428F-465A-8CDA-61A0D20E456A}" type="presOf" srcId="{5D1B8ADB-46B9-4ED5-8D4B-F6AAE33A9349}" destId="{9FC99676-56DF-40F6-BC30-407EA08CE4B2}" srcOrd="0" destOrd="0" presId="urn:microsoft.com/office/officeart/2005/8/layout/process1"/>
    <dgm:cxn modelId="{B682D7C4-F097-47DB-9448-B4D0044464EA}" type="presOf" srcId="{FA838D18-4E9F-460C-A792-241BFD3D219C}" destId="{7F89C7C2-E870-4F60-A8AE-071F6AE34FA2}" srcOrd="1" destOrd="0" presId="urn:microsoft.com/office/officeart/2005/8/layout/process1"/>
    <dgm:cxn modelId="{B7269F39-5141-40F0-82BC-FD40BAF3D37A}" srcId="{EF94F148-D051-43EE-AE78-F78C844A1C2E}" destId="{F0069B84-286A-49E0-8F64-D192A6F9D7A3}" srcOrd="5" destOrd="0" parTransId="{01BB0299-2A6B-498B-8F95-1BB4DAAD8284}" sibTransId="{7BCC10D3-E17A-4387-9D73-E829D26DA7DF}"/>
    <dgm:cxn modelId="{4FC9A1C3-6129-46EE-A030-14D42EB657E8}" type="presOf" srcId="{1AC802C9-3967-43AC-BDBE-A08F79E5FC4E}" destId="{65D25825-2970-40D6-84F6-789D7A0758CC}" srcOrd="0" destOrd="0" presId="urn:microsoft.com/office/officeart/2005/8/layout/process1"/>
    <dgm:cxn modelId="{E6BCBD46-ED13-4D18-AE2E-8E071D76EAD0}" type="presOf" srcId="{7BCC10D3-E17A-4387-9D73-E829D26DA7DF}" destId="{4AEAB526-2429-41FD-9FD4-90D075387AA3}" srcOrd="1" destOrd="0" presId="urn:microsoft.com/office/officeart/2005/8/layout/process1"/>
    <dgm:cxn modelId="{424C23D4-2E09-4AE3-B279-B343F8226EF1}" type="presOf" srcId="{D89B88EA-A640-4CBD-9EDB-175CDF4636A7}" destId="{F6071565-2E3E-4BFD-9A49-5F258B212EE2}" srcOrd="1" destOrd="0" presId="urn:microsoft.com/office/officeart/2005/8/layout/process1"/>
    <dgm:cxn modelId="{1C1A9597-73C8-42E5-A5CB-700F8A3EA055}" type="presOf" srcId="{1AC802C9-3967-43AC-BDBE-A08F79E5FC4E}" destId="{622EF743-5EA9-4452-91B6-FFDE05D01EF2}" srcOrd="1" destOrd="0" presId="urn:microsoft.com/office/officeart/2005/8/layout/process1"/>
    <dgm:cxn modelId="{BD802F08-CA98-4D4E-B3D0-3F9F29378ABC}" type="presOf" srcId="{F0069B84-286A-49E0-8F64-D192A6F9D7A3}" destId="{2EA83E84-3523-405C-ADC2-0A94D4340B54}" srcOrd="0" destOrd="0" presId="urn:microsoft.com/office/officeart/2005/8/layout/process1"/>
    <dgm:cxn modelId="{7FABBD44-801B-41E5-966B-3AECE80BD443}" type="presOf" srcId="{5D1B8ADB-46B9-4ED5-8D4B-F6AAE33A9349}" destId="{A49C6629-4564-44F8-9B58-5520A0E5697F}" srcOrd="1" destOrd="0" presId="urn:microsoft.com/office/officeart/2005/8/layout/process1"/>
    <dgm:cxn modelId="{6CC7BF0B-9211-4EE4-88B3-5E4F4C0D2F16}" type="presOf" srcId="{D5A60AE8-7B7F-4831-89A2-29469EE47B71}" destId="{B07188A0-3502-4C6E-A953-012A726B8C5D}" srcOrd="0" destOrd="0" presId="urn:microsoft.com/office/officeart/2005/8/layout/process1"/>
    <dgm:cxn modelId="{47914B8D-16C8-4BFC-B6E2-E0CACCFC54B4}" type="presOf" srcId="{52C43FB7-2BB8-474F-A781-42677D2A3446}" destId="{54F1D933-6B8F-4E9E-A871-6CAD0E5201C0}" srcOrd="0" destOrd="0" presId="urn:microsoft.com/office/officeart/2005/8/layout/process1"/>
    <dgm:cxn modelId="{084F1EF9-B81C-444E-BB27-82B9C81ACDD6}" srcId="{EF94F148-D051-43EE-AE78-F78C844A1C2E}" destId="{22593301-E108-437B-A3AF-821A0DB8DC77}" srcOrd="6" destOrd="0" parTransId="{BA88D02A-041A-48B1-AFF1-B8F143C022F1}" sibTransId="{9C044DEB-8CF8-446E-936E-48C0CA2C30CD}"/>
    <dgm:cxn modelId="{ECCF2E53-B490-41EB-8A58-2715B9994F5D}" type="presOf" srcId="{FA838D18-4E9F-460C-A792-241BFD3D219C}" destId="{B9DA4C5C-23F2-4495-892E-CE629A78646B}" srcOrd="0" destOrd="0" presId="urn:microsoft.com/office/officeart/2005/8/layout/process1"/>
    <dgm:cxn modelId="{E70E50CD-8878-4ED3-BE8B-413F276E666C}" type="presOf" srcId="{B06308D8-BC69-1C4D-972C-14CA5562E000}" destId="{EA88AE66-EF4B-F742-B465-36311D5A4900}" srcOrd="1" destOrd="0" presId="urn:microsoft.com/office/officeart/2005/8/layout/process1"/>
    <dgm:cxn modelId="{7C53251E-F388-4EAA-B73B-FDD12BCA10A0}" type="presOf" srcId="{7BCC10D3-E17A-4387-9D73-E829D26DA7DF}" destId="{AE88961F-9C31-45FB-9DE7-C062BAB67263}" srcOrd="0" destOrd="0" presId="urn:microsoft.com/office/officeart/2005/8/layout/process1"/>
    <dgm:cxn modelId="{D4F8D4FF-68A5-4B42-8231-A061B2E13F7C}" type="presOf" srcId="{22593301-E108-437B-A3AF-821A0DB8DC77}" destId="{08997682-FF18-46E2-87B2-CE5F0CCE5CED}" srcOrd="0" destOrd="0" presId="urn:microsoft.com/office/officeart/2005/8/layout/process1"/>
    <dgm:cxn modelId="{737DBE1C-EB6F-4DF8-BC8E-776F59EBE47C}" type="presOf" srcId="{D89B88EA-A640-4CBD-9EDB-175CDF4636A7}" destId="{1A3C9724-0520-43AE-935F-F7F81839CD23}" srcOrd="0" destOrd="0" presId="urn:microsoft.com/office/officeart/2005/8/layout/process1"/>
    <dgm:cxn modelId="{F3E4936C-6F83-492D-B970-C5B2306E446D}" type="presOf" srcId="{EF94F148-D051-43EE-AE78-F78C844A1C2E}" destId="{427F3BDA-E13F-448D-952E-CE3B7A88E407}" srcOrd="0" destOrd="0" presId="urn:microsoft.com/office/officeart/2005/8/layout/process1"/>
    <dgm:cxn modelId="{3B03227E-9C6A-47F3-890B-DC1DB1BADF76}" type="presOf" srcId="{49925A02-B55B-42E2-AC49-1B138B80C7DD}" destId="{D997C60D-71E4-491E-94DD-54139E20268A}" srcOrd="0" destOrd="0" presId="urn:microsoft.com/office/officeart/2005/8/layout/process1"/>
    <dgm:cxn modelId="{76AA6C79-7694-4E82-AC21-D8C9A656F8D1}" srcId="{EF94F148-D051-43EE-AE78-F78C844A1C2E}" destId="{D5A60AE8-7B7F-4831-89A2-29469EE47B71}" srcOrd="2" destOrd="0" parTransId="{76619D20-156D-43EB-999D-00E188D4A6A3}" sibTransId="{1AC802C9-3967-43AC-BDBE-A08F79E5FC4E}"/>
    <dgm:cxn modelId="{B762A363-F12F-426E-B94F-BF5EBFF780C6}" srcId="{EF94F148-D051-43EE-AE78-F78C844A1C2E}" destId="{52C43FB7-2BB8-474F-A781-42677D2A3446}" srcOrd="1" destOrd="0" parTransId="{D61A487F-3592-483C-B605-392251281505}" sibTransId="{D89B88EA-A640-4CBD-9EDB-175CDF4636A7}"/>
    <dgm:cxn modelId="{277FB5CE-9EE9-184D-B6AE-00E115005745}" srcId="{EF94F148-D051-43EE-AE78-F78C844A1C2E}" destId="{2BE504F4-E0B8-B541-B5C8-C1D83FC0AA24}" srcOrd="3" destOrd="0" parTransId="{4577544F-3EC9-DA46-B6A6-9136CBF5F711}" sibTransId="{B06308D8-BC69-1C4D-972C-14CA5562E000}"/>
    <dgm:cxn modelId="{9659CC44-18F7-48DD-8D0C-357E1DE1F8D4}" srcId="{EF94F148-D051-43EE-AE78-F78C844A1C2E}" destId="{49925A02-B55B-42E2-AC49-1B138B80C7DD}" srcOrd="4" destOrd="0" parTransId="{83042396-D5E0-4A3D-A025-57EF0A19BF01}" sibTransId="{FA838D18-4E9F-460C-A792-241BFD3D219C}"/>
    <dgm:cxn modelId="{D8E31816-16F2-4A88-A982-A201E4C9799B}" srcId="{EF94F148-D051-43EE-AE78-F78C844A1C2E}" destId="{67FA420D-94D5-42A5-8BA8-FD142BECAD2A}" srcOrd="0" destOrd="0" parTransId="{BA083F9C-A8A1-48BA-B9AF-FA5F7A57DAD1}" sibTransId="{5D1B8ADB-46B9-4ED5-8D4B-F6AAE33A9349}"/>
    <dgm:cxn modelId="{4F847238-42DC-44B3-AB38-B8005552BCB5}" type="presOf" srcId="{2BE504F4-E0B8-B541-B5C8-C1D83FC0AA24}" destId="{B372F571-2354-0B48-863A-B4A210D7F29F}" srcOrd="0" destOrd="0" presId="urn:microsoft.com/office/officeart/2005/8/layout/process1"/>
    <dgm:cxn modelId="{CE1325CF-B085-40D5-B191-6ED38C3EA657}" type="presParOf" srcId="{427F3BDA-E13F-448D-952E-CE3B7A88E407}" destId="{CCC92EEE-D0B0-434F-8694-4AB687B8D484}" srcOrd="0" destOrd="0" presId="urn:microsoft.com/office/officeart/2005/8/layout/process1"/>
    <dgm:cxn modelId="{2B53DB10-7747-4BCA-90FE-A874B9D23CF6}" type="presParOf" srcId="{427F3BDA-E13F-448D-952E-CE3B7A88E407}" destId="{9FC99676-56DF-40F6-BC30-407EA08CE4B2}" srcOrd="1" destOrd="0" presId="urn:microsoft.com/office/officeart/2005/8/layout/process1"/>
    <dgm:cxn modelId="{C9BDCCF6-2E5E-491C-8210-B351870578B8}" type="presParOf" srcId="{9FC99676-56DF-40F6-BC30-407EA08CE4B2}" destId="{A49C6629-4564-44F8-9B58-5520A0E5697F}" srcOrd="0" destOrd="0" presId="urn:microsoft.com/office/officeart/2005/8/layout/process1"/>
    <dgm:cxn modelId="{D964092F-E7F6-4DE0-AD73-7D0FDA1D3E3A}" type="presParOf" srcId="{427F3BDA-E13F-448D-952E-CE3B7A88E407}" destId="{54F1D933-6B8F-4E9E-A871-6CAD0E5201C0}" srcOrd="2" destOrd="0" presId="urn:microsoft.com/office/officeart/2005/8/layout/process1"/>
    <dgm:cxn modelId="{B7D09F6E-4F8C-42B2-AA3A-2256CC8E684D}" type="presParOf" srcId="{427F3BDA-E13F-448D-952E-CE3B7A88E407}" destId="{1A3C9724-0520-43AE-935F-F7F81839CD23}" srcOrd="3" destOrd="0" presId="urn:microsoft.com/office/officeart/2005/8/layout/process1"/>
    <dgm:cxn modelId="{87945C3D-23E7-4FCD-9E86-5CA353885B09}" type="presParOf" srcId="{1A3C9724-0520-43AE-935F-F7F81839CD23}" destId="{F6071565-2E3E-4BFD-9A49-5F258B212EE2}" srcOrd="0" destOrd="0" presId="urn:microsoft.com/office/officeart/2005/8/layout/process1"/>
    <dgm:cxn modelId="{48EFD6AC-4F6B-4AD7-B6F2-33697DF476D2}" type="presParOf" srcId="{427F3BDA-E13F-448D-952E-CE3B7A88E407}" destId="{B07188A0-3502-4C6E-A953-012A726B8C5D}" srcOrd="4" destOrd="0" presId="urn:microsoft.com/office/officeart/2005/8/layout/process1"/>
    <dgm:cxn modelId="{56E05F4A-F44C-4834-BBD8-D701BCC2CDB6}" type="presParOf" srcId="{427F3BDA-E13F-448D-952E-CE3B7A88E407}" destId="{65D25825-2970-40D6-84F6-789D7A0758CC}" srcOrd="5" destOrd="0" presId="urn:microsoft.com/office/officeart/2005/8/layout/process1"/>
    <dgm:cxn modelId="{11797594-AE7C-4C78-9F5F-BFCF416C57C7}" type="presParOf" srcId="{65D25825-2970-40D6-84F6-789D7A0758CC}" destId="{622EF743-5EA9-4452-91B6-FFDE05D01EF2}" srcOrd="0" destOrd="0" presId="urn:microsoft.com/office/officeart/2005/8/layout/process1"/>
    <dgm:cxn modelId="{07807B91-84AA-4459-B52A-9E6744731C72}" type="presParOf" srcId="{427F3BDA-E13F-448D-952E-CE3B7A88E407}" destId="{B372F571-2354-0B48-863A-B4A210D7F29F}" srcOrd="6" destOrd="0" presId="urn:microsoft.com/office/officeart/2005/8/layout/process1"/>
    <dgm:cxn modelId="{D4915C9D-E112-4438-8CEC-E088DCD63C1B}" type="presParOf" srcId="{427F3BDA-E13F-448D-952E-CE3B7A88E407}" destId="{CB185287-7342-4147-A37B-65CAA452D55A}" srcOrd="7" destOrd="0" presId="urn:microsoft.com/office/officeart/2005/8/layout/process1"/>
    <dgm:cxn modelId="{3CC9BDF9-32A7-43A7-AD7B-D964FC0F7329}" type="presParOf" srcId="{CB185287-7342-4147-A37B-65CAA452D55A}" destId="{EA88AE66-EF4B-F742-B465-36311D5A4900}" srcOrd="0" destOrd="0" presId="urn:microsoft.com/office/officeart/2005/8/layout/process1"/>
    <dgm:cxn modelId="{372E9AEF-8DC7-4185-8B41-CDBE6DDF1635}" type="presParOf" srcId="{427F3BDA-E13F-448D-952E-CE3B7A88E407}" destId="{D997C60D-71E4-491E-94DD-54139E20268A}" srcOrd="8" destOrd="0" presId="urn:microsoft.com/office/officeart/2005/8/layout/process1"/>
    <dgm:cxn modelId="{3B616AD1-8B5D-4F2A-80B1-B89133CD2FDA}" type="presParOf" srcId="{427F3BDA-E13F-448D-952E-CE3B7A88E407}" destId="{B9DA4C5C-23F2-4495-892E-CE629A78646B}" srcOrd="9" destOrd="0" presId="urn:microsoft.com/office/officeart/2005/8/layout/process1"/>
    <dgm:cxn modelId="{9E2AC704-029B-4F63-A08C-7F4BF9395105}" type="presParOf" srcId="{B9DA4C5C-23F2-4495-892E-CE629A78646B}" destId="{7F89C7C2-E870-4F60-A8AE-071F6AE34FA2}" srcOrd="0" destOrd="0" presId="urn:microsoft.com/office/officeart/2005/8/layout/process1"/>
    <dgm:cxn modelId="{482E7156-B835-441D-9E86-940C1A368374}" type="presParOf" srcId="{427F3BDA-E13F-448D-952E-CE3B7A88E407}" destId="{2EA83E84-3523-405C-ADC2-0A94D4340B54}" srcOrd="10" destOrd="0" presId="urn:microsoft.com/office/officeart/2005/8/layout/process1"/>
    <dgm:cxn modelId="{C624A608-E664-4017-8346-09C181A8BFC4}" type="presParOf" srcId="{427F3BDA-E13F-448D-952E-CE3B7A88E407}" destId="{AE88961F-9C31-45FB-9DE7-C062BAB67263}" srcOrd="11" destOrd="0" presId="urn:microsoft.com/office/officeart/2005/8/layout/process1"/>
    <dgm:cxn modelId="{6DE318C9-A746-40E4-8C5E-0495A2EA4E9D}" type="presParOf" srcId="{AE88961F-9C31-45FB-9DE7-C062BAB67263}" destId="{4AEAB526-2429-41FD-9FD4-90D075387AA3}" srcOrd="0" destOrd="0" presId="urn:microsoft.com/office/officeart/2005/8/layout/process1"/>
    <dgm:cxn modelId="{D47312FF-4D9C-4345-A3D6-0B873915CB4B}" type="presParOf" srcId="{427F3BDA-E13F-448D-952E-CE3B7A88E407}" destId="{08997682-FF18-46E2-87B2-CE5F0CCE5CED}"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94F148-D051-43EE-AE78-F78C844A1C2E}" type="doc">
      <dgm:prSet loTypeId="urn:microsoft.com/office/officeart/2005/8/layout/process1" loCatId="process" qsTypeId="urn:microsoft.com/office/officeart/2005/8/quickstyle/simple1#2" qsCatId="simple" csTypeId="urn:microsoft.com/office/officeart/2005/8/colors/accent1_2#2" csCatId="accent1" phldr="1"/>
      <dgm:spPr/>
      <dgm:t>
        <a:bodyPr/>
        <a:lstStyle/>
        <a:p>
          <a:endParaRPr lang="ru-RU"/>
        </a:p>
      </dgm:t>
    </dgm:pt>
    <dgm:pt modelId="{67FA420D-94D5-42A5-8BA8-FD142BECAD2A}">
      <dgm:prSet phldrT="[Текст]"/>
      <dgm:spPr>
        <a:ln>
          <a:solidFill>
            <a:schemeClr val="tx2"/>
          </a:solidFill>
        </a:ln>
      </dgm:spPr>
      <dgm:t>
        <a:bodyPr/>
        <a:lstStyle/>
        <a:p>
          <a:r>
            <a:rPr lang="ru-RU" dirty="0" smtClean="0"/>
            <a:t>Принятие решения об утверждении схемы расположения земельного участка</a:t>
          </a:r>
        </a:p>
        <a:p>
          <a:r>
            <a:rPr lang="ru-RU" dirty="0" smtClean="0"/>
            <a:t>(30 дней)</a:t>
          </a:r>
        </a:p>
      </dgm:t>
    </dgm:pt>
    <dgm:pt modelId="{BA083F9C-A8A1-48BA-B9AF-FA5F7A57DAD1}" type="parTrans" cxnId="{D8E31816-16F2-4A88-A982-A201E4C9799B}">
      <dgm:prSet/>
      <dgm:spPr/>
      <dgm:t>
        <a:bodyPr/>
        <a:lstStyle/>
        <a:p>
          <a:endParaRPr lang="ru-RU"/>
        </a:p>
      </dgm:t>
    </dgm:pt>
    <dgm:pt modelId="{5D1B8ADB-46B9-4ED5-8D4B-F6AAE33A9349}" type="sibTrans" cxnId="{D8E31816-16F2-4A88-A982-A201E4C9799B}">
      <dgm:prSet/>
      <dgm:spPr/>
      <dgm:t>
        <a:bodyPr/>
        <a:lstStyle/>
        <a:p>
          <a:endParaRPr lang="ru-RU"/>
        </a:p>
      </dgm:t>
    </dgm:pt>
    <dgm:pt modelId="{52C43FB7-2BB8-474F-A781-42677D2A3446}">
      <dgm:prSet phldrT="[Текст]"/>
      <dgm:spPr>
        <a:ln>
          <a:solidFill>
            <a:schemeClr val="tx2"/>
          </a:solidFill>
        </a:ln>
      </dgm:spPr>
      <dgm:t>
        <a:bodyPr/>
        <a:lstStyle/>
        <a:p>
          <a:r>
            <a:rPr lang="ru-RU" dirty="0" smtClean="0"/>
            <a:t>Выполнение кадастровых работ   </a:t>
          </a:r>
          <a:r>
            <a:rPr lang="ru-RU" dirty="0" smtClean="0">
              <a:solidFill>
                <a:schemeClr val="accent1"/>
              </a:solidFill>
            </a:rPr>
            <a:t>предварительном</a:t>
          </a:r>
          <a:r>
            <a:rPr lang="ru-RU" dirty="0" smtClean="0"/>
            <a:t> </a:t>
          </a:r>
          <a:endParaRPr lang="ru-RU" dirty="0"/>
        </a:p>
      </dgm:t>
    </dgm:pt>
    <dgm:pt modelId="{D61A487F-3592-483C-B605-392251281505}" type="parTrans" cxnId="{B762A363-F12F-426E-B94F-BF5EBFF780C6}">
      <dgm:prSet/>
      <dgm:spPr/>
      <dgm:t>
        <a:bodyPr/>
        <a:lstStyle/>
        <a:p>
          <a:endParaRPr lang="ru-RU"/>
        </a:p>
      </dgm:t>
    </dgm:pt>
    <dgm:pt modelId="{D89B88EA-A640-4CBD-9EDB-175CDF4636A7}" type="sibTrans" cxnId="{B762A363-F12F-426E-B94F-BF5EBFF780C6}">
      <dgm:prSet/>
      <dgm:spPr/>
      <dgm:t>
        <a:bodyPr/>
        <a:lstStyle/>
        <a:p>
          <a:endParaRPr lang="ru-RU"/>
        </a:p>
      </dgm:t>
    </dgm:pt>
    <dgm:pt modelId="{D5A60AE8-7B7F-4831-89A2-29469EE47B71}">
      <dgm:prSet phldrT="[Текст]"/>
      <dgm:spPr>
        <a:ln>
          <a:solidFill>
            <a:schemeClr val="tx2"/>
          </a:solidFill>
        </a:ln>
      </dgm:spPr>
      <dgm:t>
        <a:bodyPr/>
        <a:lstStyle/>
        <a:p>
          <a:endParaRPr lang="ru-RU" dirty="0" smtClean="0"/>
        </a:p>
        <a:p>
          <a:r>
            <a:rPr lang="ru-RU" dirty="0" smtClean="0"/>
            <a:t>Заключение соглашения о перераспределении земельных участков </a:t>
          </a:r>
        </a:p>
        <a:p>
          <a:endParaRPr lang="ru-RU" dirty="0"/>
        </a:p>
      </dgm:t>
    </dgm:pt>
    <dgm:pt modelId="{76619D20-156D-43EB-999D-00E188D4A6A3}" type="parTrans" cxnId="{76AA6C79-7694-4E82-AC21-D8C9A656F8D1}">
      <dgm:prSet/>
      <dgm:spPr/>
      <dgm:t>
        <a:bodyPr/>
        <a:lstStyle/>
        <a:p>
          <a:endParaRPr lang="ru-RU"/>
        </a:p>
      </dgm:t>
    </dgm:pt>
    <dgm:pt modelId="{1AC802C9-3967-43AC-BDBE-A08F79E5FC4E}" type="sibTrans" cxnId="{76AA6C79-7694-4E82-AC21-D8C9A656F8D1}">
      <dgm:prSet/>
      <dgm:spPr/>
      <dgm:t>
        <a:bodyPr/>
        <a:lstStyle/>
        <a:p>
          <a:endParaRPr lang="ru-RU"/>
        </a:p>
      </dgm:t>
    </dgm:pt>
    <dgm:pt modelId="{49925A02-B55B-42E2-AC49-1B138B80C7DD}">
      <dgm:prSet phldrT="[Текст]"/>
      <dgm:spPr>
        <a:ln>
          <a:solidFill>
            <a:schemeClr val="tx2"/>
          </a:solidFill>
        </a:ln>
      </dgm:spPr>
      <dgm:t>
        <a:bodyPr/>
        <a:lstStyle/>
        <a:p>
          <a:r>
            <a:rPr lang="ru-RU" dirty="0" smtClean="0"/>
            <a:t>Регистрация прав  </a:t>
          </a:r>
          <a:endParaRPr lang="ru-RU" dirty="0"/>
        </a:p>
      </dgm:t>
    </dgm:pt>
    <dgm:pt modelId="{83042396-D5E0-4A3D-A025-57EF0A19BF01}" type="parTrans" cxnId="{9659CC44-18F7-48DD-8D0C-357E1DE1F8D4}">
      <dgm:prSet/>
      <dgm:spPr/>
      <dgm:t>
        <a:bodyPr/>
        <a:lstStyle/>
        <a:p>
          <a:endParaRPr lang="ru-RU"/>
        </a:p>
      </dgm:t>
    </dgm:pt>
    <dgm:pt modelId="{FA838D18-4E9F-460C-A792-241BFD3D219C}" type="sibTrans" cxnId="{9659CC44-18F7-48DD-8D0C-357E1DE1F8D4}">
      <dgm:prSet/>
      <dgm:spPr>
        <a:noFill/>
      </dgm:spPr>
      <dgm:t>
        <a:bodyPr/>
        <a:lstStyle/>
        <a:p>
          <a:endParaRPr lang="ru-RU"/>
        </a:p>
      </dgm:t>
    </dgm:pt>
    <dgm:pt modelId="{22593301-E108-437B-A3AF-821A0DB8DC77}">
      <dgm:prSet phldrT="[Текст]"/>
      <dgm:spPr>
        <a:noFill/>
        <a:ln>
          <a:noFill/>
        </a:ln>
      </dgm:spPr>
      <dgm:t>
        <a:bodyPr/>
        <a:lstStyle/>
        <a:p>
          <a:endParaRPr lang="ru-RU" dirty="0"/>
        </a:p>
      </dgm:t>
    </dgm:pt>
    <dgm:pt modelId="{9C044DEB-8CF8-446E-936E-48C0CA2C30CD}" type="sibTrans" cxnId="{084F1EF9-B81C-444E-BB27-82B9C81ACDD6}">
      <dgm:prSet/>
      <dgm:spPr/>
      <dgm:t>
        <a:bodyPr/>
        <a:lstStyle/>
        <a:p>
          <a:endParaRPr lang="ru-RU"/>
        </a:p>
      </dgm:t>
    </dgm:pt>
    <dgm:pt modelId="{BA88D02A-041A-48B1-AFF1-B8F143C022F1}" type="parTrans" cxnId="{084F1EF9-B81C-444E-BB27-82B9C81ACDD6}">
      <dgm:prSet/>
      <dgm:spPr/>
      <dgm:t>
        <a:bodyPr/>
        <a:lstStyle/>
        <a:p>
          <a:endParaRPr lang="ru-RU"/>
        </a:p>
      </dgm:t>
    </dgm:pt>
    <dgm:pt modelId="{F0069B84-286A-49E0-8F64-D192A6F9D7A3}">
      <dgm:prSet phldrT="[Текст]"/>
      <dgm:spPr>
        <a:noFill/>
        <a:ln>
          <a:noFill/>
        </a:ln>
      </dgm:spPr>
      <dgm:t>
        <a:bodyPr/>
        <a:lstStyle/>
        <a:p>
          <a:endParaRPr lang="ru-RU" dirty="0"/>
        </a:p>
      </dgm:t>
    </dgm:pt>
    <dgm:pt modelId="{01BB0299-2A6B-498B-8F95-1BB4DAAD8284}" type="parTrans" cxnId="{B7269F39-5141-40F0-82BC-FD40BAF3D37A}">
      <dgm:prSet/>
      <dgm:spPr/>
      <dgm:t>
        <a:bodyPr/>
        <a:lstStyle/>
        <a:p>
          <a:endParaRPr lang="ru-RU"/>
        </a:p>
      </dgm:t>
    </dgm:pt>
    <dgm:pt modelId="{7BCC10D3-E17A-4387-9D73-E829D26DA7DF}" type="sibTrans" cxnId="{B7269F39-5141-40F0-82BC-FD40BAF3D37A}">
      <dgm:prSet/>
      <dgm:spPr>
        <a:noFill/>
      </dgm:spPr>
      <dgm:t>
        <a:bodyPr/>
        <a:lstStyle/>
        <a:p>
          <a:endParaRPr lang="ru-RU"/>
        </a:p>
      </dgm:t>
    </dgm:pt>
    <dgm:pt modelId="{427F3BDA-E13F-448D-952E-CE3B7A88E407}" type="pres">
      <dgm:prSet presAssocID="{EF94F148-D051-43EE-AE78-F78C844A1C2E}" presName="Name0" presStyleCnt="0">
        <dgm:presLayoutVars>
          <dgm:dir/>
          <dgm:resizeHandles val="exact"/>
        </dgm:presLayoutVars>
      </dgm:prSet>
      <dgm:spPr/>
      <dgm:t>
        <a:bodyPr/>
        <a:lstStyle/>
        <a:p>
          <a:endParaRPr lang="ru-RU"/>
        </a:p>
      </dgm:t>
    </dgm:pt>
    <dgm:pt modelId="{CCC92EEE-D0B0-434F-8694-4AB687B8D484}" type="pres">
      <dgm:prSet presAssocID="{67FA420D-94D5-42A5-8BA8-FD142BECAD2A}" presName="node" presStyleLbl="node1" presStyleIdx="0" presStyleCnt="6" custScaleY="85643" custLinFactNeighborX="2313" custLinFactNeighborY="2083">
        <dgm:presLayoutVars>
          <dgm:bulletEnabled val="1"/>
        </dgm:presLayoutVars>
      </dgm:prSet>
      <dgm:spPr/>
      <dgm:t>
        <a:bodyPr/>
        <a:lstStyle/>
        <a:p>
          <a:endParaRPr lang="ru-RU"/>
        </a:p>
      </dgm:t>
    </dgm:pt>
    <dgm:pt modelId="{9FC99676-56DF-40F6-BC30-407EA08CE4B2}" type="pres">
      <dgm:prSet presAssocID="{5D1B8ADB-46B9-4ED5-8D4B-F6AAE33A9349}" presName="sibTrans" presStyleLbl="sibTrans2D1" presStyleIdx="0" presStyleCnt="5"/>
      <dgm:spPr/>
      <dgm:t>
        <a:bodyPr/>
        <a:lstStyle/>
        <a:p>
          <a:endParaRPr lang="ru-RU"/>
        </a:p>
      </dgm:t>
    </dgm:pt>
    <dgm:pt modelId="{A49C6629-4564-44F8-9B58-5520A0E5697F}" type="pres">
      <dgm:prSet presAssocID="{5D1B8ADB-46B9-4ED5-8D4B-F6AAE33A9349}" presName="connectorText" presStyleLbl="sibTrans2D1" presStyleIdx="0" presStyleCnt="5"/>
      <dgm:spPr/>
      <dgm:t>
        <a:bodyPr/>
        <a:lstStyle/>
        <a:p>
          <a:endParaRPr lang="ru-RU"/>
        </a:p>
      </dgm:t>
    </dgm:pt>
    <dgm:pt modelId="{54F1D933-6B8F-4E9E-A871-6CAD0E5201C0}" type="pres">
      <dgm:prSet presAssocID="{52C43FB7-2BB8-474F-A781-42677D2A3446}" presName="node" presStyleLbl="node1" presStyleIdx="1" presStyleCnt="6" custScaleY="59237">
        <dgm:presLayoutVars>
          <dgm:bulletEnabled val="1"/>
        </dgm:presLayoutVars>
      </dgm:prSet>
      <dgm:spPr/>
      <dgm:t>
        <a:bodyPr/>
        <a:lstStyle/>
        <a:p>
          <a:endParaRPr lang="ru-RU"/>
        </a:p>
      </dgm:t>
    </dgm:pt>
    <dgm:pt modelId="{1A3C9724-0520-43AE-935F-F7F81839CD23}" type="pres">
      <dgm:prSet presAssocID="{D89B88EA-A640-4CBD-9EDB-175CDF4636A7}" presName="sibTrans" presStyleLbl="sibTrans2D1" presStyleIdx="1" presStyleCnt="5"/>
      <dgm:spPr/>
      <dgm:t>
        <a:bodyPr/>
        <a:lstStyle/>
        <a:p>
          <a:endParaRPr lang="ru-RU"/>
        </a:p>
      </dgm:t>
    </dgm:pt>
    <dgm:pt modelId="{F6071565-2E3E-4BFD-9A49-5F258B212EE2}" type="pres">
      <dgm:prSet presAssocID="{D89B88EA-A640-4CBD-9EDB-175CDF4636A7}" presName="connectorText" presStyleLbl="sibTrans2D1" presStyleIdx="1" presStyleCnt="5"/>
      <dgm:spPr/>
      <dgm:t>
        <a:bodyPr/>
        <a:lstStyle/>
        <a:p>
          <a:endParaRPr lang="ru-RU"/>
        </a:p>
      </dgm:t>
    </dgm:pt>
    <dgm:pt modelId="{B07188A0-3502-4C6E-A953-012A726B8C5D}" type="pres">
      <dgm:prSet presAssocID="{D5A60AE8-7B7F-4831-89A2-29469EE47B71}" presName="node" presStyleLbl="node1" presStyleIdx="2" presStyleCnt="6">
        <dgm:presLayoutVars>
          <dgm:bulletEnabled val="1"/>
        </dgm:presLayoutVars>
      </dgm:prSet>
      <dgm:spPr/>
      <dgm:t>
        <a:bodyPr/>
        <a:lstStyle/>
        <a:p>
          <a:endParaRPr lang="ru-RU"/>
        </a:p>
      </dgm:t>
    </dgm:pt>
    <dgm:pt modelId="{65D25825-2970-40D6-84F6-789D7A0758CC}" type="pres">
      <dgm:prSet presAssocID="{1AC802C9-3967-43AC-BDBE-A08F79E5FC4E}" presName="sibTrans" presStyleLbl="sibTrans2D1" presStyleIdx="2" presStyleCnt="5"/>
      <dgm:spPr/>
      <dgm:t>
        <a:bodyPr/>
        <a:lstStyle/>
        <a:p>
          <a:endParaRPr lang="ru-RU"/>
        </a:p>
      </dgm:t>
    </dgm:pt>
    <dgm:pt modelId="{622EF743-5EA9-4452-91B6-FFDE05D01EF2}" type="pres">
      <dgm:prSet presAssocID="{1AC802C9-3967-43AC-BDBE-A08F79E5FC4E}" presName="connectorText" presStyleLbl="sibTrans2D1" presStyleIdx="2" presStyleCnt="5"/>
      <dgm:spPr/>
      <dgm:t>
        <a:bodyPr/>
        <a:lstStyle/>
        <a:p>
          <a:endParaRPr lang="ru-RU"/>
        </a:p>
      </dgm:t>
    </dgm:pt>
    <dgm:pt modelId="{D997C60D-71E4-491E-94DD-54139E20268A}" type="pres">
      <dgm:prSet presAssocID="{49925A02-B55B-42E2-AC49-1B138B80C7DD}" presName="node" presStyleLbl="node1" presStyleIdx="3" presStyleCnt="6">
        <dgm:presLayoutVars>
          <dgm:bulletEnabled val="1"/>
        </dgm:presLayoutVars>
      </dgm:prSet>
      <dgm:spPr/>
      <dgm:t>
        <a:bodyPr/>
        <a:lstStyle/>
        <a:p>
          <a:endParaRPr lang="ru-RU"/>
        </a:p>
      </dgm:t>
    </dgm:pt>
    <dgm:pt modelId="{B9DA4C5C-23F2-4495-892E-CE629A78646B}" type="pres">
      <dgm:prSet presAssocID="{FA838D18-4E9F-460C-A792-241BFD3D219C}" presName="sibTrans" presStyleLbl="sibTrans2D1" presStyleIdx="3" presStyleCnt="5"/>
      <dgm:spPr/>
      <dgm:t>
        <a:bodyPr/>
        <a:lstStyle/>
        <a:p>
          <a:endParaRPr lang="ru-RU"/>
        </a:p>
      </dgm:t>
    </dgm:pt>
    <dgm:pt modelId="{7F89C7C2-E870-4F60-A8AE-071F6AE34FA2}" type="pres">
      <dgm:prSet presAssocID="{FA838D18-4E9F-460C-A792-241BFD3D219C}" presName="connectorText" presStyleLbl="sibTrans2D1" presStyleIdx="3" presStyleCnt="5"/>
      <dgm:spPr/>
      <dgm:t>
        <a:bodyPr/>
        <a:lstStyle/>
        <a:p>
          <a:endParaRPr lang="ru-RU"/>
        </a:p>
      </dgm:t>
    </dgm:pt>
    <dgm:pt modelId="{2EA83E84-3523-405C-ADC2-0A94D4340B54}" type="pres">
      <dgm:prSet presAssocID="{F0069B84-286A-49E0-8F64-D192A6F9D7A3}" presName="node" presStyleLbl="node1" presStyleIdx="4" presStyleCnt="6">
        <dgm:presLayoutVars>
          <dgm:bulletEnabled val="1"/>
        </dgm:presLayoutVars>
      </dgm:prSet>
      <dgm:spPr/>
      <dgm:t>
        <a:bodyPr/>
        <a:lstStyle/>
        <a:p>
          <a:endParaRPr lang="ru-RU"/>
        </a:p>
      </dgm:t>
    </dgm:pt>
    <dgm:pt modelId="{AE88961F-9C31-45FB-9DE7-C062BAB67263}" type="pres">
      <dgm:prSet presAssocID="{7BCC10D3-E17A-4387-9D73-E829D26DA7DF}" presName="sibTrans" presStyleLbl="sibTrans2D1" presStyleIdx="4" presStyleCnt="5"/>
      <dgm:spPr/>
      <dgm:t>
        <a:bodyPr/>
        <a:lstStyle/>
        <a:p>
          <a:endParaRPr lang="ru-RU"/>
        </a:p>
      </dgm:t>
    </dgm:pt>
    <dgm:pt modelId="{4AEAB526-2429-41FD-9FD4-90D075387AA3}" type="pres">
      <dgm:prSet presAssocID="{7BCC10D3-E17A-4387-9D73-E829D26DA7DF}" presName="connectorText" presStyleLbl="sibTrans2D1" presStyleIdx="4" presStyleCnt="5"/>
      <dgm:spPr/>
      <dgm:t>
        <a:bodyPr/>
        <a:lstStyle/>
        <a:p>
          <a:endParaRPr lang="ru-RU"/>
        </a:p>
      </dgm:t>
    </dgm:pt>
    <dgm:pt modelId="{08997682-FF18-46E2-87B2-CE5F0CCE5CED}" type="pres">
      <dgm:prSet presAssocID="{22593301-E108-437B-A3AF-821A0DB8DC77}" presName="node" presStyleLbl="node1" presStyleIdx="5" presStyleCnt="6">
        <dgm:presLayoutVars>
          <dgm:bulletEnabled val="1"/>
        </dgm:presLayoutVars>
      </dgm:prSet>
      <dgm:spPr/>
      <dgm:t>
        <a:bodyPr/>
        <a:lstStyle/>
        <a:p>
          <a:endParaRPr lang="ru-RU"/>
        </a:p>
      </dgm:t>
    </dgm:pt>
  </dgm:ptLst>
  <dgm:cxnLst>
    <dgm:cxn modelId="{97FE7E76-4202-46E1-A314-94E6AC2E3306}" type="presOf" srcId="{7BCC10D3-E17A-4387-9D73-E829D26DA7DF}" destId="{4AEAB526-2429-41FD-9FD4-90D075387AA3}" srcOrd="1" destOrd="0" presId="urn:microsoft.com/office/officeart/2005/8/layout/process1"/>
    <dgm:cxn modelId="{D946513A-2830-45E2-B35A-4E2AD3A9C8BA}" type="presOf" srcId="{D89B88EA-A640-4CBD-9EDB-175CDF4636A7}" destId="{F6071565-2E3E-4BFD-9A49-5F258B212EE2}" srcOrd="1" destOrd="0" presId="urn:microsoft.com/office/officeart/2005/8/layout/process1"/>
    <dgm:cxn modelId="{73534A87-EBD3-41BF-836C-F738FFCBE927}" type="presOf" srcId="{7BCC10D3-E17A-4387-9D73-E829D26DA7DF}" destId="{AE88961F-9C31-45FB-9DE7-C062BAB67263}" srcOrd="0" destOrd="0" presId="urn:microsoft.com/office/officeart/2005/8/layout/process1"/>
    <dgm:cxn modelId="{47AB0617-23E7-410B-A699-F42478C5F2D5}" type="presOf" srcId="{1AC802C9-3967-43AC-BDBE-A08F79E5FC4E}" destId="{65D25825-2970-40D6-84F6-789D7A0758CC}" srcOrd="0" destOrd="0" presId="urn:microsoft.com/office/officeart/2005/8/layout/process1"/>
    <dgm:cxn modelId="{B7269F39-5141-40F0-82BC-FD40BAF3D37A}" srcId="{EF94F148-D051-43EE-AE78-F78C844A1C2E}" destId="{F0069B84-286A-49E0-8F64-D192A6F9D7A3}" srcOrd="4" destOrd="0" parTransId="{01BB0299-2A6B-498B-8F95-1BB4DAAD8284}" sibTransId="{7BCC10D3-E17A-4387-9D73-E829D26DA7DF}"/>
    <dgm:cxn modelId="{4E450760-59F0-4B09-829B-B6AA97B8CB00}" type="presOf" srcId="{5D1B8ADB-46B9-4ED5-8D4B-F6AAE33A9349}" destId="{9FC99676-56DF-40F6-BC30-407EA08CE4B2}" srcOrd="0" destOrd="0" presId="urn:microsoft.com/office/officeart/2005/8/layout/process1"/>
    <dgm:cxn modelId="{46D9294C-CDD3-4EDD-9447-1C6CBA345661}" type="presOf" srcId="{5D1B8ADB-46B9-4ED5-8D4B-F6AAE33A9349}" destId="{A49C6629-4564-44F8-9B58-5520A0E5697F}" srcOrd="1" destOrd="0" presId="urn:microsoft.com/office/officeart/2005/8/layout/process1"/>
    <dgm:cxn modelId="{E1F4AB72-8128-4C00-9FAC-730445E79EB9}" type="presOf" srcId="{F0069B84-286A-49E0-8F64-D192A6F9D7A3}" destId="{2EA83E84-3523-405C-ADC2-0A94D4340B54}" srcOrd="0" destOrd="0" presId="urn:microsoft.com/office/officeart/2005/8/layout/process1"/>
    <dgm:cxn modelId="{82036735-2743-4148-86F7-536BBD91450B}" type="presOf" srcId="{1AC802C9-3967-43AC-BDBE-A08F79E5FC4E}" destId="{622EF743-5EA9-4452-91B6-FFDE05D01EF2}" srcOrd="1" destOrd="0" presId="urn:microsoft.com/office/officeart/2005/8/layout/process1"/>
    <dgm:cxn modelId="{331226D9-75F3-4FA8-9D38-0912932E96CE}" type="presOf" srcId="{49925A02-B55B-42E2-AC49-1B138B80C7DD}" destId="{D997C60D-71E4-491E-94DD-54139E20268A}" srcOrd="0" destOrd="0" presId="urn:microsoft.com/office/officeart/2005/8/layout/process1"/>
    <dgm:cxn modelId="{DF53CA24-AB20-4BAE-A040-C5B438184C77}" type="presOf" srcId="{67FA420D-94D5-42A5-8BA8-FD142BECAD2A}" destId="{CCC92EEE-D0B0-434F-8694-4AB687B8D484}" srcOrd="0" destOrd="0" presId="urn:microsoft.com/office/officeart/2005/8/layout/process1"/>
    <dgm:cxn modelId="{45174FEE-33E1-444F-9315-80D821593BFE}" type="presOf" srcId="{EF94F148-D051-43EE-AE78-F78C844A1C2E}" destId="{427F3BDA-E13F-448D-952E-CE3B7A88E407}" srcOrd="0" destOrd="0" presId="urn:microsoft.com/office/officeart/2005/8/layout/process1"/>
    <dgm:cxn modelId="{084F1EF9-B81C-444E-BB27-82B9C81ACDD6}" srcId="{EF94F148-D051-43EE-AE78-F78C844A1C2E}" destId="{22593301-E108-437B-A3AF-821A0DB8DC77}" srcOrd="5" destOrd="0" parTransId="{BA88D02A-041A-48B1-AFF1-B8F143C022F1}" sibTransId="{9C044DEB-8CF8-446E-936E-48C0CA2C30CD}"/>
    <dgm:cxn modelId="{1C2CE0A2-7A86-4F6E-AB0A-9E6F4D9C8F77}" type="presOf" srcId="{D5A60AE8-7B7F-4831-89A2-29469EE47B71}" destId="{B07188A0-3502-4C6E-A953-012A726B8C5D}" srcOrd="0" destOrd="0" presId="urn:microsoft.com/office/officeart/2005/8/layout/process1"/>
    <dgm:cxn modelId="{EEBCF236-1287-45B1-83F4-401874013818}" type="presOf" srcId="{22593301-E108-437B-A3AF-821A0DB8DC77}" destId="{08997682-FF18-46E2-87B2-CE5F0CCE5CED}" srcOrd="0" destOrd="0" presId="urn:microsoft.com/office/officeart/2005/8/layout/process1"/>
    <dgm:cxn modelId="{76AA6C79-7694-4E82-AC21-D8C9A656F8D1}" srcId="{EF94F148-D051-43EE-AE78-F78C844A1C2E}" destId="{D5A60AE8-7B7F-4831-89A2-29469EE47B71}" srcOrd="2" destOrd="0" parTransId="{76619D20-156D-43EB-999D-00E188D4A6A3}" sibTransId="{1AC802C9-3967-43AC-BDBE-A08F79E5FC4E}"/>
    <dgm:cxn modelId="{6A30C72A-D0F1-48C2-85A6-5EF7CB64A674}" type="presOf" srcId="{52C43FB7-2BB8-474F-A781-42677D2A3446}" destId="{54F1D933-6B8F-4E9E-A871-6CAD0E5201C0}" srcOrd="0" destOrd="0" presId="urn:microsoft.com/office/officeart/2005/8/layout/process1"/>
    <dgm:cxn modelId="{B762A363-F12F-426E-B94F-BF5EBFF780C6}" srcId="{EF94F148-D051-43EE-AE78-F78C844A1C2E}" destId="{52C43FB7-2BB8-474F-A781-42677D2A3446}" srcOrd="1" destOrd="0" parTransId="{D61A487F-3592-483C-B605-392251281505}" sibTransId="{D89B88EA-A640-4CBD-9EDB-175CDF4636A7}"/>
    <dgm:cxn modelId="{A95D383D-8DB8-41DC-A33C-537E356B6616}" type="presOf" srcId="{D89B88EA-A640-4CBD-9EDB-175CDF4636A7}" destId="{1A3C9724-0520-43AE-935F-F7F81839CD23}" srcOrd="0" destOrd="0" presId="urn:microsoft.com/office/officeart/2005/8/layout/process1"/>
    <dgm:cxn modelId="{9659CC44-18F7-48DD-8D0C-357E1DE1F8D4}" srcId="{EF94F148-D051-43EE-AE78-F78C844A1C2E}" destId="{49925A02-B55B-42E2-AC49-1B138B80C7DD}" srcOrd="3" destOrd="0" parTransId="{83042396-D5E0-4A3D-A025-57EF0A19BF01}" sibTransId="{FA838D18-4E9F-460C-A792-241BFD3D219C}"/>
    <dgm:cxn modelId="{D8E31816-16F2-4A88-A982-A201E4C9799B}" srcId="{EF94F148-D051-43EE-AE78-F78C844A1C2E}" destId="{67FA420D-94D5-42A5-8BA8-FD142BECAD2A}" srcOrd="0" destOrd="0" parTransId="{BA083F9C-A8A1-48BA-B9AF-FA5F7A57DAD1}" sibTransId="{5D1B8ADB-46B9-4ED5-8D4B-F6AAE33A9349}"/>
    <dgm:cxn modelId="{B275B96D-5F4F-4E92-B94E-621C3652F2A4}" type="presOf" srcId="{FA838D18-4E9F-460C-A792-241BFD3D219C}" destId="{B9DA4C5C-23F2-4495-892E-CE629A78646B}" srcOrd="0" destOrd="0" presId="urn:microsoft.com/office/officeart/2005/8/layout/process1"/>
    <dgm:cxn modelId="{99DBE7C7-D550-44A7-A3B9-55F5EBEEF2E6}" type="presOf" srcId="{FA838D18-4E9F-460C-A792-241BFD3D219C}" destId="{7F89C7C2-E870-4F60-A8AE-071F6AE34FA2}" srcOrd="1" destOrd="0" presId="urn:microsoft.com/office/officeart/2005/8/layout/process1"/>
    <dgm:cxn modelId="{03777104-686E-46E6-9F17-0BDD3E99D4E7}" type="presParOf" srcId="{427F3BDA-E13F-448D-952E-CE3B7A88E407}" destId="{CCC92EEE-D0B0-434F-8694-4AB687B8D484}" srcOrd="0" destOrd="0" presId="urn:microsoft.com/office/officeart/2005/8/layout/process1"/>
    <dgm:cxn modelId="{E14DB00B-F319-4DEB-A291-352B6AC0EDC7}" type="presParOf" srcId="{427F3BDA-E13F-448D-952E-CE3B7A88E407}" destId="{9FC99676-56DF-40F6-BC30-407EA08CE4B2}" srcOrd="1" destOrd="0" presId="urn:microsoft.com/office/officeart/2005/8/layout/process1"/>
    <dgm:cxn modelId="{2CB3659D-820C-4C83-BA73-939A1DAB1234}" type="presParOf" srcId="{9FC99676-56DF-40F6-BC30-407EA08CE4B2}" destId="{A49C6629-4564-44F8-9B58-5520A0E5697F}" srcOrd="0" destOrd="0" presId="urn:microsoft.com/office/officeart/2005/8/layout/process1"/>
    <dgm:cxn modelId="{590AF2F8-BD25-4AB3-84A1-100A5597A80A}" type="presParOf" srcId="{427F3BDA-E13F-448D-952E-CE3B7A88E407}" destId="{54F1D933-6B8F-4E9E-A871-6CAD0E5201C0}" srcOrd="2" destOrd="0" presId="urn:microsoft.com/office/officeart/2005/8/layout/process1"/>
    <dgm:cxn modelId="{2D6FA90A-8A73-40AE-B9C6-876EBE37F711}" type="presParOf" srcId="{427F3BDA-E13F-448D-952E-CE3B7A88E407}" destId="{1A3C9724-0520-43AE-935F-F7F81839CD23}" srcOrd="3" destOrd="0" presId="urn:microsoft.com/office/officeart/2005/8/layout/process1"/>
    <dgm:cxn modelId="{4C620437-92A6-47A9-971E-A3C52F9AC1C2}" type="presParOf" srcId="{1A3C9724-0520-43AE-935F-F7F81839CD23}" destId="{F6071565-2E3E-4BFD-9A49-5F258B212EE2}" srcOrd="0" destOrd="0" presId="urn:microsoft.com/office/officeart/2005/8/layout/process1"/>
    <dgm:cxn modelId="{4D87CD9D-16AF-4624-BF2C-1B792952A1A7}" type="presParOf" srcId="{427F3BDA-E13F-448D-952E-CE3B7A88E407}" destId="{B07188A0-3502-4C6E-A953-012A726B8C5D}" srcOrd="4" destOrd="0" presId="urn:microsoft.com/office/officeart/2005/8/layout/process1"/>
    <dgm:cxn modelId="{D7391C58-309D-4291-B697-CC840C2BCDD0}" type="presParOf" srcId="{427F3BDA-E13F-448D-952E-CE3B7A88E407}" destId="{65D25825-2970-40D6-84F6-789D7A0758CC}" srcOrd="5" destOrd="0" presId="urn:microsoft.com/office/officeart/2005/8/layout/process1"/>
    <dgm:cxn modelId="{858072F3-14D2-448D-8A7F-ADFBA5476D4B}" type="presParOf" srcId="{65D25825-2970-40D6-84F6-789D7A0758CC}" destId="{622EF743-5EA9-4452-91B6-FFDE05D01EF2}" srcOrd="0" destOrd="0" presId="urn:microsoft.com/office/officeart/2005/8/layout/process1"/>
    <dgm:cxn modelId="{5B86B502-C589-492E-8E55-B4983238CD6C}" type="presParOf" srcId="{427F3BDA-E13F-448D-952E-CE3B7A88E407}" destId="{D997C60D-71E4-491E-94DD-54139E20268A}" srcOrd="6" destOrd="0" presId="urn:microsoft.com/office/officeart/2005/8/layout/process1"/>
    <dgm:cxn modelId="{63807329-FD2E-47D2-BC98-3200F744DD7A}" type="presParOf" srcId="{427F3BDA-E13F-448D-952E-CE3B7A88E407}" destId="{B9DA4C5C-23F2-4495-892E-CE629A78646B}" srcOrd="7" destOrd="0" presId="urn:microsoft.com/office/officeart/2005/8/layout/process1"/>
    <dgm:cxn modelId="{3D5825E2-E844-4BD1-8952-53E3D0D78ED0}" type="presParOf" srcId="{B9DA4C5C-23F2-4495-892E-CE629A78646B}" destId="{7F89C7C2-E870-4F60-A8AE-071F6AE34FA2}" srcOrd="0" destOrd="0" presId="urn:microsoft.com/office/officeart/2005/8/layout/process1"/>
    <dgm:cxn modelId="{C4C52B63-CBF8-421E-813D-0871A94050CF}" type="presParOf" srcId="{427F3BDA-E13F-448D-952E-CE3B7A88E407}" destId="{2EA83E84-3523-405C-ADC2-0A94D4340B54}" srcOrd="8" destOrd="0" presId="urn:microsoft.com/office/officeart/2005/8/layout/process1"/>
    <dgm:cxn modelId="{9F875D70-2BF3-4CAC-B646-1736FC1872F4}" type="presParOf" srcId="{427F3BDA-E13F-448D-952E-CE3B7A88E407}" destId="{AE88961F-9C31-45FB-9DE7-C062BAB67263}" srcOrd="9" destOrd="0" presId="urn:microsoft.com/office/officeart/2005/8/layout/process1"/>
    <dgm:cxn modelId="{3AD7E4A0-E3F4-45C2-B47B-3015322B1456}" type="presParOf" srcId="{AE88961F-9C31-45FB-9DE7-C062BAB67263}" destId="{4AEAB526-2429-41FD-9FD4-90D075387AA3}" srcOrd="0" destOrd="0" presId="urn:microsoft.com/office/officeart/2005/8/layout/process1"/>
    <dgm:cxn modelId="{34EA9189-DD58-441C-9EA7-59D8C356BC62}" type="presParOf" srcId="{427F3BDA-E13F-448D-952E-CE3B7A88E407}" destId="{08997682-FF18-46E2-87B2-CE5F0CCE5CED}"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94F148-D051-43EE-AE78-F78C844A1C2E}" type="doc">
      <dgm:prSet loTypeId="urn:microsoft.com/office/officeart/2005/8/layout/process1" loCatId="process" qsTypeId="urn:microsoft.com/office/officeart/2005/8/quickstyle/simple1#2" qsCatId="simple" csTypeId="urn:microsoft.com/office/officeart/2005/8/colors/accent1_2#2" csCatId="accent1" phldr="1"/>
      <dgm:spPr/>
    </dgm:pt>
    <dgm:pt modelId="{67FA420D-94D5-42A5-8BA8-FD142BECAD2A}">
      <dgm:prSet phldrT="[Текст]"/>
      <dgm:spPr>
        <a:ln>
          <a:solidFill>
            <a:schemeClr val="tx2"/>
          </a:solidFill>
        </a:ln>
      </dgm:spPr>
      <dgm:t>
        <a:bodyPr/>
        <a:lstStyle/>
        <a:p>
          <a:r>
            <a:rPr lang="ru-RU" dirty="0" smtClean="0"/>
            <a:t>Прекращение действия договора аренды земельного участка</a:t>
          </a:r>
        </a:p>
      </dgm:t>
    </dgm:pt>
    <dgm:pt modelId="{BA083F9C-A8A1-48BA-B9AF-FA5F7A57DAD1}" type="parTrans" cxnId="{D8E31816-16F2-4A88-A982-A201E4C9799B}">
      <dgm:prSet/>
      <dgm:spPr/>
      <dgm:t>
        <a:bodyPr/>
        <a:lstStyle/>
        <a:p>
          <a:endParaRPr lang="ru-RU"/>
        </a:p>
      </dgm:t>
    </dgm:pt>
    <dgm:pt modelId="{5D1B8ADB-46B9-4ED5-8D4B-F6AAE33A9349}" type="sibTrans" cxnId="{D8E31816-16F2-4A88-A982-A201E4C9799B}">
      <dgm:prSet/>
      <dgm:spPr/>
      <dgm:t>
        <a:bodyPr/>
        <a:lstStyle/>
        <a:p>
          <a:endParaRPr lang="ru-RU"/>
        </a:p>
      </dgm:t>
    </dgm:pt>
    <dgm:pt modelId="{52C43FB7-2BB8-474F-A781-42677D2A3446}">
      <dgm:prSet phldrT="[Текст]"/>
      <dgm:spPr>
        <a:ln>
          <a:solidFill>
            <a:schemeClr val="tx2"/>
          </a:solidFill>
        </a:ln>
      </dgm:spPr>
      <dgm:t>
        <a:bodyPr/>
        <a:lstStyle/>
        <a:p>
          <a:r>
            <a:rPr lang="ru-RU" dirty="0" smtClean="0"/>
            <a:t>Изъятие объектов незавершенного строительства по решению суда   </a:t>
          </a:r>
          <a:r>
            <a:rPr lang="ru-RU" dirty="0" smtClean="0">
              <a:solidFill>
                <a:schemeClr val="accent1"/>
              </a:solidFill>
            </a:rPr>
            <a:t>предварительном</a:t>
          </a:r>
          <a:r>
            <a:rPr lang="ru-RU" dirty="0" smtClean="0"/>
            <a:t> </a:t>
          </a:r>
          <a:endParaRPr lang="ru-RU" dirty="0"/>
        </a:p>
      </dgm:t>
    </dgm:pt>
    <dgm:pt modelId="{D61A487F-3592-483C-B605-392251281505}" type="parTrans" cxnId="{B762A363-F12F-426E-B94F-BF5EBFF780C6}">
      <dgm:prSet/>
      <dgm:spPr/>
      <dgm:t>
        <a:bodyPr/>
        <a:lstStyle/>
        <a:p>
          <a:endParaRPr lang="ru-RU"/>
        </a:p>
      </dgm:t>
    </dgm:pt>
    <dgm:pt modelId="{D89B88EA-A640-4CBD-9EDB-175CDF4636A7}" type="sibTrans" cxnId="{B762A363-F12F-426E-B94F-BF5EBFF780C6}">
      <dgm:prSet/>
      <dgm:spPr/>
      <dgm:t>
        <a:bodyPr/>
        <a:lstStyle/>
        <a:p>
          <a:endParaRPr lang="ru-RU"/>
        </a:p>
      </dgm:t>
    </dgm:pt>
    <dgm:pt modelId="{D5A60AE8-7B7F-4831-89A2-29469EE47B71}">
      <dgm:prSet phldrT="[Текст]"/>
      <dgm:spPr>
        <a:ln>
          <a:solidFill>
            <a:schemeClr val="tx2"/>
          </a:solidFill>
        </a:ln>
      </dgm:spPr>
      <dgm:t>
        <a:bodyPr/>
        <a:lstStyle/>
        <a:p>
          <a:endParaRPr lang="ru-RU" dirty="0" smtClean="0"/>
        </a:p>
        <a:p>
          <a:r>
            <a:rPr lang="ru-RU" dirty="0" smtClean="0"/>
            <a:t>Продажа объекта незавершенного строительства с публичных торгов</a:t>
          </a:r>
        </a:p>
        <a:p>
          <a:endParaRPr lang="ru-RU" dirty="0"/>
        </a:p>
      </dgm:t>
    </dgm:pt>
    <dgm:pt modelId="{76619D20-156D-43EB-999D-00E188D4A6A3}" type="parTrans" cxnId="{76AA6C79-7694-4E82-AC21-D8C9A656F8D1}">
      <dgm:prSet/>
      <dgm:spPr/>
      <dgm:t>
        <a:bodyPr/>
        <a:lstStyle/>
        <a:p>
          <a:endParaRPr lang="ru-RU"/>
        </a:p>
      </dgm:t>
    </dgm:pt>
    <dgm:pt modelId="{1AC802C9-3967-43AC-BDBE-A08F79E5FC4E}" type="sibTrans" cxnId="{76AA6C79-7694-4E82-AC21-D8C9A656F8D1}">
      <dgm:prSet/>
      <dgm:spPr/>
      <dgm:t>
        <a:bodyPr/>
        <a:lstStyle/>
        <a:p>
          <a:endParaRPr lang="ru-RU"/>
        </a:p>
      </dgm:t>
    </dgm:pt>
    <dgm:pt modelId="{49925A02-B55B-42E2-AC49-1B138B80C7DD}">
      <dgm:prSet phldrT="[Текст]"/>
      <dgm:spPr>
        <a:ln>
          <a:solidFill>
            <a:schemeClr val="tx2"/>
          </a:solidFill>
        </a:ln>
      </dgm:spPr>
      <dgm:t>
        <a:bodyPr/>
        <a:lstStyle/>
        <a:p>
          <a:r>
            <a:rPr lang="ru-RU" dirty="0" smtClean="0"/>
            <a:t>Регистрация прав  </a:t>
          </a:r>
          <a:endParaRPr lang="ru-RU" dirty="0"/>
        </a:p>
      </dgm:t>
    </dgm:pt>
    <dgm:pt modelId="{83042396-D5E0-4A3D-A025-57EF0A19BF01}" type="parTrans" cxnId="{9659CC44-18F7-48DD-8D0C-357E1DE1F8D4}">
      <dgm:prSet/>
      <dgm:spPr/>
      <dgm:t>
        <a:bodyPr/>
        <a:lstStyle/>
        <a:p>
          <a:endParaRPr lang="ru-RU"/>
        </a:p>
      </dgm:t>
    </dgm:pt>
    <dgm:pt modelId="{FA838D18-4E9F-460C-A792-241BFD3D219C}" type="sibTrans" cxnId="{9659CC44-18F7-48DD-8D0C-357E1DE1F8D4}">
      <dgm:prSet/>
      <dgm:spPr>
        <a:noFill/>
      </dgm:spPr>
      <dgm:t>
        <a:bodyPr/>
        <a:lstStyle/>
        <a:p>
          <a:endParaRPr lang="ru-RU"/>
        </a:p>
      </dgm:t>
    </dgm:pt>
    <dgm:pt modelId="{22593301-E108-437B-A3AF-821A0DB8DC77}">
      <dgm:prSet phldrT="[Текст]"/>
      <dgm:spPr>
        <a:noFill/>
        <a:ln>
          <a:noFill/>
        </a:ln>
      </dgm:spPr>
      <dgm:t>
        <a:bodyPr/>
        <a:lstStyle/>
        <a:p>
          <a:endParaRPr lang="ru-RU" dirty="0"/>
        </a:p>
      </dgm:t>
    </dgm:pt>
    <dgm:pt modelId="{9C044DEB-8CF8-446E-936E-48C0CA2C30CD}" type="sibTrans" cxnId="{084F1EF9-B81C-444E-BB27-82B9C81ACDD6}">
      <dgm:prSet/>
      <dgm:spPr/>
      <dgm:t>
        <a:bodyPr/>
        <a:lstStyle/>
        <a:p>
          <a:endParaRPr lang="ru-RU"/>
        </a:p>
      </dgm:t>
    </dgm:pt>
    <dgm:pt modelId="{BA88D02A-041A-48B1-AFF1-B8F143C022F1}" type="parTrans" cxnId="{084F1EF9-B81C-444E-BB27-82B9C81ACDD6}">
      <dgm:prSet/>
      <dgm:spPr/>
      <dgm:t>
        <a:bodyPr/>
        <a:lstStyle/>
        <a:p>
          <a:endParaRPr lang="ru-RU"/>
        </a:p>
      </dgm:t>
    </dgm:pt>
    <dgm:pt modelId="{F0069B84-286A-49E0-8F64-D192A6F9D7A3}">
      <dgm:prSet phldrT="[Текст]"/>
      <dgm:spPr>
        <a:noFill/>
        <a:ln>
          <a:noFill/>
        </a:ln>
      </dgm:spPr>
      <dgm:t>
        <a:bodyPr/>
        <a:lstStyle/>
        <a:p>
          <a:endParaRPr lang="ru-RU" dirty="0"/>
        </a:p>
      </dgm:t>
    </dgm:pt>
    <dgm:pt modelId="{01BB0299-2A6B-498B-8F95-1BB4DAAD8284}" type="parTrans" cxnId="{B7269F39-5141-40F0-82BC-FD40BAF3D37A}">
      <dgm:prSet/>
      <dgm:spPr/>
      <dgm:t>
        <a:bodyPr/>
        <a:lstStyle/>
        <a:p>
          <a:endParaRPr lang="ru-RU"/>
        </a:p>
      </dgm:t>
    </dgm:pt>
    <dgm:pt modelId="{7BCC10D3-E17A-4387-9D73-E829D26DA7DF}" type="sibTrans" cxnId="{B7269F39-5141-40F0-82BC-FD40BAF3D37A}">
      <dgm:prSet/>
      <dgm:spPr>
        <a:noFill/>
      </dgm:spPr>
      <dgm:t>
        <a:bodyPr/>
        <a:lstStyle/>
        <a:p>
          <a:endParaRPr lang="ru-RU"/>
        </a:p>
      </dgm:t>
    </dgm:pt>
    <dgm:pt modelId="{2BE504F4-E0B8-B541-B5C8-C1D83FC0AA24}">
      <dgm:prSet phldrT="[Текст]"/>
      <dgm:spPr>
        <a:ln>
          <a:solidFill>
            <a:schemeClr val="tx2"/>
          </a:solidFill>
        </a:ln>
      </dgm:spPr>
      <dgm:t>
        <a:bodyPr/>
        <a:lstStyle/>
        <a:p>
          <a:r>
            <a:rPr lang="ru-RU" dirty="0" smtClean="0"/>
            <a:t>Заключение договора аренды земельного участка для завершения строительства</a:t>
          </a:r>
        </a:p>
      </dgm:t>
    </dgm:pt>
    <dgm:pt modelId="{4577544F-3EC9-DA46-B6A6-9136CBF5F711}" type="parTrans" cxnId="{277FB5CE-9EE9-184D-B6AE-00E115005745}">
      <dgm:prSet/>
      <dgm:spPr/>
      <dgm:t>
        <a:bodyPr/>
        <a:lstStyle/>
        <a:p>
          <a:endParaRPr lang="ru-RU"/>
        </a:p>
      </dgm:t>
    </dgm:pt>
    <dgm:pt modelId="{B06308D8-BC69-1C4D-972C-14CA5562E000}" type="sibTrans" cxnId="{277FB5CE-9EE9-184D-B6AE-00E115005745}">
      <dgm:prSet/>
      <dgm:spPr/>
      <dgm:t>
        <a:bodyPr/>
        <a:lstStyle/>
        <a:p>
          <a:endParaRPr lang="ru-RU"/>
        </a:p>
      </dgm:t>
    </dgm:pt>
    <dgm:pt modelId="{427F3BDA-E13F-448D-952E-CE3B7A88E407}" type="pres">
      <dgm:prSet presAssocID="{EF94F148-D051-43EE-AE78-F78C844A1C2E}" presName="Name0" presStyleCnt="0">
        <dgm:presLayoutVars>
          <dgm:dir/>
          <dgm:resizeHandles val="exact"/>
        </dgm:presLayoutVars>
      </dgm:prSet>
      <dgm:spPr/>
    </dgm:pt>
    <dgm:pt modelId="{CCC92EEE-D0B0-434F-8694-4AB687B8D484}" type="pres">
      <dgm:prSet presAssocID="{67FA420D-94D5-42A5-8BA8-FD142BECAD2A}" presName="node" presStyleLbl="node1" presStyleIdx="0" presStyleCnt="7" custScaleY="85643" custLinFactNeighborX="2313" custLinFactNeighborY="2083">
        <dgm:presLayoutVars>
          <dgm:bulletEnabled val="1"/>
        </dgm:presLayoutVars>
      </dgm:prSet>
      <dgm:spPr/>
      <dgm:t>
        <a:bodyPr/>
        <a:lstStyle/>
        <a:p>
          <a:endParaRPr lang="ru-RU"/>
        </a:p>
      </dgm:t>
    </dgm:pt>
    <dgm:pt modelId="{9FC99676-56DF-40F6-BC30-407EA08CE4B2}" type="pres">
      <dgm:prSet presAssocID="{5D1B8ADB-46B9-4ED5-8D4B-F6AAE33A9349}" presName="sibTrans" presStyleLbl="sibTrans2D1" presStyleIdx="0" presStyleCnt="6"/>
      <dgm:spPr/>
      <dgm:t>
        <a:bodyPr/>
        <a:lstStyle/>
        <a:p>
          <a:endParaRPr lang="ru-RU"/>
        </a:p>
      </dgm:t>
    </dgm:pt>
    <dgm:pt modelId="{A49C6629-4564-44F8-9B58-5520A0E5697F}" type="pres">
      <dgm:prSet presAssocID="{5D1B8ADB-46B9-4ED5-8D4B-F6AAE33A9349}" presName="connectorText" presStyleLbl="sibTrans2D1" presStyleIdx="0" presStyleCnt="6"/>
      <dgm:spPr/>
      <dgm:t>
        <a:bodyPr/>
        <a:lstStyle/>
        <a:p>
          <a:endParaRPr lang="ru-RU"/>
        </a:p>
      </dgm:t>
    </dgm:pt>
    <dgm:pt modelId="{54F1D933-6B8F-4E9E-A871-6CAD0E5201C0}" type="pres">
      <dgm:prSet presAssocID="{52C43FB7-2BB8-474F-A781-42677D2A3446}" presName="node" presStyleLbl="node1" presStyleIdx="1" presStyleCnt="7">
        <dgm:presLayoutVars>
          <dgm:bulletEnabled val="1"/>
        </dgm:presLayoutVars>
      </dgm:prSet>
      <dgm:spPr/>
      <dgm:t>
        <a:bodyPr/>
        <a:lstStyle/>
        <a:p>
          <a:endParaRPr lang="ru-RU"/>
        </a:p>
      </dgm:t>
    </dgm:pt>
    <dgm:pt modelId="{1A3C9724-0520-43AE-935F-F7F81839CD23}" type="pres">
      <dgm:prSet presAssocID="{D89B88EA-A640-4CBD-9EDB-175CDF4636A7}" presName="sibTrans" presStyleLbl="sibTrans2D1" presStyleIdx="1" presStyleCnt="6"/>
      <dgm:spPr/>
      <dgm:t>
        <a:bodyPr/>
        <a:lstStyle/>
        <a:p>
          <a:endParaRPr lang="ru-RU"/>
        </a:p>
      </dgm:t>
    </dgm:pt>
    <dgm:pt modelId="{F6071565-2E3E-4BFD-9A49-5F258B212EE2}" type="pres">
      <dgm:prSet presAssocID="{D89B88EA-A640-4CBD-9EDB-175CDF4636A7}" presName="connectorText" presStyleLbl="sibTrans2D1" presStyleIdx="1" presStyleCnt="6"/>
      <dgm:spPr/>
      <dgm:t>
        <a:bodyPr/>
        <a:lstStyle/>
        <a:p>
          <a:endParaRPr lang="ru-RU"/>
        </a:p>
      </dgm:t>
    </dgm:pt>
    <dgm:pt modelId="{B07188A0-3502-4C6E-A953-012A726B8C5D}" type="pres">
      <dgm:prSet presAssocID="{D5A60AE8-7B7F-4831-89A2-29469EE47B71}" presName="node" presStyleLbl="node1" presStyleIdx="2" presStyleCnt="7">
        <dgm:presLayoutVars>
          <dgm:bulletEnabled val="1"/>
        </dgm:presLayoutVars>
      </dgm:prSet>
      <dgm:spPr/>
      <dgm:t>
        <a:bodyPr/>
        <a:lstStyle/>
        <a:p>
          <a:endParaRPr lang="ru-RU"/>
        </a:p>
      </dgm:t>
    </dgm:pt>
    <dgm:pt modelId="{65D25825-2970-40D6-84F6-789D7A0758CC}" type="pres">
      <dgm:prSet presAssocID="{1AC802C9-3967-43AC-BDBE-A08F79E5FC4E}" presName="sibTrans" presStyleLbl="sibTrans2D1" presStyleIdx="2" presStyleCnt="6"/>
      <dgm:spPr/>
      <dgm:t>
        <a:bodyPr/>
        <a:lstStyle/>
        <a:p>
          <a:endParaRPr lang="ru-RU"/>
        </a:p>
      </dgm:t>
    </dgm:pt>
    <dgm:pt modelId="{622EF743-5EA9-4452-91B6-FFDE05D01EF2}" type="pres">
      <dgm:prSet presAssocID="{1AC802C9-3967-43AC-BDBE-A08F79E5FC4E}" presName="connectorText" presStyleLbl="sibTrans2D1" presStyleIdx="2" presStyleCnt="6"/>
      <dgm:spPr/>
      <dgm:t>
        <a:bodyPr/>
        <a:lstStyle/>
        <a:p>
          <a:endParaRPr lang="ru-RU"/>
        </a:p>
      </dgm:t>
    </dgm:pt>
    <dgm:pt modelId="{B372F571-2354-0B48-863A-B4A210D7F29F}" type="pres">
      <dgm:prSet presAssocID="{2BE504F4-E0B8-B541-B5C8-C1D83FC0AA24}" presName="node" presStyleLbl="node1" presStyleIdx="3" presStyleCnt="7">
        <dgm:presLayoutVars>
          <dgm:bulletEnabled val="1"/>
        </dgm:presLayoutVars>
      </dgm:prSet>
      <dgm:spPr/>
      <dgm:t>
        <a:bodyPr/>
        <a:lstStyle/>
        <a:p>
          <a:endParaRPr lang="ru-RU"/>
        </a:p>
      </dgm:t>
    </dgm:pt>
    <dgm:pt modelId="{CB185287-7342-4147-A37B-65CAA452D55A}" type="pres">
      <dgm:prSet presAssocID="{B06308D8-BC69-1C4D-972C-14CA5562E000}" presName="sibTrans" presStyleLbl="sibTrans2D1" presStyleIdx="3" presStyleCnt="6"/>
      <dgm:spPr/>
      <dgm:t>
        <a:bodyPr/>
        <a:lstStyle/>
        <a:p>
          <a:endParaRPr lang="ru-RU"/>
        </a:p>
      </dgm:t>
    </dgm:pt>
    <dgm:pt modelId="{EA88AE66-EF4B-F742-B465-36311D5A4900}" type="pres">
      <dgm:prSet presAssocID="{B06308D8-BC69-1C4D-972C-14CA5562E000}" presName="connectorText" presStyleLbl="sibTrans2D1" presStyleIdx="3" presStyleCnt="6"/>
      <dgm:spPr/>
      <dgm:t>
        <a:bodyPr/>
        <a:lstStyle/>
        <a:p>
          <a:endParaRPr lang="ru-RU"/>
        </a:p>
      </dgm:t>
    </dgm:pt>
    <dgm:pt modelId="{D997C60D-71E4-491E-94DD-54139E20268A}" type="pres">
      <dgm:prSet presAssocID="{49925A02-B55B-42E2-AC49-1B138B80C7DD}" presName="node" presStyleLbl="node1" presStyleIdx="4" presStyleCnt="7">
        <dgm:presLayoutVars>
          <dgm:bulletEnabled val="1"/>
        </dgm:presLayoutVars>
      </dgm:prSet>
      <dgm:spPr/>
      <dgm:t>
        <a:bodyPr/>
        <a:lstStyle/>
        <a:p>
          <a:endParaRPr lang="ru-RU"/>
        </a:p>
      </dgm:t>
    </dgm:pt>
    <dgm:pt modelId="{B9DA4C5C-23F2-4495-892E-CE629A78646B}" type="pres">
      <dgm:prSet presAssocID="{FA838D18-4E9F-460C-A792-241BFD3D219C}" presName="sibTrans" presStyleLbl="sibTrans2D1" presStyleIdx="4" presStyleCnt="6"/>
      <dgm:spPr/>
      <dgm:t>
        <a:bodyPr/>
        <a:lstStyle/>
        <a:p>
          <a:endParaRPr lang="ru-RU"/>
        </a:p>
      </dgm:t>
    </dgm:pt>
    <dgm:pt modelId="{7F89C7C2-E870-4F60-A8AE-071F6AE34FA2}" type="pres">
      <dgm:prSet presAssocID="{FA838D18-4E9F-460C-A792-241BFD3D219C}" presName="connectorText" presStyleLbl="sibTrans2D1" presStyleIdx="4" presStyleCnt="6"/>
      <dgm:spPr/>
      <dgm:t>
        <a:bodyPr/>
        <a:lstStyle/>
        <a:p>
          <a:endParaRPr lang="ru-RU"/>
        </a:p>
      </dgm:t>
    </dgm:pt>
    <dgm:pt modelId="{2EA83E84-3523-405C-ADC2-0A94D4340B54}" type="pres">
      <dgm:prSet presAssocID="{F0069B84-286A-49E0-8F64-D192A6F9D7A3}" presName="node" presStyleLbl="node1" presStyleIdx="5" presStyleCnt="7">
        <dgm:presLayoutVars>
          <dgm:bulletEnabled val="1"/>
        </dgm:presLayoutVars>
      </dgm:prSet>
      <dgm:spPr/>
      <dgm:t>
        <a:bodyPr/>
        <a:lstStyle/>
        <a:p>
          <a:endParaRPr lang="ru-RU"/>
        </a:p>
      </dgm:t>
    </dgm:pt>
    <dgm:pt modelId="{AE88961F-9C31-45FB-9DE7-C062BAB67263}" type="pres">
      <dgm:prSet presAssocID="{7BCC10D3-E17A-4387-9D73-E829D26DA7DF}" presName="sibTrans" presStyleLbl="sibTrans2D1" presStyleIdx="5" presStyleCnt="6"/>
      <dgm:spPr/>
      <dgm:t>
        <a:bodyPr/>
        <a:lstStyle/>
        <a:p>
          <a:endParaRPr lang="ru-RU"/>
        </a:p>
      </dgm:t>
    </dgm:pt>
    <dgm:pt modelId="{4AEAB526-2429-41FD-9FD4-90D075387AA3}" type="pres">
      <dgm:prSet presAssocID="{7BCC10D3-E17A-4387-9D73-E829D26DA7DF}" presName="connectorText" presStyleLbl="sibTrans2D1" presStyleIdx="5" presStyleCnt="6"/>
      <dgm:spPr/>
      <dgm:t>
        <a:bodyPr/>
        <a:lstStyle/>
        <a:p>
          <a:endParaRPr lang="ru-RU"/>
        </a:p>
      </dgm:t>
    </dgm:pt>
    <dgm:pt modelId="{08997682-FF18-46E2-87B2-CE5F0CCE5CED}" type="pres">
      <dgm:prSet presAssocID="{22593301-E108-437B-A3AF-821A0DB8DC77}" presName="node" presStyleLbl="node1" presStyleIdx="6" presStyleCnt="7">
        <dgm:presLayoutVars>
          <dgm:bulletEnabled val="1"/>
        </dgm:presLayoutVars>
      </dgm:prSet>
      <dgm:spPr/>
      <dgm:t>
        <a:bodyPr/>
        <a:lstStyle/>
        <a:p>
          <a:endParaRPr lang="ru-RU"/>
        </a:p>
      </dgm:t>
    </dgm:pt>
  </dgm:ptLst>
  <dgm:cxnLst>
    <dgm:cxn modelId="{54A1EB1D-2ACE-406D-A038-01A1B17070E8}" type="presOf" srcId="{5D1B8ADB-46B9-4ED5-8D4B-F6AAE33A9349}" destId="{A49C6629-4564-44F8-9B58-5520A0E5697F}" srcOrd="1" destOrd="0" presId="urn:microsoft.com/office/officeart/2005/8/layout/process1"/>
    <dgm:cxn modelId="{84EC7ABD-83F8-4F55-815C-0FD83DA1FC75}" type="presOf" srcId="{F0069B84-286A-49E0-8F64-D192A6F9D7A3}" destId="{2EA83E84-3523-405C-ADC2-0A94D4340B54}" srcOrd="0" destOrd="0" presId="urn:microsoft.com/office/officeart/2005/8/layout/process1"/>
    <dgm:cxn modelId="{5893ACA5-EDAB-4428-902D-4D20CAA57AE0}" type="presOf" srcId="{FA838D18-4E9F-460C-A792-241BFD3D219C}" destId="{7F89C7C2-E870-4F60-A8AE-071F6AE34FA2}" srcOrd="1" destOrd="0" presId="urn:microsoft.com/office/officeart/2005/8/layout/process1"/>
    <dgm:cxn modelId="{88C7D5A9-DDBA-4AB2-A140-EC692247CFF3}" type="presOf" srcId="{1AC802C9-3967-43AC-BDBE-A08F79E5FC4E}" destId="{622EF743-5EA9-4452-91B6-FFDE05D01EF2}" srcOrd="1" destOrd="0" presId="urn:microsoft.com/office/officeart/2005/8/layout/process1"/>
    <dgm:cxn modelId="{C8B0A928-58CE-4E92-A7EA-85ABCE29CFF7}" type="presOf" srcId="{EF94F148-D051-43EE-AE78-F78C844A1C2E}" destId="{427F3BDA-E13F-448D-952E-CE3B7A88E407}" srcOrd="0" destOrd="0" presId="urn:microsoft.com/office/officeart/2005/8/layout/process1"/>
    <dgm:cxn modelId="{084F1EF9-B81C-444E-BB27-82B9C81ACDD6}" srcId="{EF94F148-D051-43EE-AE78-F78C844A1C2E}" destId="{22593301-E108-437B-A3AF-821A0DB8DC77}" srcOrd="6" destOrd="0" parTransId="{BA88D02A-041A-48B1-AFF1-B8F143C022F1}" sibTransId="{9C044DEB-8CF8-446E-936E-48C0CA2C30CD}"/>
    <dgm:cxn modelId="{00C40913-AAF7-49E0-B640-2BCFF5FB1EAB}" type="presOf" srcId="{67FA420D-94D5-42A5-8BA8-FD142BECAD2A}" destId="{CCC92EEE-D0B0-434F-8694-4AB687B8D484}" srcOrd="0" destOrd="0" presId="urn:microsoft.com/office/officeart/2005/8/layout/process1"/>
    <dgm:cxn modelId="{68EF01C0-6B28-4174-83BF-AC4667E3986E}" type="presOf" srcId="{1AC802C9-3967-43AC-BDBE-A08F79E5FC4E}" destId="{65D25825-2970-40D6-84F6-789D7A0758CC}" srcOrd="0" destOrd="0" presId="urn:microsoft.com/office/officeart/2005/8/layout/process1"/>
    <dgm:cxn modelId="{C9CC8AB2-54D5-4FB6-A028-B9055D4E8D74}" type="presOf" srcId="{49925A02-B55B-42E2-AC49-1B138B80C7DD}" destId="{D997C60D-71E4-491E-94DD-54139E20268A}" srcOrd="0" destOrd="0" presId="urn:microsoft.com/office/officeart/2005/8/layout/process1"/>
    <dgm:cxn modelId="{D8E31816-16F2-4A88-A982-A201E4C9799B}" srcId="{EF94F148-D051-43EE-AE78-F78C844A1C2E}" destId="{67FA420D-94D5-42A5-8BA8-FD142BECAD2A}" srcOrd="0" destOrd="0" parTransId="{BA083F9C-A8A1-48BA-B9AF-FA5F7A57DAD1}" sibTransId="{5D1B8ADB-46B9-4ED5-8D4B-F6AAE33A9349}"/>
    <dgm:cxn modelId="{B99CA5FE-5E83-48F9-9615-3174C51D7DFA}" type="presOf" srcId="{D89B88EA-A640-4CBD-9EDB-175CDF4636A7}" destId="{1A3C9724-0520-43AE-935F-F7F81839CD23}" srcOrd="0" destOrd="0" presId="urn:microsoft.com/office/officeart/2005/8/layout/process1"/>
    <dgm:cxn modelId="{C68E6F88-0C36-4B3F-B891-C2E551D0920B}" type="presOf" srcId="{B06308D8-BC69-1C4D-972C-14CA5562E000}" destId="{CB185287-7342-4147-A37B-65CAA452D55A}" srcOrd="0" destOrd="0" presId="urn:microsoft.com/office/officeart/2005/8/layout/process1"/>
    <dgm:cxn modelId="{6966FEE2-F283-4643-8F14-77F11895CA26}" type="presOf" srcId="{5D1B8ADB-46B9-4ED5-8D4B-F6AAE33A9349}" destId="{9FC99676-56DF-40F6-BC30-407EA08CE4B2}" srcOrd="0" destOrd="0" presId="urn:microsoft.com/office/officeart/2005/8/layout/process1"/>
    <dgm:cxn modelId="{B7269F39-5141-40F0-82BC-FD40BAF3D37A}" srcId="{EF94F148-D051-43EE-AE78-F78C844A1C2E}" destId="{F0069B84-286A-49E0-8F64-D192A6F9D7A3}" srcOrd="5" destOrd="0" parTransId="{01BB0299-2A6B-498B-8F95-1BB4DAAD8284}" sibTransId="{7BCC10D3-E17A-4387-9D73-E829D26DA7DF}"/>
    <dgm:cxn modelId="{78257F34-D1C0-4383-A318-8E093554C8AB}" type="presOf" srcId="{2BE504F4-E0B8-B541-B5C8-C1D83FC0AA24}" destId="{B372F571-2354-0B48-863A-B4A210D7F29F}" srcOrd="0" destOrd="0" presId="urn:microsoft.com/office/officeart/2005/8/layout/process1"/>
    <dgm:cxn modelId="{9659CC44-18F7-48DD-8D0C-357E1DE1F8D4}" srcId="{EF94F148-D051-43EE-AE78-F78C844A1C2E}" destId="{49925A02-B55B-42E2-AC49-1B138B80C7DD}" srcOrd="4" destOrd="0" parTransId="{83042396-D5E0-4A3D-A025-57EF0A19BF01}" sibTransId="{FA838D18-4E9F-460C-A792-241BFD3D219C}"/>
    <dgm:cxn modelId="{45C22B37-8F99-4697-9287-3C231055F372}" type="presOf" srcId="{7BCC10D3-E17A-4387-9D73-E829D26DA7DF}" destId="{AE88961F-9C31-45FB-9DE7-C062BAB67263}" srcOrd="0" destOrd="0" presId="urn:microsoft.com/office/officeart/2005/8/layout/process1"/>
    <dgm:cxn modelId="{1F3C1549-84AD-4DB1-982E-A01952F2B624}" type="presOf" srcId="{B06308D8-BC69-1C4D-972C-14CA5562E000}" destId="{EA88AE66-EF4B-F742-B465-36311D5A4900}" srcOrd="1" destOrd="0" presId="urn:microsoft.com/office/officeart/2005/8/layout/process1"/>
    <dgm:cxn modelId="{76AA6C79-7694-4E82-AC21-D8C9A656F8D1}" srcId="{EF94F148-D051-43EE-AE78-F78C844A1C2E}" destId="{D5A60AE8-7B7F-4831-89A2-29469EE47B71}" srcOrd="2" destOrd="0" parTransId="{76619D20-156D-43EB-999D-00E188D4A6A3}" sibTransId="{1AC802C9-3967-43AC-BDBE-A08F79E5FC4E}"/>
    <dgm:cxn modelId="{D6ECFEBD-DEF7-46FD-AF0D-B442CA467180}" type="presOf" srcId="{7BCC10D3-E17A-4387-9D73-E829D26DA7DF}" destId="{4AEAB526-2429-41FD-9FD4-90D075387AA3}" srcOrd="1" destOrd="0" presId="urn:microsoft.com/office/officeart/2005/8/layout/process1"/>
    <dgm:cxn modelId="{3AAA9776-9025-49FE-8B29-77AFE9C46A29}" type="presOf" srcId="{FA838D18-4E9F-460C-A792-241BFD3D219C}" destId="{B9DA4C5C-23F2-4495-892E-CE629A78646B}" srcOrd="0" destOrd="0" presId="urn:microsoft.com/office/officeart/2005/8/layout/process1"/>
    <dgm:cxn modelId="{8114177F-40CD-49D1-A533-E37D3EC82E8E}" type="presOf" srcId="{22593301-E108-437B-A3AF-821A0DB8DC77}" destId="{08997682-FF18-46E2-87B2-CE5F0CCE5CED}" srcOrd="0" destOrd="0" presId="urn:microsoft.com/office/officeart/2005/8/layout/process1"/>
    <dgm:cxn modelId="{B762A363-F12F-426E-B94F-BF5EBFF780C6}" srcId="{EF94F148-D051-43EE-AE78-F78C844A1C2E}" destId="{52C43FB7-2BB8-474F-A781-42677D2A3446}" srcOrd="1" destOrd="0" parTransId="{D61A487F-3592-483C-B605-392251281505}" sibTransId="{D89B88EA-A640-4CBD-9EDB-175CDF4636A7}"/>
    <dgm:cxn modelId="{EDC3BA14-186F-4469-B2BF-6EF14F182ECF}" type="presOf" srcId="{D89B88EA-A640-4CBD-9EDB-175CDF4636A7}" destId="{F6071565-2E3E-4BFD-9A49-5F258B212EE2}" srcOrd="1" destOrd="0" presId="urn:microsoft.com/office/officeart/2005/8/layout/process1"/>
    <dgm:cxn modelId="{256EFDE5-3A94-4EFD-8857-4EE1B2A55FB9}" type="presOf" srcId="{52C43FB7-2BB8-474F-A781-42677D2A3446}" destId="{54F1D933-6B8F-4E9E-A871-6CAD0E5201C0}" srcOrd="0" destOrd="0" presId="urn:microsoft.com/office/officeart/2005/8/layout/process1"/>
    <dgm:cxn modelId="{277FB5CE-9EE9-184D-B6AE-00E115005745}" srcId="{EF94F148-D051-43EE-AE78-F78C844A1C2E}" destId="{2BE504F4-E0B8-B541-B5C8-C1D83FC0AA24}" srcOrd="3" destOrd="0" parTransId="{4577544F-3EC9-DA46-B6A6-9136CBF5F711}" sibTransId="{B06308D8-BC69-1C4D-972C-14CA5562E000}"/>
    <dgm:cxn modelId="{A5FBE076-6094-4CD5-BF66-573860AD5C9F}" type="presOf" srcId="{D5A60AE8-7B7F-4831-89A2-29469EE47B71}" destId="{B07188A0-3502-4C6E-A953-012A726B8C5D}" srcOrd="0" destOrd="0" presId="urn:microsoft.com/office/officeart/2005/8/layout/process1"/>
    <dgm:cxn modelId="{F694317B-2C0D-44E3-9413-58AB99FDD5D2}" type="presParOf" srcId="{427F3BDA-E13F-448D-952E-CE3B7A88E407}" destId="{CCC92EEE-D0B0-434F-8694-4AB687B8D484}" srcOrd="0" destOrd="0" presId="urn:microsoft.com/office/officeart/2005/8/layout/process1"/>
    <dgm:cxn modelId="{ADD6C6A3-82CE-423A-B7AE-53C6BB1752CF}" type="presParOf" srcId="{427F3BDA-E13F-448D-952E-CE3B7A88E407}" destId="{9FC99676-56DF-40F6-BC30-407EA08CE4B2}" srcOrd="1" destOrd="0" presId="urn:microsoft.com/office/officeart/2005/8/layout/process1"/>
    <dgm:cxn modelId="{E0DF633E-E84A-4C81-B835-D3BFFC6A0B82}" type="presParOf" srcId="{9FC99676-56DF-40F6-BC30-407EA08CE4B2}" destId="{A49C6629-4564-44F8-9B58-5520A0E5697F}" srcOrd="0" destOrd="0" presId="urn:microsoft.com/office/officeart/2005/8/layout/process1"/>
    <dgm:cxn modelId="{AE4D4ADC-3B6B-4368-8AAD-C0D2FD2E787C}" type="presParOf" srcId="{427F3BDA-E13F-448D-952E-CE3B7A88E407}" destId="{54F1D933-6B8F-4E9E-A871-6CAD0E5201C0}" srcOrd="2" destOrd="0" presId="urn:microsoft.com/office/officeart/2005/8/layout/process1"/>
    <dgm:cxn modelId="{15787C41-A323-450D-999F-01BC6A54E495}" type="presParOf" srcId="{427F3BDA-E13F-448D-952E-CE3B7A88E407}" destId="{1A3C9724-0520-43AE-935F-F7F81839CD23}" srcOrd="3" destOrd="0" presId="urn:microsoft.com/office/officeart/2005/8/layout/process1"/>
    <dgm:cxn modelId="{E9DAB504-1F2E-462B-A375-C0B20B0238C9}" type="presParOf" srcId="{1A3C9724-0520-43AE-935F-F7F81839CD23}" destId="{F6071565-2E3E-4BFD-9A49-5F258B212EE2}" srcOrd="0" destOrd="0" presId="urn:microsoft.com/office/officeart/2005/8/layout/process1"/>
    <dgm:cxn modelId="{6649CE1E-C959-4338-9C7E-B0CC4590B2FC}" type="presParOf" srcId="{427F3BDA-E13F-448D-952E-CE3B7A88E407}" destId="{B07188A0-3502-4C6E-A953-012A726B8C5D}" srcOrd="4" destOrd="0" presId="urn:microsoft.com/office/officeart/2005/8/layout/process1"/>
    <dgm:cxn modelId="{1DE33D99-EEA0-4F45-809F-86FF07702FC4}" type="presParOf" srcId="{427F3BDA-E13F-448D-952E-CE3B7A88E407}" destId="{65D25825-2970-40D6-84F6-789D7A0758CC}" srcOrd="5" destOrd="0" presId="urn:microsoft.com/office/officeart/2005/8/layout/process1"/>
    <dgm:cxn modelId="{78F99F89-F19C-4556-BE93-6043BB8C5F74}" type="presParOf" srcId="{65D25825-2970-40D6-84F6-789D7A0758CC}" destId="{622EF743-5EA9-4452-91B6-FFDE05D01EF2}" srcOrd="0" destOrd="0" presId="urn:microsoft.com/office/officeart/2005/8/layout/process1"/>
    <dgm:cxn modelId="{C48F3D62-58DD-4FCA-BA28-C80322F35899}" type="presParOf" srcId="{427F3BDA-E13F-448D-952E-CE3B7A88E407}" destId="{B372F571-2354-0B48-863A-B4A210D7F29F}" srcOrd="6" destOrd="0" presId="urn:microsoft.com/office/officeart/2005/8/layout/process1"/>
    <dgm:cxn modelId="{2ED6CF5A-F661-4217-A845-311564D0F643}" type="presParOf" srcId="{427F3BDA-E13F-448D-952E-CE3B7A88E407}" destId="{CB185287-7342-4147-A37B-65CAA452D55A}" srcOrd="7" destOrd="0" presId="urn:microsoft.com/office/officeart/2005/8/layout/process1"/>
    <dgm:cxn modelId="{D254CF5F-3015-4311-A5C2-4FA4097E5C76}" type="presParOf" srcId="{CB185287-7342-4147-A37B-65CAA452D55A}" destId="{EA88AE66-EF4B-F742-B465-36311D5A4900}" srcOrd="0" destOrd="0" presId="urn:microsoft.com/office/officeart/2005/8/layout/process1"/>
    <dgm:cxn modelId="{D53BF18E-F33C-439A-8409-13155AAA9206}" type="presParOf" srcId="{427F3BDA-E13F-448D-952E-CE3B7A88E407}" destId="{D997C60D-71E4-491E-94DD-54139E20268A}" srcOrd="8" destOrd="0" presId="urn:microsoft.com/office/officeart/2005/8/layout/process1"/>
    <dgm:cxn modelId="{6A6B31E0-644E-4477-A02F-A7415EA71B58}" type="presParOf" srcId="{427F3BDA-E13F-448D-952E-CE3B7A88E407}" destId="{B9DA4C5C-23F2-4495-892E-CE629A78646B}" srcOrd="9" destOrd="0" presId="urn:microsoft.com/office/officeart/2005/8/layout/process1"/>
    <dgm:cxn modelId="{9E2D5850-6825-4B88-873C-14712D3295B9}" type="presParOf" srcId="{B9DA4C5C-23F2-4495-892E-CE629A78646B}" destId="{7F89C7C2-E870-4F60-A8AE-071F6AE34FA2}" srcOrd="0" destOrd="0" presId="urn:microsoft.com/office/officeart/2005/8/layout/process1"/>
    <dgm:cxn modelId="{55F8F46E-40CF-4419-B8F8-5D2AEAA1C63B}" type="presParOf" srcId="{427F3BDA-E13F-448D-952E-CE3B7A88E407}" destId="{2EA83E84-3523-405C-ADC2-0A94D4340B54}" srcOrd="10" destOrd="0" presId="urn:microsoft.com/office/officeart/2005/8/layout/process1"/>
    <dgm:cxn modelId="{650D38E5-9E91-4AFD-AB14-00D3EE8D3463}" type="presParOf" srcId="{427F3BDA-E13F-448D-952E-CE3B7A88E407}" destId="{AE88961F-9C31-45FB-9DE7-C062BAB67263}" srcOrd="11" destOrd="0" presId="urn:microsoft.com/office/officeart/2005/8/layout/process1"/>
    <dgm:cxn modelId="{E8414039-BEC7-44E1-ABBC-28352BB3EC76}" type="presParOf" srcId="{AE88961F-9C31-45FB-9DE7-C062BAB67263}" destId="{4AEAB526-2429-41FD-9FD4-90D075387AA3}" srcOrd="0" destOrd="0" presId="urn:microsoft.com/office/officeart/2005/8/layout/process1"/>
    <dgm:cxn modelId="{F14C271B-F8AC-4909-B653-E48A8E0F9DD0}" type="presParOf" srcId="{427F3BDA-E13F-448D-952E-CE3B7A88E407}" destId="{08997682-FF18-46E2-87B2-CE5F0CCE5CED}"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92EEE-D0B0-434F-8694-4AB687B8D484}">
      <dsp:nvSpPr>
        <dsp:cNvPr id="0" name=""/>
        <dsp:cNvSpPr/>
      </dsp:nvSpPr>
      <dsp:spPr>
        <a:xfrm>
          <a:off x="13316" y="938221"/>
          <a:ext cx="1119708" cy="671824"/>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Разработка схемы расположения ЗУ </a:t>
          </a:r>
        </a:p>
        <a:p>
          <a:pPr lvl="0" algn="ctr" defTabSz="355600">
            <a:lnSpc>
              <a:spcPct val="90000"/>
            </a:lnSpc>
            <a:spcBef>
              <a:spcPct val="0"/>
            </a:spcBef>
            <a:spcAft>
              <a:spcPct val="35000"/>
            </a:spcAft>
          </a:pPr>
          <a:r>
            <a:rPr lang="ru-RU" sz="800" kern="1200" dirty="0" smtClean="0"/>
            <a:t>(если нет проекта межевания)  </a:t>
          </a:r>
          <a:endParaRPr lang="ru-RU" sz="800" kern="1200" dirty="0"/>
        </a:p>
      </dsp:txBody>
      <dsp:txXfrm>
        <a:off x="32993" y="957898"/>
        <a:ext cx="1080354" cy="632470"/>
      </dsp:txXfrm>
    </dsp:sp>
    <dsp:sp modelId="{9FC99676-56DF-40F6-BC30-407EA08CE4B2}">
      <dsp:nvSpPr>
        <dsp:cNvPr id="0" name=""/>
        <dsp:cNvSpPr/>
      </dsp:nvSpPr>
      <dsp:spPr>
        <a:xfrm rot="21569107">
          <a:off x="1242400" y="1128234"/>
          <a:ext cx="231896" cy="2776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1242401" y="1184084"/>
        <a:ext cx="162327" cy="166613"/>
      </dsp:txXfrm>
    </dsp:sp>
    <dsp:sp modelId="{54F1D933-6B8F-4E9E-A871-6CAD0E5201C0}">
      <dsp:nvSpPr>
        <dsp:cNvPr id="0" name=""/>
        <dsp:cNvSpPr/>
      </dsp:nvSpPr>
      <dsp:spPr>
        <a:xfrm>
          <a:off x="1570548" y="924227"/>
          <a:ext cx="1119708" cy="671824"/>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Решение о предварительном согласовании </a:t>
          </a:r>
          <a:endParaRPr lang="ru-RU" sz="800" kern="1200" dirty="0"/>
        </a:p>
      </dsp:txBody>
      <dsp:txXfrm>
        <a:off x="1590225" y="943904"/>
        <a:ext cx="1080354" cy="632470"/>
      </dsp:txXfrm>
    </dsp:sp>
    <dsp:sp modelId="{1A3C9724-0520-43AE-935F-F7F81839CD23}">
      <dsp:nvSpPr>
        <dsp:cNvPr id="0" name=""/>
        <dsp:cNvSpPr/>
      </dsp:nvSpPr>
      <dsp:spPr>
        <a:xfrm>
          <a:off x="2802227" y="1121296"/>
          <a:ext cx="237378" cy="2776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2802227" y="1176833"/>
        <a:ext cx="166165" cy="166613"/>
      </dsp:txXfrm>
    </dsp:sp>
    <dsp:sp modelId="{B07188A0-3502-4C6E-A953-012A726B8C5D}">
      <dsp:nvSpPr>
        <dsp:cNvPr id="0" name=""/>
        <dsp:cNvSpPr/>
      </dsp:nvSpPr>
      <dsp:spPr>
        <a:xfrm>
          <a:off x="3138139" y="924227"/>
          <a:ext cx="1119708" cy="671824"/>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Кадастровые работы </a:t>
          </a:r>
          <a:endParaRPr lang="ru-RU" sz="800" kern="1200" dirty="0"/>
        </a:p>
      </dsp:txBody>
      <dsp:txXfrm>
        <a:off x="3157816" y="943904"/>
        <a:ext cx="1080354" cy="632470"/>
      </dsp:txXfrm>
    </dsp:sp>
    <dsp:sp modelId="{65D25825-2970-40D6-84F6-789D7A0758CC}">
      <dsp:nvSpPr>
        <dsp:cNvPr id="0" name=""/>
        <dsp:cNvSpPr/>
      </dsp:nvSpPr>
      <dsp:spPr>
        <a:xfrm>
          <a:off x="4369818" y="1121296"/>
          <a:ext cx="237378" cy="2776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4369818" y="1176833"/>
        <a:ext cx="166165" cy="166613"/>
      </dsp:txXfrm>
    </dsp:sp>
    <dsp:sp modelId="{B372F571-2354-0B48-863A-B4A210D7F29F}">
      <dsp:nvSpPr>
        <dsp:cNvPr id="0" name=""/>
        <dsp:cNvSpPr/>
      </dsp:nvSpPr>
      <dsp:spPr>
        <a:xfrm>
          <a:off x="4705730" y="924227"/>
          <a:ext cx="1119708" cy="671824"/>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Кадастровый учет </a:t>
          </a:r>
          <a:endParaRPr lang="ru-RU" sz="800" kern="1200" dirty="0"/>
        </a:p>
      </dsp:txBody>
      <dsp:txXfrm>
        <a:off x="4725407" y="943904"/>
        <a:ext cx="1080354" cy="632470"/>
      </dsp:txXfrm>
    </dsp:sp>
    <dsp:sp modelId="{CB185287-7342-4147-A37B-65CAA452D55A}">
      <dsp:nvSpPr>
        <dsp:cNvPr id="0" name=""/>
        <dsp:cNvSpPr/>
      </dsp:nvSpPr>
      <dsp:spPr>
        <a:xfrm>
          <a:off x="5937409" y="1121296"/>
          <a:ext cx="237378" cy="2776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5937409" y="1176833"/>
        <a:ext cx="166165" cy="166613"/>
      </dsp:txXfrm>
    </dsp:sp>
    <dsp:sp modelId="{D997C60D-71E4-491E-94DD-54139E20268A}">
      <dsp:nvSpPr>
        <dsp:cNvPr id="0" name=""/>
        <dsp:cNvSpPr/>
      </dsp:nvSpPr>
      <dsp:spPr>
        <a:xfrm>
          <a:off x="6273322" y="924227"/>
          <a:ext cx="1119708" cy="671824"/>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 Заключение договора </a:t>
          </a:r>
          <a:endParaRPr lang="ru-RU" sz="800" kern="1200" dirty="0"/>
        </a:p>
      </dsp:txBody>
      <dsp:txXfrm>
        <a:off x="6292999" y="943904"/>
        <a:ext cx="1080354" cy="632470"/>
      </dsp:txXfrm>
    </dsp:sp>
    <dsp:sp modelId="{B9DA4C5C-23F2-4495-892E-CE629A78646B}">
      <dsp:nvSpPr>
        <dsp:cNvPr id="0" name=""/>
        <dsp:cNvSpPr/>
      </dsp:nvSpPr>
      <dsp:spPr>
        <a:xfrm>
          <a:off x="7505001" y="1121296"/>
          <a:ext cx="237378" cy="27768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7505001" y="1176833"/>
        <a:ext cx="166165" cy="166613"/>
      </dsp:txXfrm>
    </dsp:sp>
    <dsp:sp modelId="{2EA83E84-3523-405C-ADC2-0A94D4340B54}">
      <dsp:nvSpPr>
        <dsp:cNvPr id="0" name=""/>
        <dsp:cNvSpPr/>
      </dsp:nvSpPr>
      <dsp:spPr>
        <a:xfrm>
          <a:off x="7840913" y="924227"/>
          <a:ext cx="1119708" cy="671824"/>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7860590" y="943904"/>
        <a:ext cx="1080354" cy="632470"/>
      </dsp:txXfrm>
    </dsp:sp>
    <dsp:sp modelId="{AE88961F-9C31-45FB-9DE7-C062BAB67263}">
      <dsp:nvSpPr>
        <dsp:cNvPr id="0" name=""/>
        <dsp:cNvSpPr/>
      </dsp:nvSpPr>
      <dsp:spPr>
        <a:xfrm>
          <a:off x="9072592" y="1121296"/>
          <a:ext cx="237378" cy="27768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9072592" y="1176833"/>
        <a:ext cx="166165" cy="166613"/>
      </dsp:txXfrm>
    </dsp:sp>
    <dsp:sp modelId="{08997682-FF18-46E2-87B2-CE5F0CCE5CED}">
      <dsp:nvSpPr>
        <dsp:cNvPr id="0" name=""/>
        <dsp:cNvSpPr/>
      </dsp:nvSpPr>
      <dsp:spPr>
        <a:xfrm>
          <a:off x="9408505" y="924227"/>
          <a:ext cx="1119708" cy="671824"/>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9428182" y="943904"/>
        <a:ext cx="1080354" cy="632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92EEE-D0B0-434F-8694-4AB687B8D484}">
      <dsp:nvSpPr>
        <dsp:cNvPr id="0" name=""/>
        <dsp:cNvSpPr/>
      </dsp:nvSpPr>
      <dsp:spPr>
        <a:xfrm>
          <a:off x="13513" y="933452"/>
          <a:ext cx="1136296" cy="68177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Разработка схемы расположения ЗУ </a:t>
          </a:r>
        </a:p>
        <a:p>
          <a:pPr lvl="0" algn="ctr" defTabSz="355600">
            <a:lnSpc>
              <a:spcPct val="90000"/>
            </a:lnSpc>
            <a:spcBef>
              <a:spcPct val="0"/>
            </a:spcBef>
            <a:spcAft>
              <a:spcPct val="35000"/>
            </a:spcAft>
          </a:pPr>
          <a:r>
            <a:rPr lang="ru-RU" sz="800" kern="1200" dirty="0" smtClean="0"/>
            <a:t>(если нет проекта межевания)  </a:t>
          </a:r>
          <a:endParaRPr lang="ru-RU" sz="800" kern="1200" dirty="0"/>
        </a:p>
      </dsp:txBody>
      <dsp:txXfrm>
        <a:off x="33482" y="953421"/>
        <a:ext cx="1096358" cy="641839"/>
      </dsp:txXfrm>
    </dsp:sp>
    <dsp:sp modelId="{9FC99676-56DF-40F6-BC30-407EA08CE4B2}">
      <dsp:nvSpPr>
        <dsp:cNvPr id="0" name=""/>
        <dsp:cNvSpPr/>
      </dsp:nvSpPr>
      <dsp:spPr>
        <a:xfrm rot="21569107">
          <a:off x="1260806" y="1126280"/>
          <a:ext cx="235332"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1260807" y="1182957"/>
        <a:ext cx="164732" cy="169081"/>
      </dsp:txXfrm>
    </dsp:sp>
    <dsp:sp modelId="{54F1D933-6B8F-4E9E-A871-6CAD0E5201C0}">
      <dsp:nvSpPr>
        <dsp:cNvPr id="0" name=""/>
        <dsp:cNvSpPr/>
      </dsp:nvSpPr>
      <dsp:spPr>
        <a:xfrm>
          <a:off x="1593815" y="919251"/>
          <a:ext cx="1136296" cy="68177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Решение об утверждении схемы   </a:t>
          </a:r>
          <a:r>
            <a:rPr lang="ru-RU" sz="800" kern="1200" dirty="0" smtClean="0">
              <a:solidFill>
                <a:schemeClr val="accent1"/>
              </a:solidFill>
            </a:rPr>
            <a:t>предварительном</a:t>
          </a:r>
          <a:r>
            <a:rPr lang="ru-RU" sz="800" kern="1200" dirty="0" smtClean="0"/>
            <a:t> </a:t>
          </a:r>
          <a:endParaRPr lang="ru-RU" sz="800" kern="1200" dirty="0"/>
        </a:p>
      </dsp:txBody>
      <dsp:txXfrm>
        <a:off x="1613784" y="939220"/>
        <a:ext cx="1096358" cy="641839"/>
      </dsp:txXfrm>
    </dsp:sp>
    <dsp:sp modelId="{1A3C9724-0520-43AE-935F-F7F81839CD23}">
      <dsp:nvSpPr>
        <dsp:cNvPr id="0" name=""/>
        <dsp:cNvSpPr/>
      </dsp:nvSpPr>
      <dsp:spPr>
        <a:xfrm>
          <a:off x="2843741" y="1119239"/>
          <a:ext cx="240894"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2843741" y="1175599"/>
        <a:ext cx="168626" cy="169081"/>
      </dsp:txXfrm>
    </dsp:sp>
    <dsp:sp modelId="{B07188A0-3502-4C6E-A953-012A726B8C5D}">
      <dsp:nvSpPr>
        <dsp:cNvPr id="0" name=""/>
        <dsp:cNvSpPr/>
      </dsp:nvSpPr>
      <dsp:spPr>
        <a:xfrm>
          <a:off x="3184630" y="919251"/>
          <a:ext cx="1136296" cy="68177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Кадастровые работы </a:t>
          </a:r>
          <a:endParaRPr lang="ru-RU" sz="800" kern="1200" dirty="0"/>
        </a:p>
      </dsp:txBody>
      <dsp:txXfrm>
        <a:off x="3204599" y="939220"/>
        <a:ext cx="1096358" cy="641839"/>
      </dsp:txXfrm>
    </dsp:sp>
    <dsp:sp modelId="{65D25825-2970-40D6-84F6-789D7A0758CC}">
      <dsp:nvSpPr>
        <dsp:cNvPr id="0" name=""/>
        <dsp:cNvSpPr/>
      </dsp:nvSpPr>
      <dsp:spPr>
        <a:xfrm>
          <a:off x="4434556" y="1119239"/>
          <a:ext cx="240894"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4434556" y="1175599"/>
        <a:ext cx="168626" cy="169081"/>
      </dsp:txXfrm>
    </dsp:sp>
    <dsp:sp modelId="{B372F571-2354-0B48-863A-B4A210D7F29F}">
      <dsp:nvSpPr>
        <dsp:cNvPr id="0" name=""/>
        <dsp:cNvSpPr/>
      </dsp:nvSpPr>
      <dsp:spPr>
        <a:xfrm>
          <a:off x="4775445" y="919251"/>
          <a:ext cx="1136296" cy="68177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Кадастровый учет</a:t>
          </a:r>
        </a:p>
      </dsp:txBody>
      <dsp:txXfrm>
        <a:off x="4795414" y="939220"/>
        <a:ext cx="1096358" cy="641839"/>
      </dsp:txXfrm>
    </dsp:sp>
    <dsp:sp modelId="{CB185287-7342-4147-A37B-65CAA452D55A}">
      <dsp:nvSpPr>
        <dsp:cNvPr id="0" name=""/>
        <dsp:cNvSpPr/>
      </dsp:nvSpPr>
      <dsp:spPr>
        <a:xfrm>
          <a:off x="6025371" y="1119239"/>
          <a:ext cx="240894"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6025371" y="1175599"/>
        <a:ext cx="168626" cy="169081"/>
      </dsp:txXfrm>
    </dsp:sp>
    <dsp:sp modelId="{D997C60D-71E4-491E-94DD-54139E20268A}">
      <dsp:nvSpPr>
        <dsp:cNvPr id="0" name=""/>
        <dsp:cNvSpPr/>
      </dsp:nvSpPr>
      <dsp:spPr>
        <a:xfrm>
          <a:off x="6366260" y="919251"/>
          <a:ext cx="1136296" cy="68177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Регистрация прав (при необходимости) Аукцион </a:t>
          </a:r>
          <a:endParaRPr lang="ru-RU" sz="800" kern="1200" dirty="0"/>
        </a:p>
      </dsp:txBody>
      <dsp:txXfrm>
        <a:off x="6386229" y="939220"/>
        <a:ext cx="1096358" cy="641839"/>
      </dsp:txXfrm>
    </dsp:sp>
    <dsp:sp modelId="{B9DA4C5C-23F2-4495-892E-CE629A78646B}">
      <dsp:nvSpPr>
        <dsp:cNvPr id="0" name=""/>
        <dsp:cNvSpPr/>
      </dsp:nvSpPr>
      <dsp:spPr>
        <a:xfrm>
          <a:off x="7616186" y="1119239"/>
          <a:ext cx="240894" cy="28180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7616186" y="1175599"/>
        <a:ext cx="168626" cy="169081"/>
      </dsp:txXfrm>
    </dsp:sp>
    <dsp:sp modelId="{2EA83E84-3523-405C-ADC2-0A94D4340B54}">
      <dsp:nvSpPr>
        <dsp:cNvPr id="0" name=""/>
        <dsp:cNvSpPr/>
      </dsp:nvSpPr>
      <dsp:spPr>
        <a:xfrm>
          <a:off x="7957075" y="919251"/>
          <a:ext cx="1136296" cy="681777"/>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7977044" y="939220"/>
        <a:ext cx="1096358" cy="641839"/>
      </dsp:txXfrm>
    </dsp:sp>
    <dsp:sp modelId="{AE88961F-9C31-45FB-9DE7-C062BAB67263}">
      <dsp:nvSpPr>
        <dsp:cNvPr id="0" name=""/>
        <dsp:cNvSpPr/>
      </dsp:nvSpPr>
      <dsp:spPr>
        <a:xfrm>
          <a:off x="9207001" y="1119239"/>
          <a:ext cx="240894" cy="28180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9207001" y="1175599"/>
        <a:ext cx="168626" cy="169081"/>
      </dsp:txXfrm>
    </dsp:sp>
    <dsp:sp modelId="{08997682-FF18-46E2-87B2-CE5F0CCE5CED}">
      <dsp:nvSpPr>
        <dsp:cNvPr id="0" name=""/>
        <dsp:cNvSpPr/>
      </dsp:nvSpPr>
      <dsp:spPr>
        <a:xfrm>
          <a:off x="9547890" y="919251"/>
          <a:ext cx="1136296" cy="681777"/>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9567859" y="939220"/>
        <a:ext cx="1096358" cy="6418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92EEE-D0B0-434F-8694-4AB687B8D484}">
      <dsp:nvSpPr>
        <dsp:cNvPr id="0" name=""/>
        <dsp:cNvSpPr/>
      </dsp:nvSpPr>
      <dsp:spPr>
        <a:xfrm>
          <a:off x="12359" y="903470"/>
          <a:ext cx="1335898" cy="749812"/>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Принятие решения об утверждении схемы расположения земельного участка</a:t>
          </a:r>
        </a:p>
        <a:p>
          <a:pPr lvl="0" algn="ctr" defTabSz="355600">
            <a:lnSpc>
              <a:spcPct val="90000"/>
            </a:lnSpc>
            <a:spcBef>
              <a:spcPct val="0"/>
            </a:spcBef>
            <a:spcAft>
              <a:spcPct val="35000"/>
            </a:spcAft>
          </a:pPr>
          <a:r>
            <a:rPr lang="ru-RU" sz="800" kern="1200" dirty="0" smtClean="0"/>
            <a:t>(30 дней)</a:t>
          </a:r>
        </a:p>
      </dsp:txBody>
      <dsp:txXfrm>
        <a:off x="34320" y="925431"/>
        <a:ext cx="1291976" cy="705890"/>
      </dsp:txXfrm>
    </dsp:sp>
    <dsp:sp modelId="{9FC99676-56DF-40F6-BC30-407EA08CE4B2}">
      <dsp:nvSpPr>
        <dsp:cNvPr id="0" name=""/>
        <dsp:cNvSpPr/>
      </dsp:nvSpPr>
      <dsp:spPr>
        <a:xfrm rot="21566257">
          <a:off x="1478751" y="1103530"/>
          <a:ext cx="276673" cy="331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1478753" y="1170197"/>
        <a:ext cx="193671" cy="198782"/>
      </dsp:txXfrm>
    </dsp:sp>
    <dsp:sp modelId="{54F1D933-6B8F-4E9E-A871-6CAD0E5201C0}">
      <dsp:nvSpPr>
        <dsp:cNvPr id="0" name=""/>
        <dsp:cNvSpPr/>
      </dsp:nvSpPr>
      <dsp:spPr>
        <a:xfrm>
          <a:off x="1870257" y="1000827"/>
          <a:ext cx="1335898" cy="518625"/>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Выполнение кадастровых работ   </a:t>
          </a:r>
          <a:r>
            <a:rPr lang="ru-RU" sz="800" kern="1200" dirty="0" smtClean="0">
              <a:solidFill>
                <a:schemeClr val="accent1"/>
              </a:solidFill>
            </a:rPr>
            <a:t>предварительном</a:t>
          </a:r>
          <a:r>
            <a:rPr lang="ru-RU" sz="800" kern="1200" dirty="0" smtClean="0"/>
            <a:t> </a:t>
          </a:r>
          <a:endParaRPr lang="ru-RU" sz="800" kern="1200" dirty="0"/>
        </a:p>
      </dsp:txBody>
      <dsp:txXfrm>
        <a:off x="1885447" y="1016017"/>
        <a:ext cx="1305518" cy="488245"/>
      </dsp:txXfrm>
    </dsp:sp>
    <dsp:sp modelId="{1A3C9724-0520-43AE-935F-F7F81839CD23}">
      <dsp:nvSpPr>
        <dsp:cNvPr id="0" name=""/>
        <dsp:cNvSpPr/>
      </dsp:nvSpPr>
      <dsp:spPr>
        <a:xfrm>
          <a:off x="3339745" y="1094488"/>
          <a:ext cx="283210" cy="331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3339745" y="1160748"/>
        <a:ext cx="198247" cy="198782"/>
      </dsp:txXfrm>
    </dsp:sp>
    <dsp:sp modelId="{B07188A0-3502-4C6E-A953-012A726B8C5D}">
      <dsp:nvSpPr>
        <dsp:cNvPr id="0" name=""/>
        <dsp:cNvSpPr/>
      </dsp:nvSpPr>
      <dsp:spPr>
        <a:xfrm>
          <a:off x="3740515" y="822385"/>
          <a:ext cx="1335898" cy="875509"/>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smtClean="0"/>
        </a:p>
        <a:p>
          <a:pPr lvl="0" algn="ctr" defTabSz="355600">
            <a:lnSpc>
              <a:spcPct val="90000"/>
            </a:lnSpc>
            <a:spcBef>
              <a:spcPct val="0"/>
            </a:spcBef>
            <a:spcAft>
              <a:spcPct val="35000"/>
            </a:spcAft>
          </a:pPr>
          <a:r>
            <a:rPr lang="ru-RU" sz="800" kern="1200" dirty="0" smtClean="0"/>
            <a:t>Заключение соглашения о перераспределении земельных участков </a:t>
          </a:r>
        </a:p>
        <a:p>
          <a:pPr lvl="0" algn="ctr" defTabSz="355600">
            <a:lnSpc>
              <a:spcPct val="90000"/>
            </a:lnSpc>
            <a:spcBef>
              <a:spcPct val="0"/>
            </a:spcBef>
            <a:spcAft>
              <a:spcPct val="35000"/>
            </a:spcAft>
          </a:pPr>
          <a:endParaRPr lang="ru-RU" sz="800" kern="1200" dirty="0"/>
        </a:p>
      </dsp:txBody>
      <dsp:txXfrm>
        <a:off x="3766158" y="848028"/>
        <a:ext cx="1284612" cy="824223"/>
      </dsp:txXfrm>
    </dsp:sp>
    <dsp:sp modelId="{65D25825-2970-40D6-84F6-789D7A0758CC}">
      <dsp:nvSpPr>
        <dsp:cNvPr id="0" name=""/>
        <dsp:cNvSpPr/>
      </dsp:nvSpPr>
      <dsp:spPr>
        <a:xfrm>
          <a:off x="5210003" y="1094488"/>
          <a:ext cx="283210" cy="331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5210003" y="1160748"/>
        <a:ext cx="198247" cy="198782"/>
      </dsp:txXfrm>
    </dsp:sp>
    <dsp:sp modelId="{D997C60D-71E4-491E-94DD-54139E20268A}">
      <dsp:nvSpPr>
        <dsp:cNvPr id="0" name=""/>
        <dsp:cNvSpPr/>
      </dsp:nvSpPr>
      <dsp:spPr>
        <a:xfrm>
          <a:off x="5610773" y="822385"/>
          <a:ext cx="1335898" cy="875509"/>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Регистрация прав  </a:t>
          </a:r>
          <a:endParaRPr lang="ru-RU" sz="800" kern="1200" dirty="0"/>
        </a:p>
      </dsp:txBody>
      <dsp:txXfrm>
        <a:off x="5636416" y="848028"/>
        <a:ext cx="1284612" cy="824223"/>
      </dsp:txXfrm>
    </dsp:sp>
    <dsp:sp modelId="{B9DA4C5C-23F2-4495-892E-CE629A78646B}">
      <dsp:nvSpPr>
        <dsp:cNvPr id="0" name=""/>
        <dsp:cNvSpPr/>
      </dsp:nvSpPr>
      <dsp:spPr>
        <a:xfrm>
          <a:off x="7080261" y="1094488"/>
          <a:ext cx="283210" cy="331302"/>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7080261" y="1160748"/>
        <a:ext cx="198247" cy="198782"/>
      </dsp:txXfrm>
    </dsp:sp>
    <dsp:sp modelId="{2EA83E84-3523-405C-ADC2-0A94D4340B54}">
      <dsp:nvSpPr>
        <dsp:cNvPr id="0" name=""/>
        <dsp:cNvSpPr/>
      </dsp:nvSpPr>
      <dsp:spPr>
        <a:xfrm>
          <a:off x="7481030" y="822385"/>
          <a:ext cx="1335898" cy="875509"/>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7506673" y="848028"/>
        <a:ext cx="1284612" cy="824223"/>
      </dsp:txXfrm>
    </dsp:sp>
    <dsp:sp modelId="{AE88961F-9C31-45FB-9DE7-C062BAB67263}">
      <dsp:nvSpPr>
        <dsp:cNvPr id="0" name=""/>
        <dsp:cNvSpPr/>
      </dsp:nvSpPr>
      <dsp:spPr>
        <a:xfrm>
          <a:off x="8950519" y="1094488"/>
          <a:ext cx="283210" cy="331302"/>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8950519" y="1160748"/>
        <a:ext cx="198247" cy="198782"/>
      </dsp:txXfrm>
    </dsp:sp>
    <dsp:sp modelId="{08997682-FF18-46E2-87B2-CE5F0CCE5CED}">
      <dsp:nvSpPr>
        <dsp:cNvPr id="0" name=""/>
        <dsp:cNvSpPr/>
      </dsp:nvSpPr>
      <dsp:spPr>
        <a:xfrm>
          <a:off x="9351288" y="822385"/>
          <a:ext cx="1335898" cy="875509"/>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9376931" y="848028"/>
        <a:ext cx="1284612" cy="824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92EEE-D0B0-434F-8694-4AB687B8D484}">
      <dsp:nvSpPr>
        <dsp:cNvPr id="0" name=""/>
        <dsp:cNvSpPr/>
      </dsp:nvSpPr>
      <dsp:spPr>
        <a:xfrm>
          <a:off x="13513" y="904277"/>
          <a:ext cx="1136296" cy="748115"/>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Прекращение действия договора аренды земельного участка</a:t>
          </a:r>
        </a:p>
      </dsp:txBody>
      <dsp:txXfrm>
        <a:off x="35425" y="926189"/>
        <a:ext cx="1092472" cy="704291"/>
      </dsp:txXfrm>
    </dsp:sp>
    <dsp:sp modelId="{9FC99676-56DF-40F6-BC30-407EA08CE4B2}">
      <dsp:nvSpPr>
        <dsp:cNvPr id="0" name=""/>
        <dsp:cNvSpPr/>
      </dsp:nvSpPr>
      <dsp:spPr>
        <a:xfrm rot="21560420">
          <a:off x="1260803" y="1128260"/>
          <a:ext cx="235338"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1260805" y="1185026"/>
        <a:ext cx="164737" cy="169081"/>
      </dsp:txXfrm>
    </dsp:sp>
    <dsp:sp modelId="{54F1D933-6B8F-4E9E-A871-6CAD0E5201C0}">
      <dsp:nvSpPr>
        <dsp:cNvPr id="0" name=""/>
        <dsp:cNvSpPr/>
      </dsp:nvSpPr>
      <dsp:spPr>
        <a:xfrm>
          <a:off x="1593815" y="823376"/>
          <a:ext cx="1136296" cy="87352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Изъятие объектов незавершенного строительства по решению суда   </a:t>
          </a:r>
          <a:r>
            <a:rPr lang="ru-RU" sz="800" kern="1200" dirty="0" smtClean="0">
              <a:solidFill>
                <a:schemeClr val="accent1"/>
              </a:solidFill>
            </a:rPr>
            <a:t>предварительном</a:t>
          </a:r>
          <a:r>
            <a:rPr lang="ru-RU" sz="800" kern="1200" dirty="0" smtClean="0"/>
            <a:t> </a:t>
          </a:r>
          <a:endParaRPr lang="ru-RU" sz="800" kern="1200" dirty="0"/>
        </a:p>
      </dsp:txBody>
      <dsp:txXfrm>
        <a:off x="1619400" y="848961"/>
        <a:ext cx="1085126" cy="822357"/>
      </dsp:txXfrm>
    </dsp:sp>
    <dsp:sp modelId="{1A3C9724-0520-43AE-935F-F7F81839CD23}">
      <dsp:nvSpPr>
        <dsp:cNvPr id="0" name=""/>
        <dsp:cNvSpPr/>
      </dsp:nvSpPr>
      <dsp:spPr>
        <a:xfrm>
          <a:off x="2843741" y="1119239"/>
          <a:ext cx="240894"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2843741" y="1175599"/>
        <a:ext cx="168626" cy="169081"/>
      </dsp:txXfrm>
    </dsp:sp>
    <dsp:sp modelId="{B07188A0-3502-4C6E-A953-012A726B8C5D}">
      <dsp:nvSpPr>
        <dsp:cNvPr id="0" name=""/>
        <dsp:cNvSpPr/>
      </dsp:nvSpPr>
      <dsp:spPr>
        <a:xfrm>
          <a:off x="3184630" y="823376"/>
          <a:ext cx="1136296" cy="87352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smtClean="0"/>
        </a:p>
        <a:p>
          <a:pPr lvl="0" algn="ctr" defTabSz="355600">
            <a:lnSpc>
              <a:spcPct val="90000"/>
            </a:lnSpc>
            <a:spcBef>
              <a:spcPct val="0"/>
            </a:spcBef>
            <a:spcAft>
              <a:spcPct val="35000"/>
            </a:spcAft>
          </a:pPr>
          <a:r>
            <a:rPr lang="ru-RU" sz="800" kern="1200" dirty="0" smtClean="0"/>
            <a:t>Продажа объекта незавершенного строительства с публичных торгов</a:t>
          </a:r>
        </a:p>
        <a:p>
          <a:pPr lvl="0" algn="ctr" defTabSz="355600">
            <a:lnSpc>
              <a:spcPct val="90000"/>
            </a:lnSpc>
            <a:spcBef>
              <a:spcPct val="0"/>
            </a:spcBef>
            <a:spcAft>
              <a:spcPct val="35000"/>
            </a:spcAft>
          </a:pPr>
          <a:endParaRPr lang="ru-RU" sz="800" kern="1200" dirty="0"/>
        </a:p>
      </dsp:txBody>
      <dsp:txXfrm>
        <a:off x="3210215" y="848961"/>
        <a:ext cx="1085126" cy="822357"/>
      </dsp:txXfrm>
    </dsp:sp>
    <dsp:sp modelId="{65D25825-2970-40D6-84F6-789D7A0758CC}">
      <dsp:nvSpPr>
        <dsp:cNvPr id="0" name=""/>
        <dsp:cNvSpPr/>
      </dsp:nvSpPr>
      <dsp:spPr>
        <a:xfrm>
          <a:off x="4434556" y="1119239"/>
          <a:ext cx="240894"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4434556" y="1175599"/>
        <a:ext cx="168626" cy="169081"/>
      </dsp:txXfrm>
    </dsp:sp>
    <dsp:sp modelId="{B372F571-2354-0B48-863A-B4A210D7F29F}">
      <dsp:nvSpPr>
        <dsp:cNvPr id="0" name=""/>
        <dsp:cNvSpPr/>
      </dsp:nvSpPr>
      <dsp:spPr>
        <a:xfrm>
          <a:off x="4775445" y="823376"/>
          <a:ext cx="1136296" cy="87352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Заключение договора аренды земельного участка для завершения строительства</a:t>
          </a:r>
        </a:p>
      </dsp:txBody>
      <dsp:txXfrm>
        <a:off x="4801030" y="848961"/>
        <a:ext cx="1085126" cy="822357"/>
      </dsp:txXfrm>
    </dsp:sp>
    <dsp:sp modelId="{CB185287-7342-4147-A37B-65CAA452D55A}">
      <dsp:nvSpPr>
        <dsp:cNvPr id="0" name=""/>
        <dsp:cNvSpPr/>
      </dsp:nvSpPr>
      <dsp:spPr>
        <a:xfrm>
          <a:off x="6025371" y="1119239"/>
          <a:ext cx="240894" cy="281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6025371" y="1175599"/>
        <a:ext cx="168626" cy="169081"/>
      </dsp:txXfrm>
    </dsp:sp>
    <dsp:sp modelId="{D997C60D-71E4-491E-94DD-54139E20268A}">
      <dsp:nvSpPr>
        <dsp:cNvPr id="0" name=""/>
        <dsp:cNvSpPr/>
      </dsp:nvSpPr>
      <dsp:spPr>
        <a:xfrm>
          <a:off x="6366260" y="823376"/>
          <a:ext cx="1136296" cy="873527"/>
        </a:xfrm>
        <a:prstGeom prst="roundRect">
          <a:avLst>
            <a:gd name="adj" fmla="val 10000"/>
          </a:avLst>
        </a:prstGeom>
        <a:solidFill>
          <a:schemeClr val="accent1">
            <a:hueOff val="0"/>
            <a:satOff val="0"/>
            <a:lumOff val="0"/>
            <a:alphaOff val="0"/>
          </a:schemeClr>
        </a:solidFill>
        <a:ln w="55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ru-RU" sz="800" kern="1200" dirty="0" smtClean="0"/>
            <a:t>Регистрация прав  </a:t>
          </a:r>
          <a:endParaRPr lang="ru-RU" sz="800" kern="1200" dirty="0"/>
        </a:p>
      </dsp:txBody>
      <dsp:txXfrm>
        <a:off x="6391845" y="848961"/>
        <a:ext cx="1085126" cy="822357"/>
      </dsp:txXfrm>
    </dsp:sp>
    <dsp:sp modelId="{B9DA4C5C-23F2-4495-892E-CE629A78646B}">
      <dsp:nvSpPr>
        <dsp:cNvPr id="0" name=""/>
        <dsp:cNvSpPr/>
      </dsp:nvSpPr>
      <dsp:spPr>
        <a:xfrm>
          <a:off x="7616186" y="1119239"/>
          <a:ext cx="240894" cy="28180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7616186" y="1175599"/>
        <a:ext cx="168626" cy="169081"/>
      </dsp:txXfrm>
    </dsp:sp>
    <dsp:sp modelId="{2EA83E84-3523-405C-ADC2-0A94D4340B54}">
      <dsp:nvSpPr>
        <dsp:cNvPr id="0" name=""/>
        <dsp:cNvSpPr/>
      </dsp:nvSpPr>
      <dsp:spPr>
        <a:xfrm>
          <a:off x="7957075" y="823376"/>
          <a:ext cx="1136296" cy="873527"/>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7982660" y="848961"/>
        <a:ext cx="1085126" cy="822357"/>
      </dsp:txXfrm>
    </dsp:sp>
    <dsp:sp modelId="{AE88961F-9C31-45FB-9DE7-C062BAB67263}">
      <dsp:nvSpPr>
        <dsp:cNvPr id="0" name=""/>
        <dsp:cNvSpPr/>
      </dsp:nvSpPr>
      <dsp:spPr>
        <a:xfrm>
          <a:off x="9207001" y="1119239"/>
          <a:ext cx="240894" cy="28180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9207001" y="1175599"/>
        <a:ext cx="168626" cy="169081"/>
      </dsp:txXfrm>
    </dsp:sp>
    <dsp:sp modelId="{08997682-FF18-46E2-87B2-CE5F0CCE5CED}">
      <dsp:nvSpPr>
        <dsp:cNvPr id="0" name=""/>
        <dsp:cNvSpPr/>
      </dsp:nvSpPr>
      <dsp:spPr>
        <a:xfrm>
          <a:off x="9547890" y="823376"/>
          <a:ext cx="1136296" cy="873527"/>
        </a:xfrm>
        <a:prstGeom prst="roundRect">
          <a:avLst>
            <a:gd name="adj" fmla="val 10000"/>
          </a:avLst>
        </a:prstGeom>
        <a:no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ru-RU" sz="800" kern="1200" dirty="0"/>
        </a:p>
      </dsp:txBody>
      <dsp:txXfrm>
        <a:off x="9573475" y="848961"/>
        <a:ext cx="1085126" cy="8223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38916"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22B9970-C70D-4479-B1C3-1A3FD07140F0}" type="slidenum">
              <a:rPr lang="ru-RU"/>
              <a:pPr>
                <a:defRPr/>
              </a:pPr>
              <a:t>‹#›</a:t>
            </a:fld>
            <a:endParaRPr lang="ru-RU"/>
          </a:p>
        </p:txBody>
      </p:sp>
    </p:spTree>
    <p:extLst>
      <p:ext uri="{BB962C8B-B14F-4D97-AF65-F5344CB8AC3E}">
        <p14:creationId xmlns:p14="http://schemas.microsoft.com/office/powerpoint/2010/main" val="2401428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jpe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jpe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539750" y="1311275"/>
            <a:ext cx="11298238"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8" name="Rectangle 6"/>
            <p:cNvSpPr>
              <a:spLocks noChangeArrowheads="1"/>
            </p:cNvSpPr>
            <p:nvPr userDrawn="1"/>
          </p:nvSpPr>
          <p:spPr bwMode="hidden">
            <a:xfrm rot="20684206" flipV="1">
              <a:off x="-43" y="1283"/>
              <a:ext cx="247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9" name="Rectangle 7"/>
            <p:cNvSpPr>
              <a:spLocks noChangeArrowheads="1"/>
            </p:cNvSpPr>
            <p:nvPr userDrawn="1"/>
          </p:nvSpPr>
          <p:spPr bwMode="hidden">
            <a:xfrm rot="20631226" flipV="1">
              <a:off x="-51" y="1397"/>
              <a:ext cx="2769"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0" name="Rectangle 8"/>
            <p:cNvSpPr>
              <a:spLocks noChangeArrowheads="1"/>
            </p:cNvSpPr>
            <p:nvPr userDrawn="1"/>
          </p:nvSpPr>
          <p:spPr bwMode="hidden">
            <a:xfrm rot="20554235" flipV="1">
              <a:off x="-65" y="1523"/>
              <a:ext cx="305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1" name="Rectangle 9"/>
            <p:cNvSpPr>
              <a:spLocks noChangeArrowheads="1"/>
            </p:cNvSpPr>
            <p:nvPr userDrawn="1"/>
          </p:nvSpPr>
          <p:spPr bwMode="hidden">
            <a:xfrm rot="20466593" flipV="1">
              <a:off x="-93" y="1694"/>
              <a:ext cx="340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3" name="Rectangle 11"/>
            <p:cNvSpPr>
              <a:spLocks noChangeArrowheads="1"/>
            </p:cNvSpPr>
            <p:nvPr userDrawn="1"/>
          </p:nvSpPr>
          <p:spPr bwMode="hidden">
            <a:xfrm rot="20211065" flipV="1">
              <a:off x="-165" y="2053"/>
              <a:ext cx="4210"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6" name="Rectangle 14"/>
            <p:cNvSpPr>
              <a:spLocks noChangeArrowheads="1"/>
            </p:cNvSpPr>
            <p:nvPr userDrawn="1"/>
          </p:nvSpPr>
          <p:spPr bwMode="hidden">
            <a:xfrm rot="19686284" flipV="1">
              <a:off x="9" y="2881"/>
              <a:ext cx="5400"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ndParaRPr>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2" name="Rectangle 20"/>
            <p:cNvSpPr>
              <a:spLocks noChangeArrowheads="1"/>
            </p:cNvSpPr>
            <p:nvPr userDrawn="1"/>
          </p:nvSpPr>
          <p:spPr bwMode="hidden">
            <a:xfrm rot="-20036206">
              <a:off x="-198" y="3396"/>
              <a:ext cx="4141"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3" name="Rectangle 21"/>
            <p:cNvSpPr>
              <a:spLocks noChangeArrowheads="1"/>
            </p:cNvSpPr>
            <p:nvPr userDrawn="1"/>
          </p:nvSpPr>
          <p:spPr bwMode="hidden">
            <a:xfrm rot="1732981">
              <a:off x="-165" y="3624"/>
              <a:ext cx="2805"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4" name="Rectangle 22"/>
            <p:cNvSpPr>
              <a:spLocks noChangeArrowheads="1"/>
            </p:cNvSpPr>
            <p:nvPr userDrawn="1"/>
          </p:nvSpPr>
          <p:spPr bwMode="hidden">
            <a:xfrm rot="1969083">
              <a:off x="-110" y="3922"/>
              <a:ext cx="1399"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 name="Oval 37"/>
            <p:cNvSpPr>
              <a:spLocks noChangeArrowheads="1"/>
            </p:cNvSpPr>
            <p:nvPr/>
          </p:nvSpPr>
          <p:spPr bwMode="hidden">
            <a:xfrm>
              <a:off x="159" y="3652"/>
              <a:ext cx="197"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3" name="Oval 41"/>
            <p:cNvSpPr>
              <a:spLocks noChangeArrowheads="1"/>
            </p:cNvSpPr>
            <p:nvPr/>
          </p:nvSpPr>
          <p:spPr bwMode="hidden">
            <a:xfrm>
              <a:off x="750" y="2839"/>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2" name="Oval 50"/>
            <p:cNvSpPr>
              <a:spLocks noChangeArrowheads="1"/>
            </p:cNvSpPr>
            <p:nvPr/>
          </p:nvSpPr>
          <p:spPr bwMode="hidden">
            <a:xfrm>
              <a:off x="3528" y="1896"/>
              <a:ext cx="127"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4" name="Oval 62"/>
            <p:cNvSpPr>
              <a:spLocks noChangeArrowheads="1"/>
            </p:cNvSpPr>
            <p:nvPr/>
          </p:nvSpPr>
          <p:spPr bwMode="hidden">
            <a:xfrm>
              <a:off x="2159" y="1905"/>
              <a:ext cx="127"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5" name="Oval 63"/>
            <p:cNvSpPr>
              <a:spLocks noChangeArrowheads="1"/>
            </p:cNvSpPr>
            <p:nvPr/>
          </p:nvSpPr>
          <p:spPr bwMode="hidden">
            <a:xfrm>
              <a:off x="2432" y="1787"/>
              <a:ext cx="127"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5" name="Oval 73"/>
            <p:cNvSpPr>
              <a:spLocks noChangeArrowheads="1"/>
            </p:cNvSpPr>
            <p:nvPr/>
          </p:nvSpPr>
          <p:spPr bwMode="hidden">
            <a:xfrm>
              <a:off x="1457" y="1700"/>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7" name="Oval 75"/>
            <p:cNvSpPr>
              <a:spLocks noChangeArrowheads="1"/>
            </p:cNvSpPr>
            <p:nvPr/>
          </p:nvSpPr>
          <p:spPr bwMode="hidden">
            <a:xfrm>
              <a:off x="1385" y="1506"/>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0" name="Oval 78"/>
            <p:cNvSpPr>
              <a:spLocks noChangeArrowheads="1"/>
            </p:cNvSpPr>
            <p:nvPr/>
          </p:nvSpPr>
          <p:spPr bwMode="hidden">
            <a:xfrm>
              <a:off x="2011" y="1512"/>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2" name="Oval 80"/>
            <p:cNvSpPr>
              <a:spLocks noChangeArrowheads="1"/>
            </p:cNvSpPr>
            <p:nvPr/>
          </p:nvSpPr>
          <p:spPr bwMode="hidden">
            <a:xfrm>
              <a:off x="2345" y="1601"/>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5" name="Oval 83"/>
            <p:cNvSpPr>
              <a:spLocks noChangeArrowheads="1"/>
            </p:cNvSpPr>
            <p:nvPr/>
          </p:nvSpPr>
          <p:spPr bwMode="hidden">
            <a:xfrm>
              <a:off x="495" y="1597"/>
              <a:ext cx="124"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8" name="Oval 86"/>
            <p:cNvSpPr>
              <a:spLocks noChangeArrowheads="1"/>
            </p:cNvSpPr>
            <p:nvPr/>
          </p:nvSpPr>
          <p:spPr bwMode="hidden">
            <a:xfrm>
              <a:off x="2887" y="1595"/>
              <a:ext cx="125"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9" name="Oval 87"/>
            <p:cNvSpPr>
              <a:spLocks noChangeArrowheads="1"/>
            </p:cNvSpPr>
            <p:nvPr/>
          </p:nvSpPr>
          <p:spPr bwMode="hidden">
            <a:xfrm>
              <a:off x="3079" y="1511"/>
              <a:ext cx="125"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0" name="Oval 88"/>
            <p:cNvSpPr>
              <a:spLocks noChangeArrowheads="1"/>
            </p:cNvSpPr>
            <p:nvPr/>
          </p:nvSpPr>
          <p:spPr bwMode="hidden">
            <a:xfrm>
              <a:off x="3270" y="1688"/>
              <a:ext cx="125"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3" name="Oval 101"/>
            <p:cNvSpPr>
              <a:spLocks noChangeArrowheads="1"/>
            </p:cNvSpPr>
            <p:nvPr/>
          </p:nvSpPr>
          <p:spPr bwMode="hidden">
            <a:xfrm>
              <a:off x="3512" y="2302"/>
              <a:ext cx="135"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4" name="Oval 102"/>
            <p:cNvSpPr>
              <a:spLocks noChangeArrowheads="1"/>
            </p:cNvSpPr>
            <p:nvPr/>
          </p:nvSpPr>
          <p:spPr bwMode="hidden">
            <a:xfrm>
              <a:off x="3980" y="2014"/>
              <a:ext cx="135"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6" name="Oval 104"/>
            <p:cNvSpPr>
              <a:spLocks noChangeArrowheads="1"/>
            </p:cNvSpPr>
            <p:nvPr/>
          </p:nvSpPr>
          <p:spPr bwMode="hidden">
            <a:xfrm>
              <a:off x="4176" y="1898"/>
              <a:ext cx="127"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2" name="Oval 110"/>
            <p:cNvSpPr>
              <a:spLocks noChangeArrowheads="1"/>
            </p:cNvSpPr>
            <p:nvPr/>
          </p:nvSpPr>
          <p:spPr bwMode="hidden">
            <a:xfrm>
              <a:off x="3835" y="1430"/>
              <a:ext cx="113"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5" name="Oval 113"/>
            <p:cNvSpPr>
              <a:spLocks noChangeArrowheads="1"/>
            </p:cNvSpPr>
            <p:nvPr/>
          </p:nvSpPr>
          <p:spPr bwMode="hidden">
            <a:xfrm>
              <a:off x="3152" y="1292"/>
              <a:ext cx="113"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6" name="Oval 114"/>
            <p:cNvSpPr>
              <a:spLocks noChangeArrowheads="1"/>
            </p:cNvSpPr>
            <p:nvPr/>
          </p:nvSpPr>
          <p:spPr bwMode="hidden">
            <a:xfrm>
              <a:off x="3020" y="1170"/>
              <a:ext cx="11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7" name="Oval 115"/>
            <p:cNvSpPr>
              <a:spLocks noChangeArrowheads="1"/>
            </p:cNvSpPr>
            <p:nvPr/>
          </p:nvSpPr>
          <p:spPr bwMode="hidden">
            <a:xfrm>
              <a:off x="2443" y="1368"/>
              <a:ext cx="11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9" name="Oval 117"/>
            <p:cNvSpPr>
              <a:spLocks noChangeArrowheads="1"/>
            </p:cNvSpPr>
            <p:nvPr/>
          </p:nvSpPr>
          <p:spPr bwMode="hidden">
            <a:xfrm>
              <a:off x="2095" y="1284"/>
              <a:ext cx="113"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1" name="Oval 119"/>
            <p:cNvSpPr>
              <a:spLocks noChangeArrowheads="1"/>
            </p:cNvSpPr>
            <p:nvPr/>
          </p:nvSpPr>
          <p:spPr bwMode="hidden">
            <a:xfrm>
              <a:off x="1109" y="1424"/>
              <a:ext cx="11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3" name="Oval 121"/>
            <p:cNvSpPr>
              <a:spLocks noChangeArrowheads="1"/>
            </p:cNvSpPr>
            <p:nvPr/>
          </p:nvSpPr>
          <p:spPr bwMode="hidden">
            <a:xfrm>
              <a:off x="305" y="1358"/>
              <a:ext cx="112"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8" name="Oval 126"/>
            <p:cNvSpPr>
              <a:spLocks noChangeArrowheads="1"/>
            </p:cNvSpPr>
            <p:nvPr/>
          </p:nvSpPr>
          <p:spPr bwMode="hidden">
            <a:xfrm>
              <a:off x="3466" y="1356"/>
              <a:ext cx="105"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9" name="Oval 127"/>
            <p:cNvSpPr>
              <a:spLocks noChangeArrowheads="1"/>
            </p:cNvSpPr>
            <p:nvPr/>
          </p:nvSpPr>
          <p:spPr bwMode="hidden">
            <a:xfrm>
              <a:off x="2852" y="1228"/>
              <a:ext cx="105"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3" name="Oval 131"/>
            <p:cNvSpPr>
              <a:spLocks noChangeArrowheads="1"/>
            </p:cNvSpPr>
            <p:nvPr/>
          </p:nvSpPr>
          <p:spPr bwMode="hidden">
            <a:xfrm>
              <a:off x="1088" y="1277"/>
              <a:ext cx="105"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2" name="Oval 140"/>
            <p:cNvSpPr>
              <a:spLocks noChangeArrowheads="1"/>
            </p:cNvSpPr>
            <p:nvPr/>
          </p:nvSpPr>
          <p:spPr bwMode="hidden">
            <a:xfrm>
              <a:off x="3174" y="1112"/>
              <a:ext cx="113"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5" name="Oval 143"/>
            <p:cNvSpPr>
              <a:spLocks noChangeArrowheads="1"/>
            </p:cNvSpPr>
            <p:nvPr/>
          </p:nvSpPr>
          <p:spPr bwMode="hidden">
            <a:xfrm>
              <a:off x="2656" y="1294"/>
              <a:ext cx="113"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6" name="Oval 144"/>
            <p:cNvSpPr>
              <a:spLocks noChangeArrowheads="1"/>
            </p:cNvSpPr>
            <p:nvPr/>
          </p:nvSpPr>
          <p:spPr bwMode="hidden">
            <a:xfrm>
              <a:off x="2501" y="1159"/>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4" name="Oval 152"/>
            <p:cNvSpPr>
              <a:spLocks noChangeArrowheads="1"/>
            </p:cNvSpPr>
            <p:nvPr/>
          </p:nvSpPr>
          <p:spPr bwMode="hidden">
            <a:xfrm>
              <a:off x="1529" y="1156"/>
              <a:ext cx="113"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6" name="Oval 154"/>
            <p:cNvSpPr>
              <a:spLocks noChangeArrowheads="1"/>
            </p:cNvSpPr>
            <p:nvPr/>
          </p:nvSpPr>
          <p:spPr bwMode="hidden">
            <a:xfrm>
              <a:off x="1314" y="1112"/>
              <a:ext cx="11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1" name="Oval 159"/>
            <p:cNvSpPr>
              <a:spLocks noChangeArrowheads="1"/>
            </p:cNvSpPr>
            <p:nvPr/>
          </p:nvSpPr>
          <p:spPr bwMode="hidden">
            <a:xfrm>
              <a:off x="411" y="123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2" name="Oval 160"/>
            <p:cNvSpPr>
              <a:spLocks noChangeArrowheads="1"/>
            </p:cNvSpPr>
            <p:nvPr/>
          </p:nvSpPr>
          <p:spPr bwMode="hidden">
            <a:xfrm>
              <a:off x="434" y="1100"/>
              <a:ext cx="11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4" name="Oval 162"/>
            <p:cNvSpPr>
              <a:spLocks noChangeArrowheads="1"/>
            </p:cNvSpPr>
            <p:nvPr/>
          </p:nvSpPr>
          <p:spPr bwMode="hidden">
            <a:xfrm>
              <a:off x="858" y="1001"/>
              <a:ext cx="102"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7" name="Oval 165"/>
            <p:cNvSpPr>
              <a:spLocks noChangeArrowheads="1"/>
            </p:cNvSpPr>
            <p:nvPr/>
          </p:nvSpPr>
          <p:spPr bwMode="hidden">
            <a:xfrm>
              <a:off x="2116" y="100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8" name="Oval 166"/>
            <p:cNvSpPr>
              <a:spLocks noChangeArrowheads="1"/>
            </p:cNvSpPr>
            <p:nvPr/>
          </p:nvSpPr>
          <p:spPr bwMode="hidden">
            <a:xfrm>
              <a:off x="2320" y="941"/>
              <a:ext cx="102"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2" name="Oval 170"/>
            <p:cNvSpPr>
              <a:spLocks noChangeArrowheads="1"/>
            </p:cNvSpPr>
            <p:nvPr/>
          </p:nvSpPr>
          <p:spPr bwMode="hidden">
            <a:xfrm>
              <a:off x="3619" y="1287"/>
              <a:ext cx="113"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4" name="Oval 172"/>
            <p:cNvSpPr>
              <a:spLocks noChangeArrowheads="1"/>
            </p:cNvSpPr>
            <p:nvPr/>
          </p:nvSpPr>
          <p:spPr bwMode="hidden">
            <a:xfrm>
              <a:off x="2134" y="908"/>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6" name="Oval 174"/>
            <p:cNvSpPr>
              <a:spLocks noChangeArrowheads="1"/>
            </p:cNvSpPr>
            <p:nvPr/>
          </p:nvSpPr>
          <p:spPr bwMode="hidden">
            <a:xfrm>
              <a:off x="1471" y="869"/>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1" name="Oval 179"/>
            <p:cNvSpPr>
              <a:spLocks noChangeArrowheads="1"/>
            </p:cNvSpPr>
            <p:nvPr/>
          </p:nvSpPr>
          <p:spPr bwMode="hidden">
            <a:xfrm>
              <a:off x="1541" y="962"/>
              <a:ext cx="90"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1" name="Oval 189"/>
            <p:cNvSpPr>
              <a:spLocks noChangeArrowheads="1"/>
            </p:cNvSpPr>
            <p:nvPr/>
          </p:nvSpPr>
          <p:spPr bwMode="hidden">
            <a:xfrm>
              <a:off x="4712" y="2022"/>
              <a:ext cx="135"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6" name="Oval 194"/>
            <p:cNvSpPr>
              <a:spLocks noChangeArrowheads="1"/>
            </p:cNvSpPr>
            <p:nvPr/>
          </p:nvSpPr>
          <p:spPr bwMode="hidden">
            <a:xfrm>
              <a:off x="5277" y="1614"/>
              <a:ext cx="125"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7" name="Oval 195"/>
            <p:cNvSpPr>
              <a:spLocks noChangeArrowheads="1"/>
            </p:cNvSpPr>
            <p:nvPr/>
          </p:nvSpPr>
          <p:spPr bwMode="hidden">
            <a:xfrm>
              <a:off x="5398" y="1521"/>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1" name="Oval 209"/>
            <p:cNvSpPr>
              <a:spLocks noChangeArrowheads="1"/>
            </p:cNvSpPr>
            <p:nvPr/>
          </p:nvSpPr>
          <p:spPr bwMode="hidden">
            <a:xfrm>
              <a:off x="5161" y="2314"/>
              <a:ext cx="139"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3" name="Oval 211"/>
            <p:cNvSpPr>
              <a:spLocks noChangeArrowheads="1"/>
            </p:cNvSpPr>
            <p:nvPr/>
          </p:nvSpPr>
          <p:spPr bwMode="hidden">
            <a:xfrm>
              <a:off x="5581" y="1933"/>
              <a:ext cx="127"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4" name="Oval 212"/>
            <p:cNvSpPr>
              <a:spLocks noChangeArrowheads="1"/>
            </p:cNvSpPr>
            <p:nvPr/>
          </p:nvSpPr>
          <p:spPr bwMode="hidden">
            <a:xfrm>
              <a:off x="5689" y="1811"/>
              <a:ext cx="127"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grpSp>
      <p:grpSp>
        <p:nvGrpSpPr>
          <p:cNvPr id="220" name="Group 223"/>
          <p:cNvGrpSpPr>
            <a:grpSpLocks/>
          </p:cNvGrpSpPr>
          <p:nvPr userDrawn="1"/>
        </p:nvGrpSpPr>
        <p:grpSpPr bwMode="auto">
          <a:xfrm rot="10800000">
            <a:off x="7448550" y="5295900"/>
            <a:ext cx="2457450" cy="1562100"/>
            <a:chOff x="0" y="0"/>
            <a:chExt cx="1429" cy="984"/>
          </a:xfrm>
        </p:grpSpPr>
        <p:grpSp>
          <p:nvGrpSpPr>
            <p:cNvPr id="221" name="Group 224"/>
            <p:cNvGrpSpPr>
              <a:grpSpLocks/>
            </p:cNvGrpSpPr>
            <p:nvPr/>
          </p:nvGrpSpPr>
          <p:grpSpPr bwMode="auto">
            <a:xfrm>
              <a:off x="68" y="73"/>
              <a:ext cx="224" cy="457"/>
              <a:chOff x="68" y="73"/>
              <a:chExt cx="224" cy="457"/>
            </a:xfrm>
          </p:grpSpPr>
          <p:sp>
            <p:nvSpPr>
              <p:cNvPr id="327" name="Rectangle 225"/>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8" name="Rectangle 226"/>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9" name="Rectangle 227"/>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0" name="Rectangle 228"/>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1" name="Rectangle 229"/>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2" name="Rectangle 230"/>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2" name="Group 231"/>
            <p:cNvGrpSpPr>
              <a:grpSpLocks/>
            </p:cNvGrpSpPr>
            <p:nvPr/>
          </p:nvGrpSpPr>
          <p:grpSpPr bwMode="auto">
            <a:xfrm rot="10800000">
              <a:off x="0" y="527"/>
              <a:ext cx="224" cy="457"/>
              <a:chOff x="68" y="73"/>
              <a:chExt cx="224" cy="457"/>
            </a:xfrm>
          </p:grpSpPr>
          <p:sp>
            <p:nvSpPr>
              <p:cNvPr id="321" name="Rectangle 232"/>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2" name="Rectangle 233"/>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3" name="Rectangle 234"/>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4" name="Rectangle 235"/>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5" name="Rectangle 236"/>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6" name="Rectangle 237"/>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3" name="Group 238"/>
            <p:cNvGrpSpPr>
              <a:grpSpLocks/>
            </p:cNvGrpSpPr>
            <p:nvPr/>
          </p:nvGrpSpPr>
          <p:grpSpPr bwMode="auto">
            <a:xfrm rot="10800000">
              <a:off x="340" y="0"/>
              <a:ext cx="224" cy="457"/>
              <a:chOff x="68" y="73"/>
              <a:chExt cx="224" cy="457"/>
            </a:xfrm>
          </p:grpSpPr>
          <p:sp>
            <p:nvSpPr>
              <p:cNvPr id="315" name="Rectangle 239"/>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6" name="Rectangle 240"/>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7" name="Rectangle 241"/>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8" name="Rectangle 242"/>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9" name="Rectangle 243"/>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0" name="Rectangle 244"/>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4" name="Group 245"/>
            <p:cNvGrpSpPr>
              <a:grpSpLocks/>
            </p:cNvGrpSpPr>
            <p:nvPr/>
          </p:nvGrpSpPr>
          <p:grpSpPr bwMode="auto">
            <a:xfrm rot="5400000">
              <a:off x="684" y="-117"/>
              <a:ext cx="224" cy="457"/>
              <a:chOff x="68" y="73"/>
              <a:chExt cx="224" cy="457"/>
            </a:xfrm>
          </p:grpSpPr>
          <p:sp>
            <p:nvSpPr>
              <p:cNvPr id="309" name="Rectangle 246"/>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0" name="Rectangle 247"/>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1" name="Rectangle 248"/>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2" name="Rectangle 249"/>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3" name="Rectangle 250"/>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4" name="Rectangle 251"/>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5" name="Group 252"/>
            <p:cNvGrpSpPr>
              <a:grpSpLocks/>
            </p:cNvGrpSpPr>
            <p:nvPr/>
          </p:nvGrpSpPr>
          <p:grpSpPr bwMode="auto">
            <a:xfrm>
              <a:off x="476" y="300"/>
              <a:ext cx="224" cy="457"/>
              <a:chOff x="68" y="73"/>
              <a:chExt cx="224" cy="457"/>
            </a:xfrm>
          </p:grpSpPr>
          <p:sp>
            <p:nvSpPr>
              <p:cNvPr id="303" name="Rectangle 253"/>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4" name="Rectangle 254"/>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5" name="Rectangle 255"/>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6" name="Rectangle 256"/>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7" name="Rectangle 257"/>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8" name="Rectangle 258"/>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6" name="Group 259"/>
            <p:cNvGrpSpPr>
              <a:grpSpLocks/>
            </p:cNvGrpSpPr>
            <p:nvPr/>
          </p:nvGrpSpPr>
          <p:grpSpPr bwMode="auto">
            <a:xfrm rot="5400000">
              <a:off x="956" y="2"/>
              <a:ext cx="224" cy="457"/>
              <a:chOff x="68" y="73"/>
              <a:chExt cx="224" cy="457"/>
            </a:xfrm>
          </p:grpSpPr>
          <p:sp>
            <p:nvSpPr>
              <p:cNvPr id="297" name="Rectangle 260"/>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8" name="Rectangle 261"/>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9" name="Rectangle 262"/>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0" name="Rectangle 263"/>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1" name="Rectangle 264"/>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2" name="Rectangle 265"/>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7" name="Group 266"/>
            <p:cNvGrpSpPr>
              <a:grpSpLocks/>
            </p:cNvGrpSpPr>
            <p:nvPr/>
          </p:nvGrpSpPr>
          <p:grpSpPr bwMode="auto">
            <a:xfrm rot="5400000">
              <a:off x="1188" y="-122"/>
              <a:ext cx="119" cy="363"/>
              <a:chOff x="68" y="73"/>
              <a:chExt cx="224" cy="457"/>
            </a:xfrm>
          </p:grpSpPr>
          <p:sp>
            <p:nvSpPr>
              <p:cNvPr id="291" name="Rectangle 267"/>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2" name="Rectangle 268"/>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3" name="Rectangle 269"/>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4" name="Rectangle 270"/>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5" name="Rectangle 271"/>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6" name="Rectangle 272"/>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8" name="Group 273"/>
            <p:cNvGrpSpPr>
              <a:grpSpLocks/>
            </p:cNvGrpSpPr>
            <p:nvPr/>
          </p:nvGrpSpPr>
          <p:grpSpPr bwMode="auto">
            <a:xfrm rot="5400000">
              <a:off x="726" y="186"/>
              <a:ext cx="136" cy="363"/>
              <a:chOff x="68" y="73"/>
              <a:chExt cx="224" cy="457"/>
            </a:xfrm>
          </p:grpSpPr>
          <p:sp>
            <p:nvSpPr>
              <p:cNvPr id="285" name="Rectangle 274"/>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6" name="Rectangle 275"/>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7" name="Rectangle 276"/>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8" name="Rectangle 277"/>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9" name="Rectangle 278"/>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0" name="Rectangle 279"/>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9" name="Group 280"/>
            <p:cNvGrpSpPr>
              <a:grpSpLocks/>
            </p:cNvGrpSpPr>
            <p:nvPr userDrawn="1"/>
          </p:nvGrpSpPr>
          <p:grpSpPr bwMode="auto">
            <a:xfrm>
              <a:off x="68" y="73"/>
              <a:ext cx="224" cy="457"/>
              <a:chOff x="68" y="73"/>
              <a:chExt cx="224" cy="457"/>
            </a:xfrm>
          </p:grpSpPr>
          <p:sp>
            <p:nvSpPr>
              <p:cNvPr id="279" name="Rectangle 281"/>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0" name="Rectangle 282"/>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1" name="Rectangle 283"/>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2" name="Rectangle 284"/>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3" name="Rectangle 285"/>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4" name="Rectangle 286"/>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0" name="Group 287"/>
            <p:cNvGrpSpPr>
              <a:grpSpLocks/>
            </p:cNvGrpSpPr>
            <p:nvPr userDrawn="1"/>
          </p:nvGrpSpPr>
          <p:grpSpPr bwMode="auto">
            <a:xfrm rot="10800000">
              <a:off x="0" y="527"/>
              <a:ext cx="224" cy="457"/>
              <a:chOff x="68" y="73"/>
              <a:chExt cx="224" cy="457"/>
            </a:xfrm>
          </p:grpSpPr>
          <p:sp>
            <p:nvSpPr>
              <p:cNvPr id="273" name="Rectangle 288"/>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4" name="Rectangle 289"/>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5" name="Rectangle 290"/>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6" name="Rectangle 291"/>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7" name="Rectangle 292"/>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8" name="Rectangle 293"/>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1" name="Group 294"/>
            <p:cNvGrpSpPr>
              <a:grpSpLocks/>
            </p:cNvGrpSpPr>
            <p:nvPr userDrawn="1"/>
          </p:nvGrpSpPr>
          <p:grpSpPr bwMode="auto">
            <a:xfrm rot="10800000">
              <a:off x="340" y="0"/>
              <a:ext cx="224" cy="457"/>
              <a:chOff x="68" y="73"/>
              <a:chExt cx="224" cy="457"/>
            </a:xfrm>
          </p:grpSpPr>
          <p:sp>
            <p:nvSpPr>
              <p:cNvPr id="267" name="Rectangle 295"/>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8" name="Rectangle 296"/>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9" name="Rectangle 297"/>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0" name="Rectangle 298"/>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1" name="Rectangle 299"/>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2" name="Rectangle 300"/>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2" name="Group 301"/>
            <p:cNvGrpSpPr>
              <a:grpSpLocks/>
            </p:cNvGrpSpPr>
            <p:nvPr userDrawn="1"/>
          </p:nvGrpSpPr>
          <p:grpSpPr bwMode="auto">
            <a:xfrm rot="5400000">
              <a:off x="684" y="-117"/>
              <a:ext cx="224" cy="457"/>
              <a:chOff x="68" y="73"/>
              <a:chExt cx="224" cy="457"/>
            </a:xfrm>
          </p:grpSpPr>
          <p:sp>
            <p:nvSpPr>
              <p:cNvPr id="261" name="Rectangle 302"/>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2" name="Rectangle 303"/>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3" name="Rectangle 304"/>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4" name="Rectangle 305"/>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5" name="Rectangle 306"/>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6" name="Rectangle 307"/>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3" name="Group 308"/>
            <p:cNvGrpSpPr>
              <a:grpSpLocks/>
            </p:cNvGrpSpPr>
            <p:nvPr userDrawn="1"/>
          </p:nvGrpSpPr>
          <p:grpSpPr bwMode="auto">
            <a:xfrm>
              <a:off x="476" y="300"/>
              <a:ext cx="224" cy="457"/>
              <a:chOff x="68" y="73"/>
              <a:chExt cx="224" cy="457"/>
            </a:xfrm>
          </p:grpSpPr>
          <p:sp>
            <p:nvSpPr>
              <p:cNvPr id="255" name="Rectangle 309"/>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6" name="Rectangle 310"/>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7" name="Rectangle 311"/>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8" name="Rectangle 312"/>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9" name="Rectangle 313"/>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0" name="Rectangle 314"/>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4" name="Group 315"/>
            <p:cNvGrpSpPr>
              <a:grpSpLocks/>
            </p:cNvGrpSpPr>
            <p:nvPr userDrawn="1"/>
          </p:nvGrpSpPr>
          <p:grpSpPr bwMode="auto">
            <a:xfrm rot="5400000">
              <a:off x="956" y="2"/>
              <a:ext cx="224" cy="457"/>
              <a:chOff x="68" y="73"/>
              <a:chExt cx="224" cy="457"/>
            </a:xfrm>
          </p:grpSpPr>
          <p:sp>
            <p:nvSpPr>
              <p:cNvPr id="249" name="Rectangle 316"/>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0" name="Rectangle 317"/>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1" name="Rectangle 318"/>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2" name="Rectangle 319"/>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3" name="Rectangle 320"/>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4" name="Rectangle 321"/>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5" name="Group 322"/>
            <p:cNvGrpSpPr>
              <a:grpSpLocks/>
            </p:cNvGrpSpPr>
            <p:nvPr userDrawn="1"/>
          </p:nvGrpSpPr>
          <p:grpSpPr bwMode="auto">
            <a:xfrm rot="5400000">
              <a:off x="1188" y="-122"/>
              <a:ext cx="119" cy="363"/>
              <a:chOff x="68" y="73"/>
              <a:chExt cx="224" cy="457"/>
            </a:xfrm>
          </p:grpSpPr>
          <p:sp>
            <p:nvSpPr>
              <p:cNvPr id="243" name="Rectangle 323"/>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4" name="Rectangle 324"/>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5" name="Rectangle 325"/>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6" name="Rectangle 326"/>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7" name="Rectangle 327"/>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8" name="Rectangle 328"/>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6" name="Group 329"/>
            <p:cNvGrpSpPr>
              <a:grpSpLocks/>
            </p:cNvGrpSpPr>
            <p:nvPr userDrawn="1"/>
          </p:nvGrpSpPr>
          <p:grpSpPr bwMode="auto">
            <a:xfrm rot="5400000">
              <a:off x="726" y="186"/>
              <a:ext cx="136" cy="363"/>
              <a:chOff x="68" y="73"/>
              <a:chExt cx="224" cy="457"/>
            </a:xfrm>
          </p:grpSpPr>
          <p:sp>
            <p:nvSpPr>
              <p:cNvPr id="237" name="Rectangle 330"/>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38" name="Rectangle 331"/>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39" name="Rectangle 332"/>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0" name="Rectangle 333"/>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1" name="Rectangle 334"/>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2" name="Rectangle 335"/>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sp>
        <p:nvSpPr>
          <p:cNvPr id="333" name="Line 336"/>
          <p:cNvSpPr>
            <a:spLocks noChangeShapeType="1"/>
          </p:cNvSpPr>
          <p:nvPr userDrawn="1"/>
        </p:nvSpPr>
        <p:spPr bwMode="auto">
          <a:xfrm>
            <a:off x="0" y="549275"/>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4" name="Rectangle 337"/>
          <p:cNvSpPr>
            <a:spLocks noChangeArrowheads="1"/>
          </p:cNvSpPr>
          <p:nvPr userDrawn="1"/>
        </p:nvSpPr>
        <p:spPr bwMode="auto">
          <a:xfrm>
            <a:off x="428625" y="433388"/>
            <a:ext cx="233363"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
        <p:nvSpPr>
          <p:cNvPr id="41178" name="Rectangle 218"/>
          <p:cNvSpPr>
            <a:spLocks noGrp="1" noChangeArrowheads="1"/>
          </p:cNvSpPr>
          <p:nvPr>
            <p:ph type="ctrTitle" sz="quarter"/>
          </p:nvPr>
        </p:nvSpPr>
        <p:spPr>
          <a:xfrm>
            <a:off x="742950" y="1844675"/>
            <a:ext cx="8420100" cy="1736725"/>
          </a:xfrm>
        </p:spPr>
        <p:txBody>
          <a:bodyPr anchor="b" anchorCtr="1"/>
          <a:lstStyle>
            <a:lvl1pPr>
              <a:defRPr sz="5400"/>
            </a:lvl1pPr>
          </a:lstStyle>
          <a:p>
            <a:pPr lvl="0"/>
            <a:r>
              <a:rPr lang="ru-RU" altLang="ru-RU" noProof="0" smtClean="0"/>
              <a:t>Образец заголовка</a:t>
            </a:r>
          </a:p>
        </p:txBody>
      </p:sp>
      <p:sp>
        <p:nvSpPr>
          <p:cNvPr id="41179" name="Rectangle 219"/>
          <p:cNvSpPr>
            <a:spLocks noGrp="1" noChangeArrowheads="1"/>
          </p:cNvSpPr>
          <p:nvPr>
            <p:ph type="subTitle" sz="quarter" idx="1"/>
          </p:nvPr>
        </p:nvSpPr>
        <p:spPr>
          <a:xfrm>
            <a:off x="1485900" y="3886200"/>
            <a:ext cx="6934200" cy="1752600"/>
          </a:xfrm>
        </p:spPr>
        <p:txBody>
          <a:bodyPr/>
          <a:lstStyle>
            <a:lvl1pPr marL="0" indent="0" algn="ctr">
              <a:buFont typeface="Wingdings" pitchFamily="2" charset="2"/>
              <a:buNone/>
              <a:defRPr/>
            </a:lvl1pPr>
          </a:lstStyle>
          <a:p>
            <a:pPr lvl="0"/>
            <a:r>
              <a:rPr lang="ru-RU" altLang="ru-RU" noProof="0" smtClean="0"/>
              <a:t>Образец подзаголовка</a:t>
            </a:r>
          </a:p>
        </p:txBody>
      </p:sp>
      <p:sp>
        <p:nvSpPr>
          <p:cNvPr id="335" name="Rectangle 220"/>
          <p:cNvSpPr>
            <a:spLocks noGrp="1" noChangeArrowheads="1"/>
          </p:cNvSpPr>
          <p:nvPr>
            <p:ph type="dt" sz="quarter" idx="10"/>
          </p:nvPr>
        </p:nvSpPr>
        <p:spPr/>
        <p:txBody>
          <a:bodyPr/>
          <a:lstStyle>
            <a:lvl1pPr>
              <a:defRPr smtClean="0"/>
            </a:lvl1pPr>
          </a:lstStyle>
          <a:p>
            <a:pPr>
              <a:defRPr/>
            </a:pPr>
            <a:endParaRPr lang="ru-RU" altLang="ru-RU"/>
          </a:p>
        </p:txBody>
      </p:sp>
      <p:sp>
        <p:nvSpPr>
          <p:cNvPr id="336" name="Rectangle 221"/>
          <p:cNvSpPr>
            <a:spLocks noGrp="1" noChangeArrowheads="1"/>
          </p:cNvSpPr>
          <p:nvPr>
            <p:ph type="ftr" sz="quarter" idx="11"/>
          </p:nvPr>
        </p:nvSpPr>
        <p:spPr>
          <a:xfrm>
            <a:off x="3384550" y="6248400"/>
            <a:ext cx="3136900" cy="457200"/>
          </a:xfrm>
        </p:spPr>
        <p:txBody>
          <a:bodyPr/>
          <a:lstStyle>
            <a:lvl1pPr>
              <a:defRPr smtClean="0"/>
            </a:lvl1pPr>
          </a:lstStyle>
          <a:p>
            <a:pPr>
              <a:defRPr/>
            </a:pPr>
            <a:endParaRPr lang="ru-RU" altLang="ru-RU"/>
          </a:p>
        </p:txBody>
      </p:sp>
      <p:sp>
        <p:nvSpPr>
          <p:cNvPr id="337" name="Rectangle 222"/>
          <p:cNvSpPr>
            <a:spLocks noGrp="1" noChangeArrowheads="1"/>
          </p:cNvSpPr>
          <p:nvPr>
            <p:ph type="sldNum" sz="quarter" idx="12"/>
          </p:nvPr>
        </p:nvSpPr>
        <p:spPr/>
        <p:txBody>
          <a:bodyPr/>
          <a:lstStyle>
            <a:lvl1pPr>
              <a:defRPr smtClean="0"/>
            </a:lvl1pPr>
          </a:lstStyle>
          <a:p>
            <a:pPr>
              <a:defRPr/>
            </a:pPr>
            <a:fld id="{0CFB1B31-64E8-4594-8B81-49D3C7664DAD}" type="slidenum">
              <a:rPr lang="ru-RU" altLang="ru-RU"/>
              <a:pPr>
                <a:defRPr/>
              </a:pPr>
              <a:t>‹#›</a:t>
            </a:fld>
            <a:endParaRPr lang="ru-RU" altLang="ru-RU"/>
          </a:p>
        </p:txBody>
      </p:sp>
    </p:spTree>
    <p:extLst>
      <p:ext uri="{BB962C8B-B14F-4D97-AF65-F5344CB8AC3E}">
        <p14:creationId xmlns:p14="http://schemas.microsoft.com/office/powerpoint/2010/main" val="78071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9FE592FE-2FDC-4D2F-A93E-88262B19E222}"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53361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8"/>
            <a:ext cx="222885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8"/>
            <a:ext cx="653415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A2829E1B-518D-40C6-AC8F-67462A80EAED}"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47873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539750" y="1311275"/>
            <a:ext cx="11298238"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8" name="Rectangle 6"/>
            <p:cNvSpPr>
              <a:spLocks noChangeArrowheads="1"/>
            </p:cNvSpPr>
            <p:nvPr userDrawn="1"/>
          </p:nvSpPr>
          <p:spPr bwMode="hidden">
            <a:xfrm rot="20684206" flipV="1">
              <a:off x="-43" y="1283"/>
              <a:ext cx="247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9" name="Rectangle 7"/>
            <p:cNvSpPr>
              <a:spLocks noChangeArrowheads="1"/>
            </p:cNvSpPr>
            <p:nvPr userDrawn="1"/>
          </p:nvSpPr>
          <p:spPr bwMode="hidden">
            <a:xfrm rot="20631226" flipV="1">
              <a:off x="-51" y="1397"/>
              <a:ext cx="2769"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0" name="Rectangle 8"/>
            <p:cNvSpPr>
              <a:spLocks noChangeArrowheads="1"/>
            </p:cNvSpPr>
            <p:nvPr userDrawn="1"/>
          </p:nvSpPr>
          <p:spPr bwMode="hidden">
            <a:xfrm rot="20554235" flipV="1">
              <a:off x="-65" y="1523"/>
              <a:ext cx="305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1" name="Rectangle 9"/>
            <p:cNvSpPr>
              <a:spLocks noChangeArrowheads="1"/>
            </p:cNvSpPr>
            <p:nvPr userDrawn="1"/>
          </p:nvSpPr>
          <p:spPr bwMode="hidden">
            <a:xfrm rot="20466593" flipV="1">
              <a:off x="-93" y="1694"/>
              <a:ext cx="340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3" name="Rectangle 11"/>
            <p:cNvSpPr>
              <a:spLocks noChangeArrowheads="1"/>
            </p:cNvSpPr>
            <p:nvPr userDrawn="1"/>
          </p:nvSpPr>
          <p:spPr bwMode="hidden">
            <a:xfrm rot="20211065" flipV="1">
              <a:off x="-165" y="2053"/>
              <a:ext cx="4210"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6" name="Rectangle 14"/>
            <p:cNvSpPr>
              <a:spLocks noChangeArrowheads="1"/>
            </p:cNvSpPr>
            <p:nvPr userDrawn="1"/>
          </p:nvSpPr>
          <p:spPr bwMode="hidden">
            <a:xfrm rot="19686284" flipV="1">
              <a:off x="9" y="2881"/>
              <a:ext cx="5400"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ndParaRPr>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2" name="Rectangle 20"/>
            <p:cNvSpPr>
              <a:spLocks noChangeArrowheads="1"/>
            </p:cNvSpPr>
            <p:nvPr userDrawn="1"/>
          </p:nvSpPr>
          <p:spPr bwMode="hidden">
            <a:xfrm rot="-20036206">
              <a:off x="-198" y="3396"/>
              <a:ext cx="4141"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3" name="Rectangle 21"/>
            <p:cNvSpPr>
              <a:spLocks noChangeArrowheads="1"/>
            </p:cNvSpPr>
            <p:nvPr userDrawn="1"/>
          </p:nvSpPr>
          <p:spPr bwMode="hidden">
            <a:xfrm rot="1732981">
              <a:off x="-165" y="3624"/>
              <a:ext cx="2805"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4" name="Rectangle 22"/>
            <p:cNvSpPr>
              <a:spLocks noChangeArrowheads="1"/>
            </p:cNvSpPr>
            <p:nvPr userDrawn="1"/>
          </p:nvSpPr>
          <p:spPr bwMode="hidden">
            <a:xfrm rot="1969083">
              <a:off x="-110" y="3922"/>
              <a:ext cx="1399"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 name="Oval 37"/>
            <p:cNvSpPr>
              <a:spLocks noChangeArrowheads="1"/>
            </p:cNvSpPr>
            <p:nvPr/>
          </p:nvSpPr>
          <p:spPr bwMode="hidden">
            <a:xfrm>
              <a:off x="159" y="3652"/>
              <a:ext cx="197"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3" name="Oval 41"/>
            <p:cNvSpPr>
              <a:spLocks noChangeArrowheads="1"/>
            </p:cNvSpPr>
            <p:nvPr/>
          </p:nvSpPr>
          <p:spPr bwMode="hidden">
            <a:xfrm>
              <a:off x="750" y="2839"/>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2" name="Oval 50"/>
            <p:cNvSpPr>
              <a:spLocks noChangeArrowheads="1"/>
            </p:cNvSpPr>
            <p:nvPr/>
          </p:nvSpPr>
          <p:spPr bwMode="hidden">
            <a:xfrm>
              <a:off x="3528" y="1896"/>
              <a:ext cx="127"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4" name="Oval 62"/>
            <p:cNvSpPr>
              <a:spLocks noChangeArrowheads="1"/>
            </p:cNvSpPr>
            <p:nvPr/>
          </p:nvSpPr>
          <p:spPr bwMode="hidden">
            <a:xfrm>
              <a:off x="2159" y="1905"/>
              <a:ext cx="127"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5" name="Oval 63"/>
            <p:cNvSpPr>
              <a:spLocks noChangeArrowheads="1"/>
            </p:cNvSpPr>
            <p:nvPr/>
          </p:nvSpPr>
          <p:spPr bwMode="hidden">
            <a:xfrm>
              <a:off x="2432" y="1787"/>
              <a:ext cx="127"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5" name="Oval 73"/>
            <p:cNvSpPr>
              <a:spLocks noChangeArrowheads="1"/>
            </p:cNvSpPr>
            <p:nvPr/>
          </p:nvSpPr>
          <p:spPr bwMode="hidden">
            <a:xfrm>
              <a:off x="1457" y="1700"/>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7" name="Oval 75"/>
            <p:cNvSpPr>
              <a:spLocks noChangeArrowheads="1"/>
            </p:cNvSpPr>
            <p:nvPr/>
          </p:nvSpPr>
          <p:spPr bwMode="hidden">
            <a:xfrm>
              <a:off x="1385" y="1506"/>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0" name="Oval 78"/>
            <p:cNvSpPr>
              <a:spLocks noChangeArrowheads="1"/>
            </p:cNvSpPr>
            <p:nvPr/>
          </p:nvSpPr>
          <p:spPr bwMode="hidden">
            <a:xfrm>
              <a:off x="2011" y="1512"/>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2" name="Oval 80"/>
            <p:cNvSpPr>
              <a:spLocks noChangeArrowheads="1"/>
            </p:cNvSpPr>
            <p:nvPr/>
          </p:nvSpPr>
          <p:spPr bwMode="hidden">
            <a:xfrm>
              <a:off x="2345" y="1601"/>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5" name="Oval 83"/>
            <p:cNvSpPr>
              <a:spLocks noChangeArrowheads="1"/>
            </p:cNvSpPr>
            <p:nvPr/>
          </p:nvSpPr>
          <p:spPr bwMode="hidden">
            <a:xfrm>
              <a:off x="495" y="1597"/>
              <a:ext cx="124"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8" name="Oval 86"/>
            <p:cNvSpPr>
              <a:spLocks noChangeArrowheads="1"/>
            </p:cNvSpPr>
            <p:nvPr/>
          </p:nvSpPr>
          <p:spPr bwMode="hidden">
            <a:xfrm>
              <a:off x="2887" y="1595"/>
              <a:ext cx="125"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9" name="Oval 87"/>
            <p:cNvSpPr>
              <a:spLocks noChangeArrowheads="1"/>
            </p:cNvSpPr>
            <p:nvPr/>
          </p:nvSpPr>
          <p:spPr bwMode="hidden">
            <a:xfrm>
              <a:off x="3079" y="1511"/>
              <a:ext cx="125"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0" name="Oval 88"/>
            <p:cNvSpPr>
              <a:spLocks noChangeArrowheads="1"/>
            </p:cNvSpPr>
            <p:nvPr/>
          </p:nvSpPr>
          <p:spPr bwMode="hidden">
            <a:xfrm>
              <a:off x="3270" y="1688"/>
              <a:ext cx="125"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3" name="Oval 101"/>
            <p:cNvSpPr>
              <a:spLocks noChangeArrowheads="1"/>
            </p:cNvSpPr>
            <p:nvPr/>
          </p:nvSpPr>
          <p:spPr bwMode="hidden">
            <a:xfrm>
              <a:off x="3512" y="2302"/>
              <a:ext cx="135"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4" name="Oval 102"/>
            <p:cNvSpPr>
              <a:spLocks noChangeArrowheads="1"/>
            </p:cNvSpPr>
            <p:nvPr/>
          </p:nvSpPr>
          <p:spPr bwMode="hidden">
            <a:xfrm>
              <a:off x="3980" y="2014"/>
              <a:ext cx="135"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6" name="Oval 104"/>
            <p:cNvSpPr>
              <a:spLocks noChangeArrowheads="1"/>
            </p:cNvSpPr>
            <p:nvPr/>
          </p:nvSpPr>
          <p:spPr bwMode="hidden">
            <a:xfrm>
              <a:off x="4176" y="1898"/>
              <a:ext cx="127"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2" name="Oval 110"/>
            <p:cNvSpPr>
              <a:spLocks noChangeArrowheads="1"/>
            </p:cNvSpPr>
            <p:nvPr/>
          </p:nvSpPr>
          <p:spPr bwMode="hidden">
            <a:xfrm>
              <a:off x="3835" y="1430"/>
              <a:ext cx="113"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5" name="Oval 113"/>
            <p:cNvSpPr>
              <a:spLocks noChangeArrowheads="1"/>
            </p:cNvSpPr>
            <p:nvPr/>
          </p:nvSpPr>
          <p:spPr bwMode="hidden">
            <a:xfrm>
              <a:off x="3152" y="1292"/>
              <a:ext cx="113"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6" name="Oval 114"/>
            <p:cNvSpPr>
              <a:spLocks noChangeArrowheads="1"/>
            </p:cNvSpPr>
            <p:nvPr/>
          </p:nvSpPr>
          <p:spPr bwMode="hidden">
            <a:xfrm>
              <a:off x="3020" y="1170"/>
              <a:ext cx="11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7" name="Oval 115"/>
            <p:cNvSpPr>
              <a:spLocks noChangeArrowheads="1"/>
            </p:cNvSpPr>
            <p:nvPr/>
          </p:nvSpPr>
          <p:spPr bwMode="hidden">
            <a:xfrm>
              <a:off x="2443" y="1368"/>
              <a:ext cx="11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9" name="Oval 117"/>
            <p:cNvSpPr>
              <a:spLocks noChangeArrowheads="1"/>
            </p:cNvSpPr>
            <p:nvPr/>
          </p:nvSpPr>
          <p:spPr bwMode="hidden">
            <a:xfrm>
              <a:off x="2095" y="1284"/>
              <a:ext cx="113"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1" name="Oval 119"/>
            <p:cNvSpPr>
              <a:spLocks noChangeArrowheads="1"/>
            </p:cNvSpPr>
            <p:nvPr/>
          </p:nvSpPr>
          <p:spPr bwMode="hidden">
            <a:xfrm>
              <a:off x="1109" y="1424"/>
              <a:ext cx="11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3" name="Oval 121"/>
            <p:cNvSpPr>
              <a:spLocks noChangeArrowheads="1"/>
            </p:cNvSpPr>
            <p:nvPr/>
          </p:nvSpPr>
          <p:spPr bwMode="hidden">
            <a:xfrm>
              <a:off x="305" y="1358"/>
              <a:ext cx="112"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8" name="Oval 126"/>
            <p:cNvSpPr>
              <a:spLocks noChangeArrowheads="1"/>
            </p:cNvSpPr>
            <p:nvPr/>
          </p:nvSpPr>
          <p:spPr bwMode="hidden">
            <a:xfrm>
              <a:off x="3466" y="1356"/>
              <a:ext cx="105"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9" name="Oval 127"/>
            <p:cNvSpPr>
              <a:spLocks noChangeArrowheads="1"/>
            </p:cNvSpPr>
            <p:nvPr/>
          </p:nvSpPr>
          <p:spPr bwMode="hidden">
            <a:xfrm>
              <a:off x="2852" y="1228"/>
              <a:ext cx="105"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3" name="Oval 131"/>
            <p:cNvSpPr>
              <a:spLocks noChangeArrowheads="1"/>
            </p:cNvSpPr>
            <p:nvPr/>
          </p:nvSpPr>
          <p:spPr bwMode="hidden">
            <a:xfrm>
              <a:off x="1088" y="1277"/>
              <a:ext cx="105"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2" name="Oval 140"/>
            <p:cNvSpPr>
              <a:spLocks noChangeArrowheads="1"/>
            </p:cNvSpPr>
            <p:nvPr/>
          </p:nvSpPr>
          <p:spPr bwMode="hidden">
            <a:xfrm>
              <a:off x="3174" y="1112"/>
              <a:ext cx="113"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5" name="Oval 143"/>
            <p:cNvSpPr>
              <a:spLocks noChangeArrowheads="1"/>
            </p:cNvSpPr>
            <p:nvPr/>
          </p:nvSpPr>
          <p:spPr bwMode="hidden">
            <a:xfrm>
              <a:off x="2656" y="1294"/>
              <a:ext cx="113"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6" name="Oval 144"/>
            <p:cNvSpPr>
              <a:spLocks noChangeArrowheads="1"/>
            </p:cNvSpPr>
            <p:nvPr/>
          </p:nvSpPr>
          <p:spPr bwMode="hidden">
            <a:xfrm>
              <a:off x="2501" y="1159"/>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4" name="Oval 152"/>
            <p:cNvSpPr>
              <a:spLocks noChangeArrowheads="1"/>
            </p:cNvSpPr>
            <p:nvPr/>
          </p:nvSpPr>
          <p:spPr bwMode="hidden">
            <a:xfrm>
              <a:off x="1529" y="1156"/>
              <a:ext cx="113"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6" name="Oval 154"/>
            <p:cNvSpPr>
              <a:spLocks noChangeArrowheads="1"/>
            </p:cNvSpPr>
            <p:nvPr/>
          </p:nvSpPr>
          <p:spPr bwMode="hidden">
            <a:xfrm>
              <a:off x="1314" y="1112"/>
              <a:ext cx="11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1" name="Oval 159"/>
            <p:cNvSpPr>
              <a:spLocks noChangeArrowheads="1"/>
            </p:cNvSpPr>
            <p:nvPr/>
          </p:nvSpPr>
          <p:spPr bwMode="hidden">
            <a:xfrm>
              <a:off x="411" y="123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2" name="Oval 160"/>
            <p:cNvSpPr>
              <a:spLocks noChangeArrowheads="1"/>
            </p:cNvSpPr>
            <p:nvPr/>
          </p:nvSpPr>
          <p:spPr bwMode="hidden">
            <a:xfrm>
              <a:off x="434" y="1100"/>
              <a:ext cx="11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4" name="Oval 162"/>
            <p:cNvSpPr>
              <a:spLocks noChangeArrowheads="1"/>
            </p:cNvSpPr>
            <p:nvPr/>
          </p:nvSpPr>
          <p:spPr bwMode="hidden">
            <a:xfrm>
              <a:off x="858" y="1001"/>
              <a:ext cx="102"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7" name="Oval 165"/>
            <p:cNvSpPr>
              <a:spLocks noChangeArrowheads="1"/>
            </p:cNvSpPr>
            <p:nvPr/>
          </p:nvSpPr>
          <p:spPr bwMode="hidden">
            <a:xfrm>
              <a:off x="2116" y="100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8" name="Oval 166"/>
            <p:cNvSpPr>
              <a:spLocks noChangeArrowheads="1"/>
            </p:cNvSpPr>
            <p:nvPr/>
          </p:nvSpPr>
          <p:spPr bwMode="hidden">
            <a:xfrm>
              <a:off x="2320" y="941"/>
              <a:ext cx="102"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2" name="Oval 170"/>
            <p:cNvSpPr>
              <a:spLocks noChangeArrowheads="1"/>
            </p:cNvSpPr>
            <p:nvPr/>
          </p:nvSpPr>
          <p:spPr bwMode="hidden">
            <a:xfrm>
              <a:off x="3619" y="1287"/>
              <a:ext cx="113"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4" name="Oval 172"/>
            <p:cNvSpPr>
              <a:spLocks noChangeArrowheads="1"/>
            </p:cNvSpPr>
            <p:nvPr/>
          </p:nvSpPr>
          <p:spPr bwMode="hidden">
            <a:xfrm>
              <a:off x="2134" y="908"/>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6" name="Oval 174"/>
            <p:cNvSpPr>
              <a:spLocks noChangeArrowheads="1"/>
            </p:cNvSpPr>
            <p:nvPr/>
          </p:nvSpPr>
          <p:spPr bwMode="hidden">
            <a:xfrm>
              <a:off x="1471" y="869"/>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1" name="Oval 179"/>
            <p:cNvSpPr>
              <a:spLocks noChangeArrowheads="1"/>
            </p:cNvSpPr>
            <p:nvPr/>
          </p:nvSpPr>
          <p:spPr bwMode="hidden">
            <a:xfrm>
              <a:off x="1541" y="962"/>
              <a:ext cx="90"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1" name="Oval 189"/>
            <p:cNvSpPr>
              <a:spLocks noChangeArrowheads="1"/>
            </p:cNvSpPr>
            <p:nvPr/>
          </p:nvSpPr>
          <p:spPr bwMode="hidden">
            <a:xfrm>
              <a:off x="4712" y="2022"/>
              <a:ext cx="135"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6" name="Oval 194"/>
            <p:cNvSpPr>
              <a:spLocks noChangeArrowheads="1"/>
            </p:cNvSpPr>
            <p:nvPr/>
          </p:nvSpPr>
          <p:spPr bwMode="hidden">
            <a:xfrm>
              <a:off x="5277" y="1614"/>
              <a:ext cx="125"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7" name="Oval 195"/>
            <p:cNvSpPr>
              <a:spLocks noChangeArrowheads="1"/>
            </p:cNvSpPr>
            <p:nvPr/>
          </p:nvSpPr>
          <p:spPr bwMode="hidden">
            <a:xfrm>
              <a:off x="5398" y="1521"/>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1" name="Oval 209"/>
            <p:cNvSpPr>
              <a:spLocks noChangeArrowheads="1"/>
            </p:cNvSpPr>
            <p:nvPr/>
          </p:nvSpPr>
          <p:spPr bwMode="hidden">
            <a:xfrm>
              <a:off x="5161" y="2314"/>
              <a:ext cx="139"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3" name="Oval 211"/>
            <p:cNvSpPr>
              <a:spLocks noChangeArrowheads="1"/>
            </p:cNvSpPr>
            <p:nvPr/>
          </p:nvSpPr>
          <p:spPr bwMode="hidden">
            <a:xfrm>
              <a:off x="5581" y="1933"/>
              <a:ext cx="127"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4" name="Oval 212"/>
            <p:cNvSpPr>
              <a:spLocks noChangeArrowheads="1"/>
            </p:cNvSpPr>
            <p:nvPr/>
          </p:nvSpPr>
          <p:spPr bwMode="hidden">
            <a:xfrm>
              <a:off x="5689" y="1811"/>
              <a:ext cx="127"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grpSp>
      <p:grpSp>
        <p:nvGrpSpPr>
          <p:cNvPr id="220" name="Group 223"/>
          <p:cNvGrpSpPr>
            <a:grpSpLocks/>
          </p:cNvGrpSpPr>
          <p:nvPr userDrawn="1"/>
        </p:nvGrpSpPr>
        <p:grpSpPr bwMode="auto">
          <a:xfrm rot="10800000">
            <a:off x="7448550" y="5295900"/>
            <a:ext cx="2457450" cy="1562100"/>
            <a:chOff x="0" y="0"/>
            <a:chExt cx="1429" cy="984"/>
          </a:xfrm>
        </p:grpSpPr>
        <p:grpSp>
          <p:nvGrpSpPr>
            <p:cNvPr id="221" name="Group 224"/>
            <p:cNvGrpSpPr>
              <a:grpSpLocks/>
            </p:cNvGrpSpPr>
            <p:nvPr/>
          </p:nvGrpSpPr>
          <p:grpSpPr bwMode="auto">
            <a:xfrm>
              <a:off x="68" y="73"/>
              <a:ext cx="224" cy="457"/>
              <a:chOff x="68" y="73"/>
              <a:chExt cx="224" cy="457"/>
            </a:xfrm>
          </p:grpSpPr>
          <p:sp>
            <p:nvSpPr>
              <p:cNvPr id="327" name="Rectangle 225"/>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8" name="Rectangle 226"/>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9" name="Rectangle 227"/>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0" name="Rectangle 228"/>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1" name="Rectangle 229"/>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2" name="Rectangle 230"/>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2" name="Group 231"/>
            <p:cNvGrpSpPr>
              <a:grpSpLocks/>
            </p:cNvGrpSpPr>
            <p:nvPr/>
          </p:nvGrpSpPr>
          <p:grpSpPr bwMode="auto">
            <a:xfrm rot="10800000">
              <a:off x="0" y="527"/>
              <a:ext cx="224" cy="457"/>
              <a:chOff x="68" y="73"/>
              <a:chExt cx="224" cy="457"/>
            </a:xfrm>
          </p:grpSpPr>
          <p:sp>
            <p:nvSpPr>
              <p:cNvPr id="321" name="Rectangle 232"/>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2" name="Rectangle 233"/>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3" name="Rectangle 234"/>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4" name="Rectangle 235"/>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5" name="Rectangle 236"/>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6" name="Rectangle 237"/>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3" name="Group 238"/>
            <p:cNvGrpSpPr>
              <a:grpSpLocks/>
            </p:cNvGrpSpPr>
            <p:nvPr/>
          </p:nvGrpSpPr>
          <p:grpSpPr bwMode="auto">
            <a:xfrm rot="10800000">
              <a:off x="340" y="0"/>
              <a:ext cx="224" cy="457"/>
              <a:chOff x="68" y="73"/>
              <a:chExt cx="224" cy="457"/>
            </a:xfrm>
          </p:grpSpPr>
          <p:sp>
            <p:nvSpPr>
              <p:cNvPr id="315" name="Rectangle 239"/>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6" name="Rectangle 240"/>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7" name="Rectangle 241"/>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8" name="Rectangle 242"/>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9" name="Rectangle 243"/>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0" name="Rectangle 244"/>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4" name="Group 245"/>
            <p:cNvGrpSpPr>
              <a:grpSpLocks/>
            </p:cNvGrpSpPr>
            <p:nvPr/>
          </p:nvGrpSpPr>
          <p:grpSpPr bwMode="auto">
            <a:xfrm rot="5400000">
              <a:off x="684" y="-117"/>
              <a:ext cx="224" cy="457"/>
              <a:chOff x="68" y="73"/>
              <a:chExt cx="224" cy="457"/>
            </a:xfrm>
          </p:grpSpPr>
          <p:sp>
            <p:nvSpPr>
              <p:cNvPr id="309" name="Rectangle 246"/>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0" name="Rectangle 247"/>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1" name="Rectangle 248"/>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2" name="Rectangle 249"/>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3" name="Rectangle 250"/>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4" name="Rectangle 251"/>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5" name="Group 252"/>
            <p:cNvGrpSpPr>
              <a:grpSpLocks/>
            </p:cNvGrpSpPr>
            <p:nvPr/>
          </p:nvGrpSpPr>
          <p:grpSpPr bwMode="auto">
            <a:xfrm>
              <a:off x="476" y="300"/>
              <a:ext cx="224" cy="457"/>
              <a:chOff x="68" y="73"/>
              <a:chExt cx="224" cy="457"/>
            </a:xfrm>
          </p:grpSpPr>
          <p:sp>
            <p:nvSpPr>
              <p:cNvPr id="303" name="Rectangle 253"/>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4" name="Rectangle 254"/>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5" name="Rectangle 255"/>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6" name="Rectangle 256"/>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7" name="Rectangle 257"/>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8" name="Rectangle 258"/>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6" name="Group 259"/>
            <p:cNvGrpSpPr>
              <a:grpSpLocks/>
            </p:cNvGrpSpPr>
            <p:nvPr/>
          </p:nvGrpSpPr>
          <p:grpSpPr bwMode="auto">
            <a:xfrm rot="5400000">
              <a:off x="956" y="2"/>
              <a:ext cx="224" cy="457"/>
              <a:chOff x="68" y="73"/>
              <a:chExt cx="224" cy="457"/>
            </a:xfrm>
          </p:grpSpPr>
          <p:sp>
            <p:nvSpPr>
              <p:cNvPr id="297" name="Rectangle 260"/>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8" name="Rectangle 261"/>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9" name="Rectangle 262"/>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0" name="Rectangle 263"/>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1" name="Rectangle 264"/>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2" name="Rectangle 265"/>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7" name="Group 266"/>
            <p:cNvGrpSpPr>
              <a:grpSpLocks/>
            </p:cNvGrpSpPr>
            <p:nvPr/>
          </p:nvGrpSpPr>
          <p:grpSpPr bwMode="auto">
            <a:xfrm rot="5400000">
              <a:off x="1188" y="-122"/>
              <a:ext cx="119" cy="363"/>
              <a:chOff x="68" y="73"/>
              <a:chExt cx="224" cy="457"/>
            </a:xfrm>
          </p:grpSpPr>
          <p:sp>
            <p:nvSpPr>
              <p:cNvPr id="291" name="Rectangle 267"/>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2" name="Rectangle 268"/>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3" name="Rectangle 269"/>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4" name="Rectangle 270"/>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5" name="Rectangle 271"/>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6" name="Rectangle 272"/>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8" name="Group 273"/>
            <p:cNvGrpSpPr>
              <a:grpSpLocks/>
            </p:cNvGrpSpPr>
            <p:nvPr/>
          </p:nvGrpSpPr>
          <p:grpSpPr bwMode="auto">
            <a:xfrm rot="5400000">
              <a:off x="726" y="186"/>
              <a:ext cx="136" cy="363"/>
              <a:chOff x="68" y="73"/>
              <a:chExt cx="224" cy="457"/>
            </a:xfrm>
          </p:grpSpPr>
          <p:sp>
            <p:nvSpPr>
              <p:cNvPr id="285" name="Rectangle 274"/>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6" name="Rectangle 275"/>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7" name="Rectangle 276"/>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8" name="Rectangle 277"/>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9" name="Rectangle 278"/>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0" name="Rectangle 279"/>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9" name="Group 280"/>
            <p:cNvGrpSpPr>
              <a:grpSpLocks/>
            </p:cNvGrpSpPr>
            <p:nvPr userDrawn="1"/>
          </p:nvGrpSpPr>
          <p:grpSpPr bwMode="auto">
            <a:xfrm>
              <a:off x="68" y="73"/>
              <a:ext cx="224" cy="457"/>
              <a:chOff x="68" y="73"/>
              <a:chExt cx="224" cy="457"/>
            </a:xfrm>
          </p:grpSpPr>
          <p:sp>
            <p:nvSpPr>
              <p:cNvPr id="279" name="Rectangle 281"/>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0" name="Rectangle 282"/>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1" name="Rectangle 283"/>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2" name="Rectangle 284"/>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3" name="Rectangle 285"/>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4" name="Rectangle 286"/>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0" name="Group 287"/>
            <p:cNvGrpSpPr>
              <a:grpSpLocks/>
            </p:cNvGrpSpPr>
            <p:nvPr userDrawn="1"/>
          </p:nvGrpSpPr>
          <p:grpSpPr bwMode="auto">
            <a:xfrm rot="10800000">
              <a:off x="0" y="527"/>
              <a:ext cx="224" cy="457"/>
              <a:chOff x="68" y="73"/>
              <a:chExt cx="224" cy="457"/>
            </a:xfrm>
          </p:grpSpPr>
          <p:sp>
            <p:nvSpPr>
              <p:cNvPr id="273" name="Rectangle 288"/>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4" name="Rectangle 289"/>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5" name="Rectangle 290"/>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6" name="Rectangle 291"/>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7" name="Rectangle 292"/>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8" name="Rectangle 293"/>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1" name="Group 294"/>
            <p:cNvGrpSpPr>
              <a:grpSpLocks/>
            </p:cNvGrpSpPr>
            <p:nvPr userDrawn="1"/>
          </p:nvGrpSpPr>
          <p:grpSpPr bwMode="auto">
            <a:xfrm rot="10800000">
              <a:off x="340" y="0"/>
              <a:ext cx="224" cy="457"/>
              <a:chOff x="68" y="73"/>
              <a:chExt cx="224" cy="457"/>
            </a:xfrm>
          </p:grpSpPr>
          <p:sp>
            <p:nvSpPr>
              <p:cNvPr id="267" name="Rectangle 295"/>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8" name="Rectangle 296"/>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9" name="Rectangle 297"/>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0" name="Rectangle 298"/>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1" name="Rectangle 299"/>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2" name="Rectangle 300"/>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2" name="Group 301"/>
            <p:cNvGrpSpPr>
              <a:grpSpLocks/>
            </p:cNvGrpSpPr>
            <p:nvPr userDrawn="1"/>
          </p:nvGrpSpPr>
          <p:grpSpPr bwMode="auto">
            <a:xfrm rot="5400000">
              <a:off x="684" y="-117"/>
              <a:ext cx="224" cy="457"/>
              <a:chOff x="68" y="73"/>
              <a:chExt cx="224" cy="457"/>
            </a:xfrm>
          </p:grpSpPr>
          <p:sp>
            <p:nvSpPr>
              <p:cNvPr id="261" name="Rectangle 302"/>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2" name="Rectangle 303"/>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3" name="Rectangle 304"/>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4" name="Rectangle 305"/>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5" name="Rectangle 306"/>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6" name="Rectangle 307"/>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3" name="Group 308"/>
            <p:cNvGrpSpPr>
              <a:grpSpLocks/>
            </p:cNvGrpSpPr>
            <p:nvPr userDrawn="1"/>
          </p:nvGrpSpPr>
          <p:grpSpPr bwMode="auto">
            <a:xfrm>
              <a:off x="476" y="300"/>
              <a:ext cx="224" cy="457"/>
              <a:chOff x="68" y="73"/>
              <a:chExt cx="224" cy="457"/>
            </a:xfrm>
          </p:grpSpPr>
          <p:sp>
            <p:nvSpPr>
              <p:cNvPr id="255" name="Rectangle 309"/>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6" name="Rectangle 310"/>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7" name="Rectangle 311"/>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8" name="Rectangle 312"/>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9" name="Rectangle 313"/>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0" name="Rectangle 314"/>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4" name="Group 315"/>
            <p:cNvGrpSpPr>
              <a:grpSpLocks/>
            </p:cNvGrpSpPr>
            <p:nvPr userDrawn="1"/>
          </p:nvGrpSpPr>
          <p:grpSpPr bwMode="auto">
            <a:xfrm rot="5400000">
              <a:off x="956" y="2"/>
              <a:ext cx="224" cy="457"/>
              <a:chOff x="68" y="73"/>
              <a:chExt cx="224" cy="457"/>
            </a:xfrm>
          </p:grpSpPr>
          <p:sp>
            <p:nvSpPr>
              <p:cNvPr id="249" name="Rectangle 316"/>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0" name="Rectangle 317"/>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1" name="Rectangle 318"/>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2" name="Rectangle 319"/>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3" name="Rectangle 320"/>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4" name="Rectangle 321"/>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5" name="Group 322"/>
            <p:cNvGrpSpPr>
              <a:grpSpLocks/>
            </p:cNvGrpSpPr>
            <p:nvPr userDrawn="1"/>
          </p:nvGrpSpPr>
          <p:grpSpPr bwMode="auto">
            <a:xfrm rot="5400000">
              <a:off x="1188" y="-122"/>
              <a:ext cx="119" cy="363"/>
              <a:chOff x="68" y="73"/>
              <a:chExt cx="224" cy="457"/>
            </a:xfrm>
          </p:grpSpPr>
          <p:sp>
            <p:nvSpPr>
              <p:cNvPr id="243" name="Rectangle 323"/>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4" name="Rectangle 324"/>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5" name="Rectangle 325"/>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6" name="Rectangle 326"/>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7" name="Rectangle 327"/>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8" name="Rectangle 328"/>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6" name="Group 329"/>
            <p:cNvGrpSpPr>
              <a:grpSpLocks/>
            </p:cNvGrpSpPr>
            <p:nvPr userDrawn="1"/>
          </p:nvGrpSpPr>
          <p:grpSpPr bwMode="auto">
            <a:xfrm rot="5400000">
              <a:off x="726" y="186"/>
              <a:ext cx="136" cy="363"/>
              <a:chOff x="68" y="73"/>
              <a:chExt cx="224" cy="457"/>
            </a:xfrm>
          </p:grpSpPr>
          <p:sp>
            <p:nvSpPr>
              <p:cNvPr id="237" name="Rectangle 330"/>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38" name="Rectangle 331"/>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39" name="Rectangle 332"/>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0" name="Rectangle 333"/>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1" name="Rectangle 334"/>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2" name="Rectangle 335"/>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sp>
        <p:nvSpPr>
          <p:cNvPr id="333" name="Line 336"/>
          <p:cNvSpPr>
            <a:spLocks noChangeShapeType="1"/>
          </p:cNvSpPr>
          <p:nvPr userDrawn="1"/>
        </p:nvSpPr>
        <p:spPr bwMode="auto">
          <a:xfrm>
            <a:off x="0" y="549275"/>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4" name="Rectangle 337"/>
          <p:cNvSpPr>
            <a:spLocks noChangeArrowheads="1"/>
          </p:cNvSpPr>
          <p:nvPr userDrawn="1"/>
        </p:nvSpPr>
        <p:spPr bwMode="auto">
          <a:xfrm>
            <a:off x="428625" y="433388"/>
            <a:ext cx="233363"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
        <p:nvSpPr>
          <p:cNvPr id="41178" name="Rectangle 218"/>
          <p:cNvSpPr>
            <a:spLocks noGrp="1" noChangeArrowheads="1"/>
          </p:cNvSpPr>
          <p:nvPr>
            <p:ph type="ctrTitle" sz="quarter"/>
          </p:nvPr>
        </p:nvSpPr>
        <p:spPr>
          <a:xfrm>
            <a:off x="742950" y="1844675"/>
            <a:ext cx="8420100" cy="1736725"/>
          </a:xfrm>
        </p:spPr>
        <p:txBody>
          <a:bodyPr anchor="b" anchorCtr="1"/>
          <a:lstStyle>
            <a:lvl1pPr>
              <a:defRPr sz="5400"/>
            </a:lvl1pPr>
          </a:lstStyle>
          <a:p>
            <a:pPr lvl="0"/>
            <a:r>
              <a:rPr lang="ru-RU" altLang="ru-RU" noProof="0" smtClean="0"/>
              <a:t>Образец заголовка</a:t>
            </a:r>
          </a:p>
        </p:txBody>
      </p:sp>
      <p:sp>
        <p:nvSpPr>
          <p:cNvPr id="41179" name="Rectangle 219"/>
          <p:cNvSpPr>
            <a:spLocks noGrp="1" noChangeArrowheads="1"/>
          </p:cNvSpPr>
          <p:nvPr>
            <p:ph type="subTitle" sz="quarter" idx="1"/>
          </p:nvPr>
        </p:nvSpPr>
        <p:spPr>
          <a:xfrm>
            <a:off x="1485900" y="3886200"/>
            <a:ext cx="6934200" cy="1752600"/>
          </a:xfrm>
        </p:spPr>
        <p:txBody>
          <a:bodyPr/>
          <a:lstStyle>
            <a:lvl1pPr marL="0" indent="0" algn="ctr">
              <a:buFont typeface="Wingdings" pitchFamily="2" charset="2"/>
              <a:buNone/>
              <a:defRPr/>
            </a:lvl1pPr>
          </a:lstStyle>
          <a:p>
            <a:pPr lvl="0"/>
            <a:r>
              <a:rPr lang="ru-RU" altLang="ru-RU" noProof="0" smtClean="0"/>
              <a:t>Образец подзаголовка</a:t>
            </a:r>
          </a:p>
        </p:txBody>
      </p:sp>
      <p:sp>
        <p:nvSpPr>
          <p:cNvPr id="335" name="Rectangle 220"/>
          <p:cNvSpPr>
            <a:spLocks noGrp="1" noChangeArrowheads="1"/>
          </p:cNvSpPr>
          <p:nvPr>
            <p:ph type="dt" sz="quarter" idx="10"/>
          </p:nvPr>
        </p:nvSpPr>
        <p:spPr/>
        <p:txBody>
          <a:bodyPr/>
          <a:lstStyle>
            <a:lvl1pPr>
              <a:defRPr smtClean="0"/>
            </a:lvl1pPr>
          </a:lstStyle>
          <a:p>
            <a:pPr>
              <a:defRPr/>
            </a:pPr>
            <a:endParaRPr lang="ru-RU" altLang="ru-RU"/>
          </a:p>
        </p:txBody>
      </p:sp>
      <p:sp>
        <p:nvSpPr>
          <p:cNvPr id="336" name="Rectangle 221"/>
          <p:cNvSpPr>
            <a:spLocks noGrp="1" noChangeArrowheads="1"/>
          </p:cNvSpPr>
          <p:nvPr>
            <p:ph type="ftr" sz="quarter" idx="11"/>
          </p:nvPr>
        </p:nvSpPr>
        <p:spPr>
          <a:xfrm>
            <a:off x="3384550" y="6248400"/>
            <a:ext cx="3136900" cy="457200"/>
          </a:xfrm>
        </p:spPr>
        <p:txBody>
          <a:bodyPr/>
          <a:lstStyle>
            <a:lvl1pPr>
              <a:defRPr smtClean="0"/>
            </a:lvl1pPr>
          </a:lstStyle>
          <a:p>
            <a:pPr>
              <a:defRPr/>
            </a:pPr>
            <a:endParaRPr lang="ru-RU" altLang="ru-RU"/>
          </a:p>
        </p:txBody>
      </p:sp>
      <p:sp>
        <p:nvSpPr>
          <p:cNvPr id="337" name="Rectangle 222"/>
          <p:cNvSpPr>
            <a:spLocks noGrp="1" noChangeArrowheads="1"/>
          </p:cNvSpPr>
          <p:nvPr>
            <p:ph type="sldNum" sz="quarter" idx="12"/>
          </p:nvPr>
        </p:nvSpPr>
        <p:spPr/>
        <p:txBody>
          <a:bodyPr/>
          <a:lstStyle>
            <a:lvl1pPr>
              <a:defRPr smtClean="0"/>
            </a:lvl1pPr>
          </a:lstStyle>
          <a:p>
            <a:pPr>
              <a:defRPr/>
            </a:pPr>
            <a:fld id="{EF800E85-170C-44F8-AB21-3C87FDBD82F2}" type="slidenum">
              <a:rPr lang="ru-RU" altLang="ru-RU"/>
              <a:pPr>
                <a:defRPr/>
              </a:pPr>
              <a:t>‹#›</a:t>
            </a:fld>
            <a:endParaRPr lang="ru-RU" altLang="ru-RU"/>
          </a:p>
        </p:txBody>
      </p:sp>
    </p:spTree>
    <p:extLst>
      <p:ext uri="{BB962C8B-B14F-4D97-AF65-F5344CB8AC3E}">
        <p14:creationId xmlns:p14="http://schemas.microsoft.com/office/powerpoint/2010/main" val="260780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A82A7A3D-5F61-47FE-8080-F97D20618DAB}"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188933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14"/>
          <p:cNvSpPr>
            <a:spLocks noGrp="1" noChangeArrowheads="1"/>
          </p:cNvSpPr>
          <p:nvPr>
            <p:ph type="sldNum" sz="quarter" idx="10"/>
          </p:nvPr>
        </p:nvSpPr>
        <p:spPr>
          <a:ln/>
        </p:spPr>
        <p:txBody>
          <a:bodyPr/>
          <a:lstStyle>
            <a:lvl1pPr>
              <a:defRPr/>
            </a:lvl1pPr>
          </a:lstStyle>
          <a:p>
            <a:pPr>
              <a:defRPr/>
            </a:pPr>
            <a:fld id="{6A142604-FFDC-405E-A257-319E0368D9B1}"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877685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95300" y="1600200"/>
            <a:ext cx="43815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29200" y="1600200"/>
            <a:ext cx="43815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4"/>
          <p:cNvSpPr>
            <a:spLocks noGrp="1" noChangeArrowheads="1"/>
          </p:cNvSpPr>
          <p:nvPr>
            <p:ph type="sldNum" sz="quarter" idx="10"/>
          </p:nvPr>
        </p:nvSpPr>
        <p:spPr>
          <a:ln/>
        </p:spPr>
        <p:txBody>
          <a:bodyPr/>
          <a:lstStyle>
            <a:lvl1pPr>
              <a:defRPr/>
            </a:lvl1pPr>
          </a:lstStyle>
          <a:p>
            <a:pPr>
              <a:defRPr/>
            </a:pPr>
            <a:fld id="{A3905AC3-8908-4A81-BA83-CDE809286DCA}"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44763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4"/>
          <p:cNvSpPr>
            <a:spLocks noGrp="1" noChangeArrowheads="1"/>
          </p:cNvSpPr>
          <p:nvPr>
            <p:ph type="sldNum" sz="quarter" idx="10"/>
          </p:nvPr>
        </p:nvSpPr>
        <p:spPr>
          <a:ln/>
        </p:spPr>
        <p:txBody>
          <a:bodyPr/>
          <a:lstStyle>
            <a:lvl1pPr>
              <a:defRPr/>
            </a:lvl1pPr>
          </a:lstStyle>
          <a:p>
            <a:pPr>
              <a:defRPr/>
            </a:pPr>
            <a:fld id="{ACA67705-18C7-44F5-8280-BD9A3BC79F84}" type="slidenum">
              <a:rPr lang="ru-RU" altLang="ru-RU"/>
              <a:pPr>
                <a:defRPr/>
              </a:pPr>
              <a:t>‹#›</a:t>
            </a:fld>
            <a:endParaRPr lang="ru-RU" altLang="ru-RU"/>
          </a:p>
        </p:txBody>
      </p:sp>
      <p:sp>
        <p:nvSpPr>
          <p:cNvPr id="8"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9"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591180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4"/>
          <p:cNvSpPr>
            <a:spLocks noGrp="1" noChangeArrowheads="1"/>
          </p:cNvSpPr>
          <p:nvPr>
            <p:ph type="sldNum" sz="quarter" idx="10"/>
          </p:nvPr>
        </p:nvSpPr>
        <p:spPr>
          <a:ln/>
        </p:spPr>
        <p:txBody>
          <a:bodyPr/>
          <a:lstStyle>
            <a:lvl1pPr>
              <a:defRPr/>
            </a:lvl1pPr>
          </a:lstStyle>
          <a:p>
            <a:pPr>
              <a:defRPr/>
            </a:pPr>
            <a:fld id="{99DE884F-3ED6-459B-9772-0CEA6E9152F2}" type="slidenum">
              <a:rPr lang="ru-RU" altLang="ru-RU"/>
              <a:pPr>
                <a:defRPr/>
              </a:pPr>
              <a:t>‹#›</a:t>
            </a:fld>
            <a:endParaRPr lang="ru-RU" altLang="ru-RU"/>
          </a:p>
        </p:txBody>
      </p:sp>
      <p:sp>
        <p:nvSpPr>
          <p:cNvPr id="4"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5"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832982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4"/>
          <p:cNvSpPr>
            <a:spLocks noGrp="1" noChangeArrowheads="1"/>
          </p:cNvSpPr>
          <p:nvPr>
            <p:ph type="sldNum" sz="quarter" idx="10"/>
          </p:nvPr>
        </p:nvSpPr>
        <p:spPr>
          <a:ln/>
        </p:spPr>
        <p:txBody>
          <a:bodyPr/>
          <a:lstStyle>
            <a:lvl1pPr>
              <a:defRPr/>
            </a:lvl1pPr>
          </a:lstStyle>
          <a:p>
            <a:pPr>
              <a:defRPr/>
            </a:pPr>
            <a:fld id="{CE5AC1A5-9373-4608-8800-87E3049CF43E}" type="slidenum">
              <a:rPr lang="ru-RU" altLang="ru-RU"/>
              <a:pPr>
                <a:defRPr/>
              </a:pPr>
              <a:t>‹#›</a:t>
            </a:fld>
            <a:endParaRPr lang="ru-RU" altLang="ru-RU"/>
          </a:p>
        </p:txBody>
      </p:sp>
      <p:sp>
        <p:nvSpPr>
          <p:cNvPr id="3"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4"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376369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4"/>
          <p:cNvSpPr>
            <a:spLocks noGrp="1" noChangeArrowheads="1"/>
          </p:cNvSpPr>
          <p:nvPr>
            <p:ph type="sldNum" sz="quarter" idx="10"/>
          </p:nvPr>
        </p:nvSpPr>
        <p:spPr>
          <a:ln/>
        </p:spPr>
        <p:txBody>
          <a:bodyPr/>
          <a:lstStyle>
            <a:lvl1pPr>
              <a:defRPr/>
            </a:lvl1pPr>
          </a:lstStyle>
          <a:p>
            <a:pPr>
              <a:defRPr/>
            </a:pPr>
            <a:fld id="{EA003F70-1B7A-498B-BF32-18459D776AAC}"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91405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1041BE08-E79B-42DB-A018-A31F4F691D38}"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7408009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4"/>
          <p:cNvSpPr>
            <a:spLocks noGrp="1" noChangeArrowheads="1"/>
          </p:cNvSpPr>
          <p:nvPr>
            <p:ph type="sldNum" sz="quarter" idx="10"/>
          </p:nvPr>
        </p:nvSpPr>
        <p:spPr>
          <a:ln/>
        </p:spPr>
        <p:txBody>
          <a:bodyPr/>
          <a:lstStyle>
            <a:lvl1pPr>
              <a:defRPr/>
            </a:lvl1pPr>
          </a:lstStyle>
          <a:p>
            <a:pPr>
              <a:defRPr/>
            </a:pPr>
            <a:fld id="{CC07A184-F65F-4D76-8CB2-A44D7A49FC26}"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0452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BF81D3B5-277C-4CCA-B849-6803ED57E356}"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460582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8"/>
            <a:ext cx="222885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8"/>
            <a:ext cx="653415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10C7BCEE-2BC4-4D34-937C-495FF0DCACFC}"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1610935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539750" y="1311275"/>
            <a:ext cx="11298238"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8" name="Rectangle 6"/>
            <p:cNvSpPr>
              <a:spLocks noChangeArrowheads="1"/>
            </p:cNvSpPr>
            <p:nvPr userDrawn="1"/>
          </p:nvSpPr>
          <p:spPr bwMode="hidden">
            <a:xfrm rot="20684206" flipV="1">
              <a:off x="-43" y="1283"/>
              <a:ext cx="247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9" name="Rectangle 7"/>
            <p:cNvSpPr>
              <a:spLocks noChangeArrowheads="1"/>
            </p:cNvSpPr>
            <p:nvPr userDrawn="1"/>
          </p:nvSpPr>
          <p:spPr bwMode="hidden">
            <a:xfrm rot="20631226" flipV="1">
              <a:off x="-51" y="1397"/>
              <a:ext cx="2769"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0" name="Rectangle 8"/>
            <p:cNvSpPr>
              <a:spLocks noChangeArrowheads="1"/>
            </p:cNvSpPr>
            <p:nvPr userDrawn="1"/>
          </p:nvSpPr>
          <p:spPr bwMode="hidden">
            <a:xfrm rot="20554235" flipV="1">
              <a:off x="-65" y="1523"/>
              <a:ext cx="305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1" name="Rectangle 9"/>
            <p:cNvSpPr>
              <a:spLocks noChangeArrowheads="1"/>
            </p:cNvSpPr>
            <p:nvPr userDrawn="1"/>
          </p:nvSpPr>
          <p:spPr bwMode="hidden">
            <a:xfrm rot="20466593" flipV="1">
              <a:off x="-93" y="1694"/>
              <a:ext cx="340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3" name="Rectangle 11"/>
            <p:cNvSpPr>
              <a:spLocks noChangeArrowheads="1"/>
            </p:cNvSpPr>
            <p:nvPr userDrawn="1"/>
          </p:nvSpPr>
          <p:spPr bwMode="hidden">
            <a:xfrm rot="20211065" flipV="1">
              <a:off x="-165" y="2053"/>
              <a:ext cx="4210"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6" name="Rectangle 14"/>
            <p:cNvSpPr>
              <a:spLocks noChangeArrowheads="1"/>
            </p:cNvSpPr>
            <p:nvPr userDrawn="1"/>
          </p:nvSpPr>
          <p:spPr bwMode="hidden">
            <a:xfrm rot="19686284" flipV="1">
              <a:off x="9" y="2881"/>
              <a:ext cx="5400"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1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ndParaRPr>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2" name="Rectangle 20"/>
            <p:cNvSpPr>
              <a:spLocks noChangeArrowheads="1"/>
            </p:cNvSpPr>
            <p:nvPr userDrawn="1"/>
          </p:nvSpPr>
          <p:spPr bwMode="hidden">
            <a:xfrm rot="-20036206">
              <a:off x="-198" y="3396"/>
              <a:ext cx="4141"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3" name="Rectangle 21"/>
            <p:cNvSpPr>
              <a:spLocks noChangeArrowheads="1"/>
            </p:cNvSpPr>
            <p:nvPr userDrawn="1"/>
          </p:nvSpPr>
          <p:spPr bwMode="hidden">
            <a:xfrm rot="1732981">
              <a:off x="-165" y="3624"/>
              <a:ext cx="2805"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4" name="Rectangle 22"/>
            <p:cNvSpPr>
              <a:spLocks noChangeArrowheads="1"/>
            </p:cNvSpPr>
            <p:nvPr userDrawn="1"/>
          </p:nvSpPr>
          <p:spPr bwMode="hidden">
            <a:xfrm rot="1969083">
              <a:off x="-110" y="3922"/>
              <a:ext cx="1399"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 name="Oval 37"/>
            <p:cNvSpPr>
              <a:spLocks noChangeArrowheads="1"/>
            </p:cNvSpPr>
            <p:nvPr/>
          </p:nvSpPr>
          <p:spPr bwMode="hidden">
            <a:xfrm>
              <a:off x="159" y="3652"/>
              <a:ext cx="197"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3" name="Oval 41"/>
            <p:cNvSpPr>
              <a:spLocks noChangeArrowheads="1"/>
            </p:cNvSpPr>
            <p:nvPr/>
          </p:nvSpPr>
          <p:spPr bwMode="hidden">
            <a:xfrm>
              <a:off x="750" y="2839"/>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2" name="Oval 50"/>
            <p:cNvSpPr>
              <a:spLocks noChangeArrowheads="1"/>
            </p:cNvSpPr>
            <p:nvPr/>
          </p:nvSpPr>
          <p:spPr bwMode="hidden">
            <a:xfrm>
              <a:off x="3528" y="1896"/>
              <a:ext cx="127"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4" name="Oval 62"/>
            <p:cNvSpPr>
              <a:spLocks noChangeArrowheads="1"/>
            </p:cNvSpPr>
            <p:nvPr/>
          </p:nvSpPr>
          <p:spPr bwMode="hidden">
            <a:xfrm>
              <a:off x="2159" y="1905"/>
              <a:ext cx="127"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5" name="Oval 63"/>
            <p:cNvSpPr>
              <a:spLocks noChangeArrowheads="1"/>
            </p:cNvSpPr>
            <p:nvPr/>
          </p:nvSpPr>
          <p:spPr bwMode="hidden">
            <a:xfrm>
              <a:off x="2432" y="1787"/>
              <a:ext cx="127"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5" name="Oval 73"/>
            <p:cNvSpPr>
              <a:spLocks noChangeArrowheads="1"/>
            </p:cNvSpPr>
            <p:nvPr/>
          </p:nvSpPr>
          <p:spPr bwMode="hidden">
            <a:xfrm>
              <a:off x="1457" y="1700"/>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7" name="Oval 75"/>
            <p:cNvSpPr>
              <a:spLocks noChangeArrowheads="1"/>
            </p:cNvSpPr>
            <p:nvPr/>
          </p:nvSpPr>
          <p:spPr bwMode="hidden">
            <a:xfrm>
              <a:off x="1385" y="1506"/>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0" name="Oval 78"/>
            <p:cNvSpPr>
              <a:spLocks noChangeArrowheads="1"/>
            </p:cNvSpPr>
            <p:nvPr/>
          </p:nvSpPr>
          <p:spPr bwMode="hidden">
            <a:xfrm>
              <a:off x="2011" y="1512"/>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2" name="Oval 80"/>
            <p:cNvSpPr>
              <a:spLocks noChangeArrowheads="1"/>
            </p:cNvSpPr>
            <p:nvPr/>
          </p:nvSpPr>
          <p:spPr bwMode="hidden">
            <a:xfrm>
              <a:off x="2345" y="1601"/>
              <a:ext cx="12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5" name="Oval 83"/>
            <p:cNvSpPr>
              <a:spLocks noChangeArrowheads="1"/>
            </p:cNvSpPr>
            <p:nvPr/>
          </p:nvSpPr>
          <p:spPr bwMode="hidden">
            <a:xfrm>
              <a:off x="495" y="1597"/>
              <a:ext cx="124"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8" name="Oval 86"/>
            <p:cNvSpPr>
              <a:spLocks noChangeArrowheads="1"/>
            </p:cNvSpPr>
            <p:nvPr/>
          </p:nvSpPr>
          <p:spPr bwMode="hidden">
            <a:xfrm>
              <a:off x="2887" y="1595"/>
              <a:ext cx="125"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89" name="Oval 87"/>
            <p:cNvSpPr>
              <a:spLocks noChangeArrowheads="1"/>
            </p:cNvSpPr>
            <p:nvPr/>
          </p:nvSpPr>
          <p:spPr bwMode="hidden">
            <a:xfrm>
              <a:off x="3079" y="1511"/>
              <a:ext cx="125"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0" name="Oval 88"/>
            <p:cNvSpPr>
              <a:spLocks noChangeArrowheads="1"/>
            </p:cNvSpPr>
            <p:nvPr/>
          </p:nvSpPr>
          <p:spPr bwMode="hidden">
            <a:xfrm>
              <a:off x="3270" y="1688"/>
              <a:ext cx="125"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3" name="Oval 101"/>
            <p:cNvSpPr>
              <a:spLocks noChangeArrowheads="1"/>
            </p:cNvSpPr>
            <p:nvPr/>
          </p:nvSpPr>
          <p:spPr bwMode="hidden">
            <a:xfrm>
              <a:off x="3512" y="2302"/>
              <a:ext cx="135"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4" name="Oval 102"/>
            <p:cNvSpPr>
              <a:spLocks noChangeArrowheads="1"/>
            </p:cNvSpPr>
            <p:nvPr/>
          </p:nvSpPr>
          <p:spPr bwMode="hidden">
            <a:xfrm>
              <a:off x="3980" y="2014"/>
              <a:ext cx="135"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6" name="Oval 104"/>
            <p:cNvSpPr>
              <a:spLocks noChangeArrowheads="1"/>
            </p:cNvSpPr>
            <p:nvPr/>
          </p:nvSpPr>
          <p:spPr bwMode="hidden">
            <a:xfrm>
              <a:off x="4176" y="1898"/>
              <a:ext cx="127"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2" name="Oval 110"/>
            <p:cNvSpPr>
              <a:spLocks noChangeArrowheads="1"/>
            </p:cNvSpPr>
            <p:nvPr/>
          </p:nvSpPr>
          <p:spPr bwMode="hidden">
            <a:xfrm>
              <a:off x="3835" y="1430"/>
              <a:ext cx="113"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5" name="Oval 113"/>
            <p:cNvSpPr>
              <a:spLocks noChangeArrowheads="1"/>
            </p:cNvSpPr>
            <p:nvPr/>
          </p:nvSpPr>
          <p:spPr bwMode="hidden">
            <a:xfrm>
              <a:off x="3152" y="1292"/>
              <a:ext cx="113"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6" name="Oval 114"/>
            <p:cNvSpPr>
              <a:spLocks noChangeArrowheads="1"/>
            </p:cNvSpPr>
            <p:nvPr/>
          </p:nvSpPr>
          <p:spPr bwMode="hidden">
            <a:xfrm>
              <a:off x="3020" y="1170"/>
              <a:ext cx="11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7" name="Oval 115"/>
            <p:cNvSpPr>
              <a:spLocks noChangeArrowheads="1"/>
            </p:cNvSpPr>
            <p:nvPr/>
          </p:nvSpPr>
          <p:spPr bwMode="hidden">
            <a:xfrm>
              <a:off x="2443" y="1368"/>
              <a:ext cx="11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19" name="Oval 117"/>
            <p:cNvSpPr>
              <a:spLocks noChangeArrowheads="1"/>
            </p:cNvSpPr>
            <p:nvPr/>
          </p:nvSpPr>
          <p:spPr bwMode="hidden">
            <a:xfrm>
              <a:off x="2095" y="1284"/>
              <a:ext cx="113"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1" name="Oval 119"/>
            <p:cNvSpPr>
              <a:spLocks noChangeArrowheads="1"/>
            </p:cNvSpPr>
            <p:nvPr/>
          </p:nvSpPr>
          <p:spPr bwMode="hidden">
            <a:xfrm>
              <a:off x="1109" y="1424"/>
              <a:ext cx="11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3" name="Oval 121"/>
            <p:cNvSpPr>
              <a:spLocks noChangeArrowheads="1"/>
            </p:cNvSpPr>
            <p:nvPr/>
          </p:nvSpPr>
          <p:spPr bwMode="hidden">
            <a:xfrm>
              <a:off x="305" y="1358"/>
              <a:ext cx="112"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8" name="Oval 126"/>
            <p:cNvSpPr>
              <a:spLocks noChangeArrowheads="1"/>
            </p:cNvSpPr>
            <p:nvPr/>
          </p:nvSpPr>
          <p:spPr bwMode="hidden">
            <a:xfrm>
              <a:off x="3466" y="1356"/>
              <a:ext cx="105"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29" name="Oval 127"/>
            <p:cNvSpPr>
              <a:spLocks noChangeArrowheads="1"/>
            </p:cNvSpPr>
            <p:nvPr/>
          </p:nvSpPr>
          <p:spPr bwMode="hidden">
            <a:xfrm>
              <a:off x="2852" y="1228"/>
              <a:ext cx="105"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3" name="Oval 131"/>
            <p:cNvSpPr>
              <a:spLocks noChangeArrowheads="1"/>
            </p:cNvSpPr>
            <p:nvPr/>
          </p:nvSpPr>
          <p:spPr bwMode="hidden">
            <a:xfrm>
              <a:off x="1088" y="1277"/>
              <a:ext cx="105"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2" name="Oval 140"/>
            <p:cNvSpPr>
              <a:spLocks noChangeArrowheads="1"/>
            </p:cNvSpPr>
            <p:nvPr/>
          </p:nvSpPr>
          <p:spPr bwMode="hidden">
            <a:xfrm>
              <a:off x="3174" y="1112"/>
              <a:ext cx="113"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5" name="Oval 143"/>
            <p:cNvSpPr>
              <a:spLocks noChangeArrowheads="1"/>
            </p:cNvSpPr>
            <p:nvPr/>
          </p:nvSpPr>
          <p:spPr bwMode="hidden">
            <a:xfrm>
              <a:off x="2656" y="1294"/>
              <a:ext cx="113"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6" name="Oval 144"/>
            <p:cNvSpPr>
              <a:spLocks noChangeArrowheads="1"/>
            </p:cNvSpPr>
            <p:nvPr/>
          </p:nvSpPr>
          <p:spPr bwMode="hidden">
            <a:xfrm>
              <a:off x="2501" y="1159"/>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4" name="Oval 152"/>
            <p:cNvSpPr>
              <a:spLocks noChangeArrowheads="1"/>
            </p:cNvSpPr>
            <p:nvPr/>
          </p:nvSpPr>
          <p:spPr bwMode="hidden">
            <a:xfrm>
              <a:off x="1529" y="1156"/>
              <a:ext cx="113"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6" name="Oval 154"/>
            <p:cNvSpPr>
              <a:spLocks noChangeArrowheads="1"/>
            </p:cNvSpPr>
            <p:nvPr/>
          </p:nvSpPr>
          <p:spPr bwMode="hidden">
            <a:xfrm>
              <a:off x="1314" y="1112"/>
              <a:ext cx="11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1" name="Oval 159"/>
            <p:cNvSpPr>
              <a:spLocks noChangeArrowheads="1"/>
            </p:cNvSpPr>
            <p:nvPr/>
          </p:nvSpPr>
          <p:spPr bwMode="hidden">
            <a:xfrm>
              <a:off x="411" y="123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2" name="Oval 160"/>
            <p:cNvSpPr>
              <a:spLocks noChangeArrowheads="1"/>
            </p:cNvSpPr>
            <p:nvPr/>
          </p:nvSpPr>
          <p:spPr bwMode="hidden">
            <a:xfrm>
              <a:off x="434" y="1100"/>
              <a:ext cx="11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4" name="Oval 162"/>
            <p:cNvSpPr>
              <a:spLocks noChangeArrowheads="1"/>
            </p:cNvSpPr>
            <p:nvPr/>
          </p:nvSpPr>
          <p:spPr bwMode="hidden">
            <a:xfrm>
              <a:off x="858" y="1001"/>
              <a:ext cx="102"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7" name="Oval 165"/>
            <p:cNvSpPr>
              <a:spLocks noChangeArrowheads="1"/>
            </p:cNvSpPr>
            <p:nvPr/>
          </p:nvSpPr>
          <p:spPr bwMode="hidden">
            <a:xfrm>
              <a:off x="2116" y="100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8" name="Oval 166"/>
            <p:cNvSpPr>
              <a:spLocks noChangeArrowheads="1"/>
            </p:cNvSpPr>
            <p:nvPr/>
          </p:nvSpPr>
          <p:spPr bwMode="hidden">
            <a:xfrm>
              <a:off x="2320" y="941"/>
              <a:ext cx="102"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2" name="Oval 170"/>
            <p:cNvSpPr>
              <a:spLocks noChangeArrowheads="1"/>
            </p:cNvSpPr>
            <p:nvPr/>
          </p:nvSpPr>
          <p:spPr bwMode="hidden">
            <a:xfrm>
              <a:off x="3619" y="1287"/>
              <a:ext cx="113"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4" name="Oval 172"/>
            <p:cNvSpPr>
              <a:spLocks noChangeArrowheads="1"/>
            </p:cNvSpPr>
            <p:nvPr/>
          </p:nvSpPr>
          <p:spPr bwMode="hidden">
            <a:xfrm>
              <a:off x="2134" y="908"/>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6" name="Oval 174"/>
            <p:cNvSpPr>
              <a:spLocks noChangeArrowheads="1"/>
            </p:cNvSpPr>
            <p:nvPr/>
          </p:nvSpPr>
          <p:spPr bwMode="hidden">
            <a:xfrm>
              <a:off x="1471" y="869"/>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1" name="Oval 179"/>
            <p:cNvSpPr>
              <a:spLocks noChangeArrowheads="1"/>
            </p:cNvSpPr>
            <p:nvPr/>
          </p:nvSpPr>
          <p:spPr bwMode="hidden">
            <a:xfrm>
              <a:off x="1541" y="962"/>
              <a:ext cx="90"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1" name="Oval 189"/>
            <p:cNvSpPr>
              <a:spLocks noChangeArrowheads="1"/>
            </p:cNvSpPr>
            <p:nvPr/>
          </p:nvSpPr>
          <p:spPr bwMode="hidden">
            <a:xfrm>
              <a:off x="4712" y="2022"/>
              <a:ext cx="135"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6" name="Oval 194"/>
            <p:cNvSpPr>
              <a:spLocks noChangeArrowheads="1"/>
            </p:cNvSpPr>
            <p:nvPr/>
          </p:nvSpPr>
          <p:spPr bwMode="hidden">
            <a:xfrm>
              <a:off x="5277" y="1614"/>
              <a:ext cx="125"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7" name="Oval 195"/>
            <p:cNvSpPr>
              <a:spLocks noChangeArrowheads="1"/>
            </p:cNvSpPr>
            <p:nvPr/>
          </p:nvSpPr>
          <p:spPr bwMode="hidden">
            <a:xfrm>
              <a:off x="5398" y="1521"/>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1" name="Oval 209"/>
            <p:cNvSpPr>
              <a:spLocks noChangeArrowheads="1"/>
            </p:cNvSpPr>
            <p:nvPr/>
          </p:nvSpPr>
          <p:spPr bwMode="hidden">
            <a:xfrm>
              <a:off x="5161" y="2314"/>
              <a:ext cx="139"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3" name="Oval 211"/>
            <p:cNvSpPr>
              <a:spLocks noChangeArrowheads="1"/>
            </p:cNvSpPr>
            <p:nvPr/>
          </p:nvSpPr>
          <p:spPr bwMode="hidden">
            <a:xfrm>
              <a:off x="5581" y="1933"/>
              <a:ext cx="127"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4" name="Oval 212"/>
            <p:cNvSpPr>
              <a:spLocks noChangeArrowheads="1"/>
            </p:cNvSpPr>
            <p:nvPr/>
          </p:nvSpPr>
          <p:spPr bwMode="hidden">
            <a:xfrm>
              <a:off x="5689" y="1811"/>
              <a:ext cx="127"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grpSp>
      <p:grpSp>
        <p:nvGrpSpPr>
          <p:cNvPr id="220" name="Group 223"/>
          <p:cNvGrpSpPr>
            <a:grpSpLocks/>
          </p:cNvGrpSpPr>
          <p:nvPr userDrawn="1"/>
        </p:nvGrpSpPr>
        <p:grpSpPr bwMode="auto">
          <a:xfrm rot="10800000">
            <a:off x="7448550" y="5295900"/>
            <a:ext cx="2457450" cy="1562100"/>
            <a:chOff x="0" y="0"/>
            <a:chExt cx="1429" cy="984"/>
          </a:xfrm>
        </p:grpSpPr>
        <p:grpSp>
          <p:nvGrpSpPr>
            <p:cNvPr id="221" name="Group 224"/>
            <p:cNvGrpSpPr>
              <a:grpSpLocks/>
            </p:cNvGrpSpPr>
            <p:nvPr/>
          </p:nvGrpSpPr>
          <p:grpSpPr bwMode="auto">
            <a:xfrm>
              <a:off x="68" y="73"/>
              <a:ext cx="224" cy="457"/>
              <a:chOff x="68" y="73"/>
              <a:chExt cx="224" cy="457"/>
            </a:xfrm>
          </p:grpSpPr>
          <p:sp>
            <p:nvSpPr>
              <p:cNvPr id="327" name="Rectangle 225"/>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8" name="Rectangle 226"/>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9" name="Rectangle 227"/>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0" name="Rectangle 228"/>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1" name="Rectangle 229"/>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32" name="Rectangle 230"/>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2" name="Group 231"/>
            <p:cNvGrpSpPr>
              <a:grpSpLocks/>
            </p:cNvGrpSpPr>
            <p:nvPr/>
          </p:nvGrpSpPr>
          <p:grpSpPr bwMode="auto">
            <a:xfrm rot="10800000">
              <a:off x="0" y="527"/>
              <a:ext cx="224" cy="457"/>
              <a:chOff x="68" y="73"/>
              <a:chExt cx="224" cy="457"/>
            </a:xfrm>
          </p:grpSpPr>
          <p:sp>
            <p:nvSpPr>
              <p:cNvPr id="321" name="Rectangle 232"/>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2" name="Rectangle 233"/>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3" name="Rectangle 234"/>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4" name="Rectangle 235"/>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5" name="Rectangle 236"/>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6" name="Rectangle 237"/>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3" name="Group 238"/>
            <p:cNvGrpSpPr>
              <a:grpSpLocks/>
            </p:cNvGrpSpPr>
            <p:nvPr/>
          </p:nvGrpSpPr>
          <p:grpSpPr bwMode="auto">
            <a:xfrm rot="10800000">
              <a:off x="340" y="0"/>
              <a:ext cx="224" cy="457"/>
              <a:chOff x="68" y="73"/>
              <a:chExt cx="224" cy="457"/>
            </a:xfrm>
          </p:grpSpPr>
          <p:sp>
            <p:nvSpPr>
              <p:cNvPr id="315" name="Rectangle 239"/>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6" name="Rectangle 240"/>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7" name="Rectangle 241"/>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8" name="Rectangle 242"/>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9" name="Rectangle 243"/>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20" name="Rectangle 244"/>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4" name="Group 245"/>
            <p:cNvGrpSpPr>
              <a:grpSpLocks/>
            </p:cNvGrpSpPr>
            <p:nvPr/>
          </p:nvGrpSpPr>
          <p:grpSpPr bwMode="auto">
            <a:xfrm rot="5400000">
              <a:off x="684" y="-117"/>
              <a:ext cx="224" cy="457"/>
              <a:chOff x="68" y="73"/>
              <a:chExt cx="224" cy="457"/>
            </a:xfrm>
          </p:grpSpPr>
          <p:sp>
            <p:nvSpPr>
              <p:cNvPr id="309" name="Rectangle 246"/>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0" name="Rectangle 247"/>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1" name="Rectangle 248"/>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2" name="Rectangle 249"/>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3" name="Rectangle 250"/>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14" name="Rectangle 251"/>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5" name="Group 252"/>
            <p:cNvGrpSpPr>
              <a:grpSpLocks/>
            </p:cNvGrpSpPr>
            <p:nvPr/>
          </p:nvGrpSpPr>
          <p:grpSpPr bwMode="auto">
            <a:xfrm>
              <a:off x="476" y="300"/>
              <a:ext cx="224" cy="457"/>
              <a:chOff x="68" y="73"/>
              <a:chExt cx="224" cy="457"/>
            </a:xfrm>
          </p:grpSpPr>
          <p:sp>
            <p:nvSpPr>
              <p:cNvPr id="303" name="Rectangle 253"/>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4" name="Rectangle 254"/>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5" name="Rectangle 255"/>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6" name="Rectangle 256"/>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7" name="Rectangle 257"/>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8" name="Rectangle 258"/>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6" name="Group 259"/>
            <p:cNvGrpSpPr>
              <a:grpSpLocks/>
            </p:cNvGrpSpPr>
            <p:nvPr/>
          </p:nvGrpSpPr>
          <p:grpSpPr bwMode="auto">
            <a:xfrm rot="5400000">
              <a:off x="956" y="2"/>
              <a:ext cx="224" cy="457"/>
              <a:chOff x="68" y="73"/>
              <a:chExt cx="224" cy="457"/>
            </a:xfrm>
          </p:grpSpPr>
          <p:sp>
            <p:nvSpPr>
              <p:cNvPr id="297" name="Rectangle 260"/>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8" name="Rectangle 261"/>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9" name="Rectangle 262"/>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0" name="Rectangle 263"/>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1" name="Rectangle 264"/>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302" name="Rectangle 265"/>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7" name="Group 266"/>
            <p:cNvGrpSpPr>
              <a:grpSpLocks/>
            </p:cNvGrpSpPr>
            <p:nvPr/>
          </p:nvGrpSpPr>
          <p:grpSpPr bwMode="auto">
            <a:xfrm rot="5400000">
              <a:off x="1188" y="-122"/>
              <a:ext cx="119" cy="363"/>
              <a:chOff x="68" y="73"/>
              <a:chExt cx="224" cy="457"/>
            </a:xfrm>
          </p:grpSpPr>
          <p:sp>
            <p:nvSpPr>
              <p:cNvPr id="291" name="Rectangle 267"/>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2" name="Rectangle 268"/>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3" name="Rectangle 269"/>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4" name="Rectangle 270"/>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5" name="Rectangle 271"/>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6" name="Rectangle 272"/>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8" name="Group 273"/>
            <p:cNvGrpSpPr>
              <a:grpSpLocks/>
            </p:cNvGrpSpPr>
            <p:nvPr/>
          </p:nvGrpSpPr>
          <p:grpSpPr bwMode="auto">
            <a:xfrm rot="5400000">
              <a:off x="726" y="186"/>
              <a:ext cx="136" cy="363"/>
              <a:chOff x="68" y="73"/>
              <a:chExt cx="224" cy="457"/>
            </a:xfrm>
          </p:grpSpPr>
          <p:sp>
            <p:nvSpPr>
              <p:cNvPr id="285" name="Rectangle 274"/>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6" name="Rectangle 275"/>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7" name="Rectangle 276"/>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8" name="Rectangle 277"/>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9" name="Rectangle 278"/>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90" name="Rectangle 279"/>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29" name="Group 280"/>
            <p:cNvGrpSpPr>
              <a:grpSpLocks/>
            </p:cNvGrpSpPr>
            <p:nvPr userDrawn="1"/>
          </p:nvGrpSpPr>
          <p:grpSpPr bwMode="auto">
            <a:xfrm>
              <a:off x="68" y="73"/>
              <a:ext cx="224" cy="457"/>
              <a:chOff x="68" y="73"/>
              <a:chExt cx="224" cy="457"/>
            </a:xfrm>
          </p:grpSpPr>
          <p:sp>
            <p:nvSpPr>
              <p:cNvPr id="279" name="Rectangle 281"/>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0" name="Rectangle 282"/>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1" name="Rectangle 283"/>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2" name="Rectangle 284"/>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3" name="Rectangle 285"/>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84" name="Rectangle 286"/>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0" name="Group 287"/>
            <p:cNvGrpSpPr>
              <a:grpSpLocks/>
            </p:cNvGrpSpPr>
            <p:nvPr userDrawn="1"/>
          </p:nvGrpSpPr>
          <p:grpSpPr bwMode="auto">
            <a:xfrm rot="10800000">
              <a:off x="0" y="527"/>
              <a:ext cx="224" cy="457"/>
              <a:chOff x="68" y="73"/>
              <a:chExt cx="224" cy="457"/>
            </a:xfrm>
          </p:grpSpPr>
          <p:sp>
            <p:nvSpPr>
              <p:cNvPr id="273" name="Rectangle 288"/>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4" name="Rectangle 289"/>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5" name="Rectangle 290"/>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6" name="Rectangle 291"/>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7" name="Rectangle 292"/>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8" name="Rectangle 293"/>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1" name="Group 294"/>
            <p:cNvGrpSpPr>
              <a:grpSpLocks/>
            </p:cNvGrpSpPr>
            <p:nvPr userDrawn="1"/>
          </p:nvGrpSpPr>
          <p:grpSpPr bwMode="auto">
            <a:xfrm rot="10800000">
              <a:off x="340" y="0"/>
              <a:ext cx="224" cy="457"/>
              <a:chOff x="68" y="73"/>
              <a:chExt cx="224" cy="457"/>
            </a:xfrm>
          </p:grpSpPr>
          <p:sp>
            <p:nvSpPr>
              <p:cNvPr id="267" name="Rectangle 295"/>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8" name="Rectangle 296"/>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9" name="Rectangle 297"/>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0" name="Rectangle 298"/>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1" name="Rectangle 299"/>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72" name="Rectangle 300"/>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2" name="Group 301"/>
            <p:cNvGrpSpPr>
              <a:grpSpLocks/>
            </p:cNvGrpSpPr>
            <p:nvPr userDrawn="1"/>
          </p:nvGrpSpPr>
          <p:grpSpPr bwMode="auto">
            <a:xfrm rot="5400000">
              <a:off x="684" y="-117"/>
              <a:ext cx="224" cy="457"/>
              <a:chOff x="68" y="73"/>
              <a:chExt cx="224" cy="457"/>
            </a:xfrm>
          </p:grpSpPr>
          <p:sp>
            <p:nvSpPr>
              <p:cNvPr id="261" name="Rectangle 302"/>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2" name="Rectangle 303"/>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3" name="Rectangle 304"/>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4" name="Rectangle 305"/>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5" name="Rectangle 306"/>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6" name="Rectangle 307"/>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3" name="Group 308"/>
            <p:cNvGrpSpPr>
              <a:grpSpLocks/>
            </p:cNvGrpSpPr>
            <p:nvPr userDrawn="1"/>
          </p:nvGrpSpPr>
          <p:grpSpPr bwMode="auto">
            <a:xfrm>
              <a:off x="476" y="300"/>
              <a:ext cx="224" cy="457"/>
              <a:chOff x="68" y="73"/>
              <a:chExt cx="224" cy="457"/>
            </a:xfrm>
          </p:grpSpPr>
          <p:sp>
            <p:nvSpPr>
              <p:cNvPr id="255" name="Rectangle 309"/>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6" name="Rectangle 310"/>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7" name="Rectangle 311"/>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8" name="Rectangle 312"/>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9" name="Rectangle 313"/>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60" name="Rectangle 314"/>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4" name="Group 315"/>
            <p:cNvGrpSpPr>
              <a:grpSpLocks/>
            </p:cNvGrpSpPr>
            <p:nvPr userDrawn="1"/>
          </p:nvGrpSpPr>
          <p:grpSpPr bwMode="auto">
            <a:xfrm rot="5400000">
              <a:off x="956" y="2"/>
              <a:ext cx="224" cy="457"/>
              <a:chOff x="68" y="73"/>
              <a:chExt cx="224" cy="457"/>
            </a:xfrm>
          </p:grpSpPr>
          <p:sp>
            <p:nvSpPr>
              <p:cNvPr id="249" name="Rectangle 316"/>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0" name="Rectangle 317"/>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1" name="Rectangle 318"/>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2" name="Rectangle 319"/>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3" name="Rectangle 320"/>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54" name="Rectangle 321"/>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5" name="Group 322"/>
            <p:cNvGrpSpPr>
              <a:grpSpLocks/>
            </p:cNvGrpSpPr>
            <p:nvPr userDrawn="1"/>
          </p:nvGrpSpPr>
          <p:grpSpPr bwMode="auto">
            <a:xfrm rot="5400000">
              <a:off x="1188" y="-122"/>
              <a:ext cx="119" cy="363"/>
              <a:chOff x="68" y="73"/>
              <a:chExt cx="224" cy="457"/>
            </a:xfrm>
          </p:grpSpPr>
          <p:sp>
            <p:nvSpPr>
              <p:cNvPr id="243" name="Rectangle 323"/>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4" name="Rectangle 324"/>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5" name="Rectangle 325"/>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6" name="Rectangle 326"/>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7" name="Rectangle 327"/>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8" name="Rectangle 328"/>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nvGrpSpPr>
            <p:cNvPr id="236" name="Group 329"/>
            <p:cNvGrpSpPr>
              <a:grpSpLocks/>
            </p:cNvGrpSpPr>
            <p:nvPr userDrawn="1"/>
          </p:nvGrpSpPr>
          <p:grpSpPr bwMode="auto">
            <a:xfrm rot="5400000">
              <a:off x="726" y="186"/>
              <a:ext cx="136" cy="363"/>
              <a:chOff x="68" y="73"/>
              <a:chExt cx="224" cy="457"/>
            </a:xfrm>
          </p:grpSpPr>
          <p:sp>
            <p:nvSpPr>
              <p:cNvPr id="237" name="Rectangle 330"/>
              <p:cNvSpPr>
                <a:spLocks noChangeArrowheads="1"/>
              </p:cNvSpPr>
              <p:nvPr userDrawn="1"/>
            </p:nvSpPr>
            <p:spPr bwMode="auto">
              <a:xfrm>
                <a:off x="68"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38" name="Rectangle 331"/>
              <p:cNvSpPr>
                <a:spLocks noChangeArrowheads="1"/>
              </p:cNvSpPr>
              <p:nvPr userDrawn="1"/>
            </p:nvSpPr>
            <p:spPr bwMode="auto">
              <a:xfrm>
                <a:off x="204"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39" name="Rectangle 332"/>
              <p:cNvSpPr>
                <a:spLocks noChangeArrowheads="1"/>
              </p:cNvSpPr>
              <p:nvPr userDrawn="1"/>
            </p:nvSpPr>
            <p:spPr bwMode="auto">
              <a:xfrm>
                <a:off x="158" y="391"/>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0" name="Rectangle 333"/>
              <p:cNvSpPr>
                <a:spLocks noChangeArrowheads="1"/>
              </p:cNvSpPr>
              <p:nvPr userDrawn="1"/>
            </p:nvSpPr>
            <p:spPr bwMode="auto">
              <a:xfrm>
                <a:off x="113"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1" name="Rectangle 334"/>
              <p:cNvSpPr>
                <a:spLocks noChangeArrowheads="1"/>
              </p:cNvSpPr>
              <p:nvPr userDrawn="1"/>
            </p:nvSpPr>
            <p:spPr bwMode="auto">
              <a:xfrm>
                <a:off x="204"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sp>
            <p:nvSpPr>
              <p:cNvPr id="242" name="Rectangle 335"/>
              <p:cNvSpPr>
                <a:spLocks noChangeArrowheads="1"/>
              </p:cNvSpPr>
              <p:nvPr userDrawn="1"/>
            </p:nvSpPr>
            <p:spPr bwMode="auto">
              <a:xfrm>
                <a:off x="113"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a:solidFill>
                    <a:srgbClr val="666699"/>
                  </a:solidFill>
                </a:endParaRPr>
              </a:p>
            </p:txBody>
          </p:sp>
        </p:grpSp>
      </p:grpSp>
      <p:sp>
        <p:nvSpPr>
          <p:cNvPr id="333" name="Line 336"/>
          <p:cNvSpPr>
            <a:spLocks noChangeShapeType="1"/>
          </p:cNvSpPr>
          <p:nvPr userDrawn="1"/>
        </p:nvSpPr>
        <p:spPr bwMode="auto">
          <a:xfrm>
            <a:off x="0" y="549275"/>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4" name="Rectangle 337"/>
          <p:cNvSpPr>
            <a:spLocks noChangeArrowheads="1"/>
          </p:cNvSpPr>
          <p:nvPr userDrawn="1"/>
        </p:nvSpPr>
        <p:spPr bwMode="auto">
          <a:xfrm>
            <a:off x="428625" y="433388"/>
            <a:ext cx="233363"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
        <p:nvSpPr>
          <p:cNvPr id="41178" name="Rectangle 218"/>
          <p:cNvSpPr>
            <a:spLocks noGrp="1" noChangeArrowheads="1"/>
          </p:cNvSpPr>
          <p:nvPr>
            <p:ph type="ctrTitle" sz="quarter"/>
          </p:nvPr>
        </p:nvSpPr>
        <p:spPr>
          <a:xfrm>
            <a:off x="742950" y="1844675"/>
            <a:ext cx="8420100" cy="1736725"/>
          </a:xfrm>
        </p:spPr>
        <p:txBody>
          <a:bodyPr anchor="b" anchorCtr="1"/>
          <a:lstStyle>
            <a:lvl1pPr>
              <a:defRPr sz="5400"/>
            </a:lvl1pPr>
          </a:lstStyle>
          <a:p>
            <a:pPr lvl="0"/>
            <a:r>
              <a:rPr lang="ru-RU" altLang="ru-RU" noProof="0" smtClean="0"/>
              <a:t>Образец заголовка</a:t>
            </a:r>
          </a:p>
        </p:txBody>
      </p:sp>
      <p:sp>
        <p:nvSpPr>
          <p:cNvPr id="41179" name="Rectangle 219"/>
          <p:cNvSpPr>
            <a:spLocks noGrp="1" noChangeArrowheads="1"/>
          </p:cNvSpPr>
          <p:nvPr>
            <p:ph type="subTitle" sz="quarter" idx="1"/>
          </p:nvPr>
        </p:nvSpPr>
        <p:spPr>
          <a:xfrm>
            <a:off x="1485900" y="3886200"/>
            <a:ext cx="6934200" cy="1752600"/>
          </a:xfrm>
        </p:spPr>
        <p:txBody>
          <a:bodyPr/>
          <a:lstStyle>
            <a:lvl1pPr marL="0" indent="0" algn="ctr">
              <a:buFont typeface="Wingdings" pitchFamily="2" charset="2"/>
              <a:buNone/>
              <a:defRPr/>
            </a:lvl1pPr>
          </a:lstStyle>
          <a:p>
            <a:pPr lvl="0"/>
            <a:r>
              <a:rPr lang="ru-RU" altLang="ru-RU" noProof="0" smtClean="0"/>
              <a:t>Образец подзаголовка</a:t>
            </a:r>
          </a:p>
        </p:txBody>
      </p:sp>
      <p:sp>
        <p:nvSpPr>
          <p:cNvPr id="335" name="Rectangle 220"/>
          <p:cNvSpPr>
            <a:spLocks noGrp="1" noChangeArrowheads="1"/>
          </p:cNvSpPr>
          <p:nvPr>
            <p:ph type="dt" sz="quarter" idx="10"/>
          </p:nvPr>
        </p:nvSpPr>
        <p:spPr/>
        <p:txBody>
          <a:bodyPr/>
          <a:lstStyle>
            <a:lvl1pPr>
              <a:defRPr smtClean="0"/>
            </a:lvl1pPr>
          </a:lstStyle>
          <a:p>
            <a:pPr>
              <a:defRPr/>
            </a:pPr>
            <a:endParaRPr lang="ru-RU" altLang="ru-RU"/>
          </a:p>
        </p:txBody>
      </p:sp>
      <p:sp>
        <p:nvSpPr>
          <p:cNvPr id="336" name="Rectangle 221"/>
          <p:cNvSpPr>
            <a:spLocks noGrp="1" noChangeArrowheads="1"/>
          </p:cNvSpPr>
          <p:nvPr>
            <p:ph type="ftr" sz="quarter" idx="11"/>
          </p:nvPr>
        </p:nvSpPr>
        <p:spPr>
          <a:xfrm>
            <a:off x="3384550" y="6248400"/>
            <a:ext cx="3136900" cy="457200"/>
          </a:xfrm>
        </p:spPr>
        <p:txBody>
          <a:bodyPr/>
          <a:lstStyle>
            <a:lvl1pPr>
              <a:defRPr smtClean="0"/>
            </a:lvl1pPr>
          </a:lstStyle>
          <a:p>
            <a:pPr>
              <a:defRPr/>
            </a:pPr>
            <a:endParaRPr lang="ru-RU" altLang="ru-RU"/>
          </a:p>
        </p:txBody>
      </p:sp>
      <p:sp>
        <p:nvSpPr>
          <p:cNvPr id="337" name="Rectangle 222"/>
          <p:cNvSpPr>
            <a:spLocks noGrp="1" noChangeArrowheads="1"/>
          </p:cNvSpPr>
          <p:nvPr>
            <p:ph type="sldNum" sz="quarter" idx="12"/>
          </p:nvPr>
        </p:nvSpPr>
        <p:spPr/>
        <p:txBody>
          <a:bodyPr/>
          <a:lstStyle>
            <a:lvl1pPr>
              <a:defRPr smtClean="0"/>
            </a:lvl1pPr>
          </a:lstStyle>
          <a:p>
            <a:pPr>
              <a:defRPr/>
            </a:pPr>
            <a:fld id="{B0EC3C28-7CFA-4AC1-A373-6242D18F9FC9}" type="slidenum">
              <a:rPr lang="ru-RU" altLang="ru-RU"/>
              <a:pPr>
                <a:defRPr/>
              </a:pPr>
              <a:t>‹#›</a:t>
            </a:fld>
            <a:endParaRPr lang="ru-RU" altLang="ru-RU"/>
          </a:p>
        </p:txBody>
      </p:sp>
    </p:spTree>
    <p:extLst>
      <p:ext uri="{BB962C8B-B14F-4D97-AF65-F5344CB8AC3E}">
        <p14:creationId xmlns:p14="http://schemas.microsoft.com/office/powerpoint/2010/main" val="38665148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30C79D21-1B47-4273-BF7F-D03933AEB291}"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6471770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14"/>
          <p:cNvSpPr>
            <a:spLocks noGrp="1" noChangeArrowheads="1"/>
          </p:cNvSpPr>
          <p:nvPr>
            <p:ph type="sldNum" sz="quarter" idx="10"/>
          </p:nvPr>
        </p:nvSpPr>
        <p:spPr>
          <a:ln/>
        </p:spPr>
        <p:txBody>
          <a:bodyPr/>
          <a:lstStyle>
            <a:lvl1pPr>
              <a:defRPr/>
            </a:lvl1pPr>
          </a:lstStyle>
          <a:p>
            <a:pPr>
              <a:defRPr/>
            </a:pPr>
            <a:fld id="{0332133E-A0C4-49A8-983A-F058004DB8B5}"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8939973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95300" y="1600200"/>
            <a:ext cx="43815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29200" y="1600200"/>
            <a:ext cx="43815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4"/>
          <p:cNvSpPr>
            <a:spLocks noGrp="1" noChangeArrowheads="1"/>
          </p:cNvSpPr>
          <p:nvPr>
            <p:ph type="sldNum" sz="quarter" idx="10"/>
          </p:nvPr>
        </p:nvSpPr>
        <p:spPr>
          <a:ln/>
        </p:spPr>
        <p:txBody>
          <a:bodyPr/>
          <a:lstStyle>
            <a:lvl1pPr>
              <a:defRPr/>
            </a:lvl1pPr>
          </a:lstStyle>
          <a:p>
            <a:pPr>
              <a:defRPr/>
            </a:pPr>
            <a:fld id="{880B6D31-8CA7-4DFF-8A14-0325F43D5725}"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3406968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4"/>
          <p:cNvSpPr>
            <a:spLocks noGrp="1" noChangeArrowheads="1"/>
          </p:cNvSpPr>
          <p:nvPr>
            <p:ph type="sldNum" sz="quarter" idx="10"/>
          </p:nvPr>
        </p:nvSpPr>
        <p:spPr>
          <a:ln/>
        </p:spPr>
        <p:txBody>
          <a:bodyPr/>
          <a:lstStyle>
            <a:lvl1pPr>
              <a:defRPr/>
            </a:lvl1pPr>
          </a:lstStyle>
          <a:p>
            <a:pPr>
              <a:defRPr/>
            </a:pPr>
            <a:fld id="{305FBD37-4BC1-4A5A-B297-3A1DA418AE07}" type="slidenum">
              <a:rPr lang="ru-RU" altLang="ru-RU"/>
              <a:pPr>
                <a:defRPr/>
              </a:pPr>
              <a:t>‹#›</a:t>
            </a:fld>
            <a:endParaRPr lang="ru-RU" altLang="ru-RU"/>
          </a:p>
        </p:txBody>
      </p:sp>
      <p:sp>
        <p:nvSpPr>
          <p:cNvPr id="8"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9"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202429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4"/>
          <p:cNvSpPr>
            <a:spLocks noGrp="1" noChangeArrowheads="1"/>
          </p:cNvSpPr>
          <p:nvPr>
            <p:ph type="sldNum" sz="quarter" idx="10"/>
          </p:nvPr>
        </p:nvSpPr>
        <p:spPr>
          <a:ln/>
        </p:spPr>
        <p:txBody>
          <a:bodyPr/>
          <a:lstStyle>
            <a:lvl1pPr>
              <a:defRPr/>
            </a:lvl1pPr>
          </a:lstStyle>
          <a:p>
            <a:pPr>
              <a:defRPr/>
            </a:pPr>
            <a:fld id="{10106228-3822-4C7E-9D60-967D501B9333}" type="slidenum">
              <a:rPr lang="ru-RU" altLang="ru-RU"/>
              <a:pPr>
                <a:defRPr/>
              </a:pPr>
              <a:t>‹#›</a:t>
            </a:fld>
            <a:endParaRPr lang="ru-RU" altLang="ru-RU"/>
          </a:p>
        </p:txBody>
      </p:sp>
      <p:sp>
        <p:nvSpPr>
          <p:cNvPr id="4"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5"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876773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4"/>
          <p:cNvSpPr>
            <a:spLocks noGrp="1" noChangeArrowheads="1"/>
          </p:cNvSpPr>
          <p:nvPr>
            <p:ph type="sldNum" sz="quarter" idx="10"/>
          </p:nvPr>
        </p:nvSpPr>
        <p:spPr>
          <a:ln/>
        </p:spPr>
        <p:txBody>
          <a:bodyPr/>
          <a:lstStyle>
            <a:lvl1pPr>
              <a:defRPr/>
            </a:lvl1pPr>
          </a:lstStyle>
          <a:p>
            <a:pPr>
              <a:defRPr/>
            </a:pPr>
            <a:fld id="{E64C9AAD-4C0A-4C23-A3B9-530EAB8D71D9}" type="slidenum">
              <a:rPr lang="ru-RU" altLang="ru-RU"/>
              <a:pPr>
                <a:defRPr/>
              </a:pPr>
              <a:t>‹#›</a:t>
            </a:fld>
            <a:endParaRPr lang="ru-RU" altLang="ru-RU"/>
          </a:p>
        </p:txBody>
      </p:sp>
      <p:sp>
        <p:nvSpPr>
          <p:cNvPr id="3"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4"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91532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14"/>
          <p:cNvSpPr>
            <a:spLocks noGrp="1" noChangeArrowheads="1"/>
          </p:cNvSpPr>
          <p:nvPr>
            <p:ph type="sldNum" sz="quarter" idx="10"/>
          </p:nvPr>
        </p:nvSpPr>
        <p:spPr>
          <a:ln/>
        </p:spPr>
        <p:txBody>
          <a:bodyPr/>
          <a:lstStyle>
            <a:lvl1pPr>
              <a:defRPr/>
            </a:lvl1pPr>
          </a:lstStyle>
          <a:p>
            <a:pPr>
              <a:defRPr/>
            </a:pPr>
            <a:fld id="{3C795FCD-AFFE-42D7-98C0-4BFD8DCE8583}"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7641522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4"/>
          <p:cNvSpPr>
            <a:spLocks noGrp="1" noChangeArrowheads="1"/>
          </p:cNvSpPr>
          <p:nvPr>
            <p:ph type="sldNum" sz="quarter" idx="10"/>
          </p:nvPr>
        </p:nvSpPr>
        <p:spPr>
          <a:ln/>
        </p:spPr>
        <p:txBody>
          <a:bodyPr/>
          <a:lstStyle>
            <a:lvl1pPr>
              <a:defRPr/>
            </a:lvl1pPr>
          </a:lstStyle>
          <a:p>
            <a:pPr>
              <a:defRPr/>
            </a:pPr>
            <a:fld id="{36D72664-EAEA-416A-8593-4667DCB02E06}"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8205640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4"/>
          <p:cNvSpPr>
            <a:spLocks noGrp="1" noChangeArrowheads="1"/>
          </p:cNvSpPr>
          <p:nvPr>
            <p:ph type="sldNum" sz="quarter" idx="10"/>
          </p:nvPr>
        </p:nvSpPr>
        <p:spPr>
          <a:ln/>
        </p:spPr>
        <p:txBody>
          <a:bodyPr/>
          <a:lstStyle>
            <a:lvl1pPr>
              <a:defRPr/>
            </a:lvl1pPr>
          </a:lstStyle>
          <a:p>
            <a:pPr>
              <a:defRPr/>
            </a:pPr>
            <a:fld id="{ECA716D1-E628-415D-AC33-64E3C4DF6567}"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52525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C94CA5AE-851F-4012-BF66-71514482BA9A}"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0141981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8"/>
            <a:ext cx="222885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8"/>
            <a:ext cx="653415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4"/>
          <p:cNvSpPr>
            <a:spLocks noGrp="1" noChangeArrowheads="1"/>
          </p:cNvSpPr>
          <p:nvPr>
            <p:ph type="sldNum" sz="quarter" idx="10"/>
          </p:nvPr>
        </p:nvSpPr>
        <p:spPr>
          <a:ln/>
        </p:spPr>
        <p:txBody>
          <a:bodyPr/>
          <a:lstStyle>
            <a:lvl1pPr>
              <a:defRPr/>
            </a:lvl1pPr>
          </a:lstStyle>
          <a:p>
            <a:pPr>
              <a:defRPr/>
            </a:pPr>
            <a:fld id="{4A671444-50DD-435B-B5C5-317A3F475566}" type="slidenum">
              <a:rPr lang="ru-RU" altLang="ru-RU"/>
              <a:pPr>
                <a:defRPr/>
              </a:pPr>
              <a:t>‹#›</a:t>
            </a:fld>
            <a:endParaRPr lang="ru-RU" altLang="ru-RU"/>
          </a:p>
        </p:txBody>
      </p:sp>
      <p:sp>
        <p:nvSpPr>
          <p:cNvPr id="5"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6"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9375780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539750" y="1311275"/>
            <a:ext cx="11298238"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8" name="Rectangle 6"/>
            <p:cNvSpPr>
              <a:spLocks noChangeArrowheads="1"/>
            </p:cNvSpPr>
            <p:nvPr userDrawn="1"/>
          </p:nvSpPr>
          <p:spPr bwMode="hidden">
            <a:xfrm rot="20684206" flipV="1">
              <a:off x="-43" y="1283"/>
              <a:ext cx="2479"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9" name="Rectangle 7"/>
            <p:cNvSpPr>
              <a:spLocks noChangeArrowheads="1"/>
            </p:cNvSpPr>
            <p:nvPr userDrawn="1"/>
          </p:nvSpPr>
          <p:spPr bwMode="hidden">
            <a:xfrm rot="20631226" flipV="1">
              <a:off x="-51" y="1397"/>
              <a:ext cx="2769"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0" name="Rectangle 8"/>
            <p:cNvSpPr>
              <a:spLocks noChangeArrowheads="1"/>
            </p:cNvSpPr>
            <p:nvPr userDrawn="1"/>
          </p:nvSpPr>
          <p:spPr bwMode="hidden">
            <a:xfrm rot="20554235" flipV="1">
              <a:off x="-65" y="1523"/>
              <a:ext cx="3057"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1" name="Rectangle 9"/>
            <p:cNvSpPr>
              <a:spLocks noChangeArrowheads="1"/>
            </p:cNvSpPr>
            <p:nvPr userDrawn="1"/>
          </p:nvSpPr>
          <p:spPr bwMode="hidden">
            <a:xfrm rot="20466593" flipV="1">
              <a:off x="-93" y="1694"/>
              <a:ext cx="3405"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3" name="Rectangle 11"/>
            <p:cNvSpPr>
              <a:spLocks noChangeArrowheads="1"/>
            </p:cNvSpPr>
            <p:nvPr userDrawn="1"/>
          </p:nvSpPr>
          <p:spPr bwMode="hidden">
            <a:xfrm rot="20211065" flipV="1">
              <a:off x="-165" y="2053"/>
              <a:ext cx="4210"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6" name="Rectangle 14"/>
            <p:cNvSpPr>
              <a:spLocks noChangeArrowheads="1"/>
            </p:cNvSpPr>
            <p:nvPr userDrawn="1"/>
          </p:nvSpPr>
          <p:spPr bwMode="hidden">
            <a:xfrm rot="19686284" flipV="1">
              <a:off x="9" y="2881"/>
              <a:ext cx="5399"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1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solidFill>
                  <a:srgbClr val="FFFFFF"/>
                </a:solidFill>
                <a:latin typeface="Arial" panose="020B0604020202020204" pitchFamily="34" charset="0"/>
              </a:endParaRPr>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solidFill>
                  <a:srgbClr val="FFFFFF"/>
                </a:solidFill>
                <a:latin typeface="Arial" panose="020B0604020202020204" pitchFamily="34"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2" name="Rectangle 20"/>
            <p:cNvSpPr>
              <a:spLocks noChangeArrowheads="1"/>
            </p:cNvSpPr>
            <p:nvPr userDrawn="1"/>
          </p:nvSpPr>
          <p:spPr bwMode="hidden">
            <a:xfrm rot="-20036206">
              <a:off x="-198" y="3396"/>
              <a:ext cx="4139"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3" name="Rectangle 21"/>
            <p:cNvSpPr>
              <a:spLocks noChangeArrowheads="1"/>
            </p:cNvSpPr>
            <p:nvPr userDrawn="1"/>
          </p:nvSpPr>
          <p:spPr bwMode="hidden">
            <a:xfrm rot="1732981">
              <a:off x="-165" y="3624"/>
              <a:ext cx="2805"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4" name="Rectangle 22"/>
            <p:cNvSpPr>
              <a:spLocks noChangeArrowheads="1"/>
            </p:cNvSpPr>
            <p:nvPr userDrawn="1"/>
          </p:nvSpPr>
          <p:spPr bwMode="hidden">
            <a:xfrm rot="1969083">
              <a:off x="-110" y="3922"/>
              <a:ext cx="1399"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latin typeface="Arial" panose="020B0604020202020204" pitchFamily="34"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latin typeface="Arial" panose="020B0604020202020204" pitchFamily="34"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 name="Oval 37"/>
            <p:cNvSpPr>
              <a:spLocks noChangeArrowheads="1"/>
            </p:cNvSpPr>
            <p:nvPr/>
          </p:nvSpPr>
          <p:spPr bwMode="hidden">
            <a:xfrm>
              <a:off x="159" y="3652"/>
              <a:ext cx="198"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3" name="Oval 41"/>
            <p:cNvSpPr>
              <a:spLocks noChangeArrowheads="1"/>
            </p:cNvSpPr>
            <p:nvPr/>
          </p:nvSpPr>
          <p:spPr bwMode="hidden">
            <a:xfrm>
              <a:off x="750" y="2839"/>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2" name="Oval 50"/>
            <p:cNvSpPr>
              <a:spLocks noChangeArrowheads="1"/>
            </p:cNvSpPr>
            <p:nvPr/>
          </p:nvSpPr>
          <p:spPr bwMode="hidden">
            <a:xfrm>
              <a:off x="3528" y="1896"/>
              <a:ext cx="126"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4" name="Oval 62"/>
            <p:cNvSpPr>
              <a:spLocks noChangeArrowheads="1"/>
            </p:cNvSpPr>
            <p:nvPr/>
          </p:nvSpPr>
          <p:spPr bwMode="hidden">
            <a:xfrm>
              <a:off x="2159" y="1905"/>
              <a:ext cx="126"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5" name="Oval 63"/>
            <p:cNvSpPr>
              <a:spLocks noChangeArrowheads="1"/>
            </p:cNvSpPr>
            <p:nvPr/>
          </p:nvSpPr>
          <p:spPr bwMode="hidden">
            <a:xfrm>
              <a:off x="2432" y="1787"/>
              <a:ext cx="126"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5" name="Oval 73"/>
            <p:cNvSpPr>
              <a:spLocks noChangeArrowheads="1"/>
            </p:cNvSpPr>
            <p:nvPr/>
          </p:nvSpPr>
          <p:spPr bwMode="hidden">
            <a:xfrm>
              <a:off x="1457" y="1700"/>
              <a:ext cx="126"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7" name="Oval 75"/>
            <p:cNvSpPr>
              <a:spLocks noChangeArrowheads="1"/>
            </p:cNvSpPr>
            <p:nvPr/>
          </p:nvSpPr>
          <p:spPr bwMode="hidden">
            <a:xfrm>
              <a:off x="1385" y="1506"/>
              <a:ext cx="126"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0" name="Oval 78"/>
            <p:cNvSpPr>
              <a:spLocks noChangeArrowheads="1"/>
            </p:cNvSpPr>
            <p:nvPr/>
          </p:nvSpPr>
          <p:spPr bwMode="hidden">
            <a:xfrm>
              <a:off x="2011" y="1512"/>
              <a:ext cx="126"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2" name="Oval 80"/>
            <p:cNvSpPr>
              <a:spLocks noChangeArrowheads="1"/>
            </p:cNvSpPr>
            <p:nvPr/>
          </p:nvSpPr>
          <p:spPr bwMode="hidden">
            <a:xfrm>
              <a:off x="2345" y="1601"/>
              <a:ext cx="126"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5" name="Oval 83"/>
            <p:cNvSpPr>
              <a:spLocks noChangeArrowheads="1"/>
            </p:cNvSpPr>
            <p:nvPr/>
          </p:nvSpPr>
          <p:spPr bwMode="hidden">
            <a:xfrm>
              <a:off x="495" y="1597"/>
              <a:ext cx="126"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8" name="Oval 86"/>
            <p:cNvSpPr>
              <a:spLocks noChangeArrowheads="1"/>
            </p:cNvSpPr>
            <p:nvPr/>
          </p:nvSpPr>
          <p:spPr bwMode="hidden">
            <a:xfrm>
              <a:off x="2887" y="1595"/>
              <a:ext cx="126"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89" name="Oval 87"/>
            <p:cNvSpPr>
              <a:spLocks noChangeArrowheads="1"/>
            </p:cNvSpPr>
            <p:nvPr/>
          </p:nvSpPr>
          <p:spPr bwMode="hidden">
            <a:xfrm>
              <a:off x="3079" y="1511"/>
              <a:ext cx="126"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0" name="Oval 88"/>
            <p:cNvSpPr>
              <a:spLocks noChangeArrowheads="1"/>
            </p:cNvSpPr>
            <p:nvPr/>
          </p:nvSpPr>
          <p:spPr bwMode="hidden">
            <a:xfrm>
              <a:off x="3270" y="1688"/>
              <a:ext cx="126"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3" name="Oval 101"/>
            <p:cNvSpPr>
              <a:spLocks noChangeArrowheads="1"/>
            </p:cNvSpPr>
            <p:nvPr/>
          </p:nvSpPr>
          <p:spPr bwMode="hidden">
            <a:xfrm>
              <a:off x="3512" y="2302"/>
              <a:ext cx="137"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4" name="Oval 102"/>
            <p:cNvSpPr>
              <a:spLocks noChangeArrowheads="1"/>
            </p:cNvSpPr>
            <p:nvPr/>
          </p:nvSpPr>
          <p:spPr bwMode="hidden">
            <a:xfrm>
              <a:off x="3980" y="2014"/>
              <a:ext cx="137"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6" name="Oval 104"/>
            <p:cNvSpPr>
              <a:spLocks noChangeArrowheads="1"/>
            </p:cNvSpPr>
            <p:nvPr/>
          </p:nvSpPr>
          <p:spPr bwMode="hidden">
            <a:xfrm>
              <a:off x="4176" y="1898"/>
              <a:ext cx="126"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2" name="Oval 110"/>
            <p:cNvSpPr>
              <a:spLocks noChangeArrowheads="1"/>
            </p:cNvSpPr>
            <p:nvPr/>
          </p:nvSpPr>
          <p:spPr bwMode="hidden">
            <a:xfrm>
              <a:off x="3835" y="1430"/>
              <a:ext cx="114"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5" name="Oval 113"/>
            <p:cNvSpPr>
              <a:spLocks noChangeArrowheads="1"/>
            </p:cNvSpPr>
            <p:nvPr/>
          </p:nvSpPr>
          <p:spPr bwMode="hidden">
            <a:xfrm>
              <a:off x="3152" y="1292"/>
              <a:ext cx="114"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6" name="Oval 114"/>
            <p:cNvSpPr>
              <a:spLocks noChangeArrowheads="1"/>
            </p:cNvSpPr>
            <p:nvPr/>
          </p:nvSpPr>
          <p:spPr bwMode="hidden">
            <a:xfrm>
              <a:off x="3020" y="1170"/>
              <a:ext cx="114"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7" name="Oval 115"/>
            <p:cNvSpPr>
              <a:spLocks noChangeArrowheads="1"/>
            </p:cNvSpPr>
            <p:nvPr/>
          </p:nvSpPr>
          <p:spPr bwMode="hidden">
            <a:xfrm>
              <a:off x="2443" y="1368"/>
              <a:ext cx="11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19" name="Oval 117"/>
            <p:cNvSpPr>
              <a:spLocks noChangeArrowheads="1"/>
            </p:cNvSpPr>
            <p:nvPr/>
          </p:nvSpPr>
          <p:spPr bwMode="hidden">
            <a:xfrm>
              <a:off x="2095" y="1284"/>
              <a:ext cx="11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1" name="Oval 119"/>
            <p:cNvSpPr>
              <a:spLocks noChangeArrowheads="1"/>
            </p:cNvSpPr>
            <p:nvPr/>
          </p:nvSpPr>
          <p:spPr bwMode="hidden">
            <a:xfrm>
              <a:off x="1109" y="1424"/>
              <a:ext cx="114"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3" name="Oval 121"/>
            <p:cNvSpPr>
              <a:spLocks noChangeArrowheads="1"/>
            </p:cNvSpPr>
            <p:nvPr/>
          </p:nvSpPr>
          <p:spPr bwMode="hidden">
            <a:xfrm>
              <a:off x="305" y="1358"/>
              <a:ext cx="114"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8" name="Oval 126"/>
            <p:cNvSpPr>
              <a:spLocks noChangeArrowheads="1"/>
            </p:cNvSpPr>
            <p:nvPr/>
          </p:nvSpPr>
          <p:spPr bwMode="hidden">
            <a:xfrm>
              <a:off x="3466" y="1356"/>
              <a:ext cx="103"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29" name="Oval 127"/>
            <p:cNvSpPr>
              <a:spLocks noChangeArrowheads="1"/>
            </p:cNvSpPr>
            <p:nvPr/>
          </p:nvSpPr>
          <p:spPr bwMode="hidden">
            <a:xfrm>
              <a:off x="2852" y="1228"/>
              <a:ext cx="103"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3" name="Oval 131"/>
            <p:cNvSpPr>
              <a:spLocks noChangeArrowheads="1"/>
            </p:cNvSpPr>
            <p:nvPr/>
          </p:nvSpPr>
          <p:spPr bwMode="hidden">
            <a:xfrm>
              <a:off x="1088" y="1277"/>
              <a:ext cx="103"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2" name="Oval 140"/>
            <p:cNvSpPr>
              <a:spLocks noChangeArrowheads="1"/>
            </p:cNvSpPr>
            <p:nvPr/>
          </p:nvSpPr>
          <p:spPr bwMode="hidden">
            <a:xfrm>
              <a:off x="3174" y="1112"/>
              <a:ext cx="114"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5" name="Oval 143"/>
            <p:cNvSpPr>
              <a:spLocks noChangeArrowheads="1"/>
            </p:cNvSpPr>
            <p:nvPr/>
          </p:nvSpPr>
          <p:spPr bwMode="hidden">
            <a:xfrm>
              <a:off x="2656" y="1294"/>
              <a:ext cx="114"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6" name="Oval 144"/>
            <p:cNvSpPr>
              <a:spLocks noChangeArrowheads="1"/>
            </p:cNvSpPr>
            <p:nvPr/>
          </p:nvSpPr>
          <p:spPr bwMode="hidden">
            <a:xfrm>
              <a:off x="2501" y="1159"/>
              <a:ext cx="114"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4" name="Oval 152"/>
            <p:cNvSpPr>
              <a:spLocks noChangeArrowheads="1"/>
            </p:cNvSpPr>
            <p:nvPr/>
          </p:nvSpPr>
          <p:spPr bwMode="hidden">
            <a:xfrm>
              <a:off x="1529" y="1156"/>
              <a:ext cx="114"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6" name="Oval 154"/>
            <p:cNvSpPr>
              <a:spLocks noChangeArrowheads="1"/>
            </p:cNvSpPr>
            <p:nvPr/>
          </p:nvSpPr>
          <p:spPr bwMode="hidden">
            <a:xfrm>
              <a:off x="1314" y="1112"/>
              <a:ext cx="114"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1" name="Oval 159"/>
            <p:cNvSpPr>
              <a:spLocks noChangeArrowheads="1"/>
            </p:cNvSpPr>
            <p:nvPr/>
          </p:nvSpPr>
          <p:spPr bwMode="hidden">
            <a:xfrm>
              <a:off x="411" y="1232"/>
              <a:ext cx="114"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2" name="Oval 160"/>
            <p:cNvSpPr>
              <a:spLocks noChangeArrowheads="1"/>
            </p:cNvSpPr>
            <p:nvPr/>
          </p:nvSpPr>
          <p:spPr bwMode="hidden">
            <a:xfrm>
              <a:off x="434" y="1100"/>
              <a:ext cx="114"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4" name="Oval 162"/>
            <p:cNvSpPr>
              <a:spLocks noChangeArrowheads="1"/>
            </p:cNvSpPr>
            <p:nvPr/>
          </p:nvSpPr>
          <p:spPr bwMode="hidden">
            <a:xfrm>
              <a:off x="858" y="1001"/>
              <a:ext cx="102"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7" name="Oval 165"/>
            <p:cNvSpPr>
              <a:spLocks noChangeArrowheads="1"/>
            </p:cNvSpPr>
            <p:nvPr/>
          </p:nvSpPr>
          <p:spPr bwMode="hidden">
            <a:xfrm>
              <a:off x="2116" y="1001"/>
              <a:ext cx="102"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8" name="Oval 166"/>
            <p:cNvSpPr>
              <a:spLocks noChangeArrowheads="1"/>
            </p:cNvSpPr>
            <p:nvPr/>
          </p:nvSpPr>
          <p:spPr bwMode="hidden">
            <a:xfrm>
              <a:off x="2320" y="941"/>
              <a:ext cx="102"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2" name="Oval 170"/>
            <p:cNvSpPr>
              <a:spLocks noChangeArrowheads="1"/>
            </p:cNvSpPr>
            <p:nvPr/>
          </p:nvSpPr>
          <p:spPr bwMode="hidden">
            <a:xfrm>
              <a:off x="3619" y="1287"/>
              <a:ext cx="11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4" name="Oval 172"/>
            <p:cNvSpPr>
              <a:spLocks noChangeArrowheads="1"/>
            </p:cNvSpPr>
            <p:nvPr/>
          </p:nvSpPr>
          <p:spPr bwMode="hidden">
            <a:xfrm>
              <a:off x="2134" y="908"/>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6" name="Oval 174"/>
            <p:cNvSpPr>
              <a:spLocks noChangeArrowheads="1"/>
            </p:cNvSpPr>
            <p:nvPr/>
          </p:nvSpPr>
          <p:spPr bwMode="hidden">
            <a:xfrm>
              <a:off x="1471" y="869"/>
              <a:ext cx="78"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1" name="Oval 179"/>
            <p:cNvSpPr>
              <a:spLocks noChangeArrowheads="1"/>
            </p:cNvSpPr>
            <p:nvPr/>
          </p:nvSpPr>
          <p:spPr bwMode="hidden">
            <a:xfrm>
              <a:off x="1541" y="962"/>
              <a:ext cx="90"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1" name="Oval 189"/>
            <p:cNvSpPr>
              <a:spLocks noChangeArrowheads="1"/>
            </p:cNvSpPr>
            <p:nvPr/>
          </p:nvSpPr>
          <p:spPr bwMode="hidden">
            <a:xfrm>
              <a:off x="4712" y="2022"/>
              <a:ext cx="137"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6" name="Oval 194"/>
            <p:cNvSpPr>
              <a:spLocks noChangeArrowheads="1"/>
            </p:cNvSpPr>
            <p:nvPr/>
          </p:nvSpPr>
          <p:spPr bwMode="hidden">
            <a:xfrm>
              <a:off x="5277" y="1614"/>
              <a:ext cx="126"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7" name="Oval 195"/>
            <p:cNvSpPr>
              <a:spLocks noChangeArrowheads="1"/>
            </p:cNvSpPr>
            <p:nvPr/>
          </p:nvSpPr>
          <p:spPr bwMode="hidden">
            <a:xfrm>
              <a:off x="5398" y="1521"/>
              <a:ext cx="126"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1" name="Oval 209"/>
            <p:cNvSpPr>
              <a:spLocks noChangeArrowheads="1"/>
            </p:cNvSpPr>
            <p:nvPr/>
          </p:nvSpPr>
          <p:spPr bwMode="hidden">
            <a:xfrm>
              <a:off x="5161" y="2314"/>
              <a:ext cx="138"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3" name="Oval 211"/>
            <p:cNvSpPr>
              <a:spLocks noChangeArrowheads="1"/>
            </p:cNvSpPr>
            <p:nvPr/>
          </p:nvSpPr>
          <p:spPr bwMode="hidden">
            <a:xfrm>
              <a:off x="5581" y="1933"/>
              <a:ext cx="126"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4" name="Oval 212"/>
            <p:cNvSpPr>
              <a:spLocks noChangeArrowheads="1"/>
            </p:cNvSpPr>
            <p:nvPr/>
          </p:nvSpPr>
          <p:spPr bwMode="hidden">
            <a:xfrm>
              <a:off x="5689" y="1811"/>
              <a:ext cx="126"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grpSp>
      <p:grpSp>
        <p:nvGrpSpPr>
          <p:cNvPr id="220" name="Group 223"/>
          <p:cNvGrpSpPr>
            <a:grpSpLocks/>
          </p:cNvGrpSpPr>
          <p:nvPr userDrawn="1"/>
        </p:nvGrpSpPr>
        <p:grpSpPr bwMode="auto">
          <a:xfrm rot="10800000">
            <a:off x="7448550" y="5295900"/>
            <a:ext cx="2457450" cy="1562100"/>
            <a:chOff x="0" y="0"/>
            <a:chExt cx="1429" cy="984"/>
          </a:xfrm>
        </p:grpSpPr>
        <p:grpSp>
          <p:nvGrpSpPr>
            <p:cNvPr id="221" name="Group 224"/>
            <p:cNvGrpSpPr>
              <a:grpSpLocks/>
            </p:cNvGrpSpPr>
            <p:nvPr/>
          </p:nvGrpSpPr>
          <p:grpSpPr bwMode="auto">
            <a:xfrm>
              <a:off x="68" y="73"/>
              <a:ext cx="224" cy="457"/>
              <a:chOff x="68" y="73"/>
              <a:chExt cx="224" cy="457"/>
            </a:xfrm>
          </p:grpSpPr>
          <p:sp>
            <p:nvSpPr>
              <p:cNvPr id="327" name="Rectangle 225"/>
              <p:cNvSpPr>
                <a:spLocks noChangeArrowheads="1"/>
              </p:cNvSpPr>
              <p:nvPr userDrawn="1"/>
            </p:nvSpPr>
            <p:spPr bwMode="auto">
              <a:xfrm>
                <a:off x="72"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8" name="Rectangle 226"/>
              <p:cNvSpPr>
                <a:spLocks noChangeArrowheads="1"/>
              </p:cNvSpPr>
              <p:nvPr userDrawn="1"/>
            </p:nvSpPr>
            <p:spPr bwMode="auto">
              <a:xfrm>
                <a:off x="208" y="257"/>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9" name="Rectangle 227"/>
              <p:cNvSpPr>
                <a:spLocks noChangeArrowheads="1"/>
              </p:cNvSpPr>
              <p:nvPr userDrawn="1"/>
            </p:nvSpPr>
            <p:spPr bwMode="auto">
              <a:xfrm>
                <a:off x="162" y="393"/>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30" name="Rectangle 228"/>
              <p:cNvSpPr>
                <a:spLocks noChangeArrowheads="1"/>
              </p:cNvSpPr>
              <p:nvPr userDrawn="1"/>
            </p:nvSpPr>
            <p:spPr bwMode="auto">
              <a:xfrm>
                <a:off x="116" y="345"/>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31" name="Rectangle 229"/>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32" name="Rectangle 230"/>
              <p:cNvSpPr>
                <a:spLocks noChangeArrowheads="1"/>
              </p:cNvSpPr>
              <p:nvPr userDrawn="1"/>
            </p:nvSpPr>
            <p:spPr bwMode="auto">
              <a:xfrm>
                <a:off x="116" y="482"/>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2" name="Group 231"/>
            <p:cNvGrpSpPr>
              <a:grpSpLocks/>
            </p:cNvGrpSpPr>
            <p:nvPr/>
          </p:nvGrpSpPr>
          <p:grpSpPr bwMode="auto">
            <a:xfrm rot="10800000">
              <a:off x="0" y="527"/>
              <a:ext cx="224" cy="457"/>
              <a:chOff x="68" y="73"/>
              <a:chExt cx="224" cy="457"/>
            </a:xfrm>
          </p:grpSpPr>
          <p:sp>
            <p:nvSpPr>
              <p:cNvPr id="321" name="Rectangle 232"/>
              <p:cNvSpPr>
                <a:spLocks noChangeArrowheads="1"/>
              </p:cNvSpPr>
              <p:nvPr userDrawn="1"/>
            </p:nvSpPr>
            <p:spPr bwMode="auto">
              <a:xfrm>
                <a:off x="64" y="117"/>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2" name="Rectangle 233"/>
              <p:cNvSpPr>
                <a:spLocks noChangeArrowheads="1"/>
              </p:cNvSpPr>
              <p:nvPr userDrawn="1"/>
            </p:nvSpPr>
            <p:spPr bwMode="auto">
              <a:xfrm>
                <a:off x="200" y="253"/>
                <a:ext cx="89"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3" name="Rectangle 234"/>
              <p:cNvSpPr>
                <a:spLocks noChangeArrowheads="1"/>
              </p:cNvSpPr>
              <p:nvPr userDrawn="1"/>
            </p:nvSpPr>
            <p:spPr bwMode="auto">
              <a:xfrm>
                <a:off x="154" y="389"/>
                <a:ext cx="85"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4" name="Rectangle 235"/>
              <p:cNvSpPr>
                <a:spLocks noChangeArrowheads="1"/>
              </p:cNvSpPr>
              <p:nvPr userDrawn="1"/>
            </p:nvSpPr>
            <p:spPr bwMode="auto">
              <a:xfrm>
                <a:off x="109" y="34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5" name="Rectangle 236"/>
              <p:cNvSpPr>
                <a:spLocks noChangeArrowheads="1"/>
              </p:cNvSpPr>
              <p:nvPr userDrawn="1"/>
            </p:nvSpPr>
            <p:spPr bwMode="auto">
              <a:xfrm>
                <a:off x="200" y="71"/>
                <a:ext cx="45"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6" name="Rectangle 237"/>
              <p:cNvSpPr>
                <a:spLocks noChangeArrowheads="1"/>
              </p:cNvSpPr>
              <p:nvPr userDrawn="1"/>
            </p:nvSpPr>
            <p:spPr bwMode="auto">
              <a:xfrm>
                <a:off x="109" y="480"/>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3" name="Group 238"/>
            <p:cNvGrpSpPr>
              <a:grpSpLocks/>
            </p:cNvGrpSpPr>
            <p:nvPr/>
          </p:nvGrpSpPr>
          <p:grpSpPr bwMode="auto">
            <a:xfrm rot="10800000">
              <a:off x="340" y="0"/>
              <a:ext cx="224" cy="457"/>
              <a:chOff x="68" y="73"/>
              <a:chExt cx="224" cy="457"/>
            </a:xfrm>
          </p:grpSpPr>
          <p:sp>
            <p:nvSpPr>
              <p:cNvPr id="315" name="Rectangle 239"/>
              <p:cNvSpPr>
                <a:spLocks noChangeArrowheads="1"/>
              </p:cNvSpPr>
              <p:nvPr userDrawn="1"/>
            </p:nvSpPr>
            <p:spPr bwMode="auto">
              <a:xfrm>
                <a:off x="66" y="117"/>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6" name="Rectangle 240"/>
              <p:cNvSpPr>
                <a:spLocks noChangeArrowheads="1"/>
              </p:cNvSpPr>
              <p:nvPr userDrawn="1"/>
            </p:nvSpPr>
            <p:spPr bwMode="auto">
              <a:xfrm>
                <a:off x="204" y="253"/>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7" name="Rectangle 241"/>
              <p:cNvSpPr>
                <a:spLocks noChangeArrowheads="1"/>
              </p:cNvSpPr>
              <p:nvPr userDrawn="1"/>
            </p:nvSpPr>
            <p:spPr bwMode="auto">
              <a:xfrm>
                <a:off x="158" y="389"/>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8" name="Rectangle 242"/>
              <p:cNvSpPr>
                <a:spLocks noChangeArrowheads="1"/>
              </p:cNvSpPr>
              <p:nvPr userDrawn="1"/>
            </p:nvSpPr>
            <p:spPr bwMode="auto">
              <a:xfrm>
                <a:off x="111" y="34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9" name="Rectangle 243"/>
              <p:cNvSpPr>
                <a:spLocks noChangeArrowheads="1"/>
              </p:cNvSpPr>
              <p:nvPr userDrawn="1"/>
            </p:nvSpPr>
            <p:spPr bwMode="auto">
              <a:xfrm>
                <a:off x="204" y="71"/>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20" name="Rectangle 244"/>
              <p:cNvSpPr>
                <a:spLocks noChangeArrowheads="1"/>
              </p:cNvSpPr>
              <p:nvPr userDrawn="1"/>
            </p:nvSpPr>
            <p:spPr bwMode="auto">
              <a:xfrm>
                <a:off x="111" y="480"/>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4" name="Group 245"/>
            <p:cNvGrpSpPr>
              <a:grpSpLocks/>
            </p:cNvGrpSpPr>
            <p:nvPr/>
          </p:nvGrpSpPr>
          <p:grpSpPr bwMode="auto">
            <a:xfrm rot="5400000">
              <a:off x="684" y="-117"/>
              <a:ext cx="224" cy="457"/>
              <a:chOff x="68" y="73"/>
              <a:chExt cx="224" cy="457"/>
            </a:xfrm>
          </p:grpSpPr>
          <p:sp>
            <p:nvSpPr>
              <p:cNvPr id="309" name="Rectangle 246"/>
              <p:cNvSpPr>
                <a:spLocks noChangeArrowheads="1"/>
              </p:cNvSpPr>
              <p:nvPr userDrawn="1"/>
            </p:nvSpPr>
            <p:spPr bwMode="auto">
              <a:xfrm>
                <a:off x="70" y="119"/>
                <a:ext cx="158" cy="162"/>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0" name="Rectangle 247"/>
              <p:cNvSpPr>
                <a:spLocks noChangeArrowheads="1"/>
              </p:cNvSpPr>
              <p:nvPr userDrawn="1"/>
            </p:nvSpPr>
            <p:spPr bwMode="auto">
              <a:xfrm>
                <a:off x="207"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1" name="Rectangle 248"/>
              <p:cNvSpPr>
                <a:spLocks noChangeArrowheads="1"/>
              </p:cNvSpPr>
              <p:nvPr userDrawn="1"/>
            </p:nvSpPr>
            <p:spPr bwMode="auto">
              <a:xfrm>
                <a:off x="161" y="389"/>
                <a:ext cx="84" cy="89"/>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2" name="Rectangle 249"/>
              <p:cNvSpPr>
                <a:spLocks noChangeArrowheads="1"/>
              </p:cNvSpPr>
              <p:nvPr userDrawn="1"/>
            </p:nvSpPr>
            <p:spPr bwMode="auto">
              <a:xfrm>
                <a:off x="115"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3" name="Rectangle 250"/>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14" name="Rectangle 251"/>
              <p:cNvSpPr>
                <a:spLocks noChangeArrowheads="1"/>
              </p:cNvSpPr>
              <p:nvPr userDrawn="1"/>
            </p:nvSpPr>
            <p:spPr bwMode="auto">
              <a:xfrm>
                <a:off x="115"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5" name="Group 252"/>
            <p:cNvGrpSpPr>
              <a:grpSpLocks/>
            </p:cNvGrpSpPr>
            <p:nvPr/>
          </p:nvGrpSpPr>
          <p:grpSpPr bwMode="auto">
            <a:xfrm>
              <a:off x="476" y="300"/>
              <a:ext cx="224" cy="457"/>
              <a:chOff x="68" y="73"/>
              <a:chExt cx="224" cy="457"/>
            </a:xfrm>
          </p:grpSpPr>
          <p:sp>
            <p:nvSpPr>
              <p:cNvPr id="303" name="Rectangle 253"/>
              <p:cNvSpPr>
                <a:spLocks noChangeArrowheads="1"/>
              </p:cNvSpPr>
              <p:nvPr userDrawn="1"/>
            </p:nvSpPr>
            <p:spPr bwMode="auto">
              <a:xfrm>
                <a:off x="72" y="121"/>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4" name="Rectangle 254"/>
              <p:cNvSpPr>
                <a:spLocks noChangeArrowheads="1"/>
              </p:cNvSpPr>
              <p:nvPr userDrawn="1"/>
            </p:nvSpPr>
            <p:spPr bwMode="auto">
              <a:xfrm>
                <a:off x="210" y="257"/>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5" name="Rectangle 255"/>
              <p:cNvSpPr>
                <a:spLocks noChangeArrowheads="1"/>
              </p:cNvSpPr>
              <p:nvPr userDrawn="1"/>
            </p:nvSpPr>
            <p:spPr bwMode="auto">
              <a:xfrm>
                <a:off x="163" y="393"/>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6" name="Rectangle 256"/>
              <p:cNvSpPr>
                <a:spLocks noChangeArrowheads="1"/>
              </p:cNvSpPr>
              <p:nvPr userDrawn="1"/>
            </p:nvSpPr>
            <p:spPr bwMode="auto">
              <a:xfrm>
                <a:off x="118" y="347"/>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7" name="Rectangle 257"/>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8" name="Rectangle 258"/>
              <p:cNvSpPr>
                <a:spLocks noChangeArrowheads="1"/>
              </p:cNvSpPr>
              <p:nvPr userDrawn="1"/>
            </p:nvSpPr>
            <p:spPr bwMode="auto">
              <a:xfrm>
                <a:off x="118" y="484"/>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6" name="Group 259"/>
            <p:cNvGrpSpPr>
              <a:grpSpLocks/>
            </p:cNvGrpSpPr>
            <p:nvPr/>
          </p:nvGrpSpPr>
          <p:grpSpPr bwMode="auto">
            <a:xfrm rot="5400000">
              <a:off x="956" y="2"/>
              <a:ext cx="224" cy="457"/>
              <a:chOff x="68" y="73"/>
              <a:chExt cx="224" cy="457"/>
            </a:xfrm>
          </p:grpSpPr>
          <p:sp>
            <p:nvSpPr>
              <p:cNvPr id="297" name="Rectangle 260"/>
              <p:cNvSpPr>
                <a:spLocks noChangeArrowheads="1"/>
              </p:cNvSpPr>
              <p:nvPr userDrawn="1"/>
            </p:nvSpPr>
            <p:spPr bwMode="auto">
              <a:xfrm>
                <a:off x="70" y="119"/>
                <a:ext cx="158" cy="162"/>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8" name="Rectangle 261"/>
              <p:cNvSpPr>
                <a:spLocks noChangeArrowheads="1"/>
              </p:cNvSpPr>
              <p:nvPr userDrawn="1"/>
            </p:nvSpPr>
            <p:spPr bwMode="auto">
              <a:xfrm>
                <a:off x="207" y="253"/>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9" name="Rectangle 262"/>
              <p:cNvSpPr>
                <a:spLocks noChangeArrowheads="1"/>
              </p:cNvSpPr>
              <p:nvPr userDrawn="1"/>
            </p:nvSpPr>
            <p:spPr bwMode="auto">
              <a:xfrm>
                <a:off x="160" y="389"/>
                <a:ext cx="84" cy="89"/>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0" name="Rectangle 263"/>
              <p:cNvSpPr>
                <a:spLocks noChangeArrowheads="1"/>
              </p:cNvSpPr>
              <p:nvPr userDrawn="1"/>
            </p:nvSpPr>
            <p:spPr bwMode="auto">
              <a:xfrm>
                <a:off x="115"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1" name="Rectangle 264"/>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302" name="Rectangle 265"/>
              <p:cNvSpPr>
                <a:spLocks noChangeArrowheads="1"/>
              </p:cNvSpPr>
              <p:nvPr userDrawn="1"/>
            </p:nvSpPr>
            <p:spPr bwMode="auto">
              <a:xfrm>
                <a:off x="115" y="481"/>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7" name="Group 266"/>
            <p:cNvGrpSpPr>
              <a:grpSpLocks/>
            </p:cNvGrpSpPr>
            <p:nvPr/>
          </p:nvGrpSpPr>
          <p:grpSpPr bwMode="auto">
            <a:xfrm rot="5400000">
              <a:off x="1188" y="-122"/>
              <a:ext cx="119" cy="363"/>
              <a:chOff x="68" y="73"/>
              <a:chExt cx="224" cy="457"/>
            </a:xfrm>
          </p:grpSpPr>
          <p:sp>
            <p:nvSpPr>
              <p:cNvPr id="291" name="Rectangle 267"/>
              <p:cNvSpPr>
                <a:spLocks noChangeArrowheads="1"/>
              </p:cNvSpPr>
              <p:nvPr userDrawn="1"/>
            </p:nvSpPr>
            <p:spPr bwMode="auto">
              <a:xfrm>
                <a:off x="72" y="117"/>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2" name="Rectangle 268"/>
              <p:cNvSpPr>
                <a:spLocks noChangeArrowheads="1"/>
              </p:cNvSpPr>
              <p:nvPr userDrawn="1"/>
            </p:nvSpPr>
            <p:spPr bwMode="auto">
              <a:xfrm>
                <a:off x="211" y="253"/>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3" name="Rectangle 269"/>
              <p:cNvSpPr>
                <a:spLocks noChangeArrowheads="1"/>
              </p:cNvSpPr>
              <p:nvPr userDrawn="1"/>
            </p:nvSpPr>
            <p:spPr bwMode="auto">
              <a:xfrm>
                <a:off x="162" y="388"/>
                <a:ext cx="83"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4" name="Rectangle 270"/>
              <p:cNvSpPr>
                <a:spLocks noChangeArrowheads="1"/>
              </p:cNvSpPr>
              <p:nvPr userDrawn="1"/>
            </p:nvSpPr>
            <p:spPr bwMode="auto">
              <a:xfrm>
                <a:off x="117" y="343"/>
                <a:ext cx="45"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5" name="Rectangle 271"/>
              <p:cNvSpPr>
                <a:spLocks noChangeArrowheads="1"/>
              </p:cNvSpPr>
              <p:nvPr userDrawn="1"/>
            </p:nvSpPr>
            <p:spPr bwMode="auto">
              <a:xfrm>
                <a:off x="211" y="71"/>
                <a:ext cx="47"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6" name="Rectangle 272"/>
              <p:cNvSpPr>
                <a:spLocks noChangeArrowheads="1"/>
              </p:cNvSpPr>
              <p:nvPr userDrawn="1"/>
            </p:nvSpPr>
            <p:spPr bwMode="auto">
              <a:xfrm>
                <a:off x="117" y="480"/>
                <a:ext cx="45"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8" name="Group 273"/>
            <p:cNvGrpSpPr>
              <a:grpSpLocks/>
            </p:cNvGrpSpPr>
            <p:nvPr/>
          </p:nvGrpSpPr>
          <p:grpSpPr bwMode="auto">
            <a:xfrm rot="5400000">
              <a:off x="726" y="186"/>
              <a:ext cx="136" cy="363"/>
              <a:chOff x="68" y="73"/>
              <a:chExt cx="224" cy="457"/>
            </a:xfrm>
          </p:grpSpPr>
          <p:sp>
            <p:nvSpPr>
              <p:cNvPr id="285" name="Rectangle 274"/>
              <p:cNvSpPr>
                <a:spLocks noChangeArrowheads="1"/>
              </p:cNvSpPr>
              <p:nvPr userDrawn="1"/>
            </p:nvSpPr>
            <p:spPr bwMode="auto">
              <a:xfrm>
                <a:off x="72"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6" name="Rectangle 275"/>
              <p:cNvSpPr>
                <a:spLocks noChangeArrowheads="1"/>
              </p:cNvSpPr>
              <p:nvPr userDrawn="1"/>
            </p:nvSpPr>
            <p:spPr bwMode="auto">
              <a:xfrm>
                <a:off x="212" y="255"/>
                <a:ext cx="86"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7" name="Rectangle 276"/>
              <p:cNvSpPr>
                <a:spLocks noChangeArrowheads="1"/>
              </p:cNvSpPr>
              <p:nvPr userDrawn="1"/>
            </p:nvSpPr>
            <p:spPr bwMode="auto">
              <a:xfrm>
                <a:off x="168" y="390"/>
                <a:ext cx="84" cy="86"/>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8" name="Rectangle 277"/>
              <p:cNvSpPr>
                <a:spLocks noChangeArrowheads="1"/>
              </p:cNvSpPr>
              <p:nvPr userDrawn="1"/>
            </p:nvSpPr>
            <p:spPr bwMode="auto">
              <a:xfrm>
                <a:off x="120" y="345"/>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9" name="Rectangle 278"/>
              <p:cNvSpPr>
                <a:spLocks noChangeArrowheads="1"/>
              </p:cNvSpPr>
              <p:nvPr userDrawn="1"/>
            </p:nvSpPr>
            <p:spPr bwMode="auto">
              <a:xfrm>
                <a:off x="209"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90" name="Rectangle 279"/>
              <p:cNvSpPr>
                <a:spLocks noChangeArrowheads="1"/>
              </p:cNvSpPr>
              <p:nvPr userDrawn="1"/>
            </p:nvSpPr>
            <p:spPr bwMode="auto">
              <a:xfrm>
                <a:off x="120" y="482"/>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29" name="Group 280"/>
            <p:cNvGrpSpPr>
              <a:grpSpLocks/>
            </p:cNvGrpSpPr>
            <p:nvPr userDrawn="1"/>
          </p:nvGrpSpPr>
          <p:grpSpPr bwMode="auto">
            <a:xfrm>
              <a:off x="68" y="73"/>
              <a:ext cx="224" cy="457"/>
              <a:chOff x="68" y="73"/>
              <a:chExt cx="224" cy="457"/>
            </a:xfrm>
          </p:grpSpPr>
          <p:sp>
            <p:nvSpPr>
              <p:cNvPr id="279" name="Rectangle 281"/>
              <p:cNvSpPr>
                <a:spLocks noChangeArrowheads="1"/>
              </p:cNvSpPr>
              <p:nvPr userDrawn="1"/>
            </p:nvSpPr>
            <p:spPr bwMode="auto">
              <a:xfrm>
                <a:off x="72"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0" name="Rectangle 282"/>
              <p:cNvSpPr>
                <a:spLocks noChangeArrowheads="1"/>
              </p:cNvSpPr>
              <p:nvPr userDrawn="1"/>
            </p:nvSpPr>
            <p:spPr bwMode="auto">
              <a:xfrm>
                <a:off x="208" y="257"/>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1" name="Rectangle 283"/>
              <p:cNvSpPr>
                <a:spLocks noChangeArrowheads="1"/>
              </p:cNvSpPr>
              <p:nvPr userDrawn="1"/>
            </p:nvSpPr>
            <p:spPr bwMode="auto">
              <a:xfrm>
                <a:off x="162" y="393"/>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2" name="Rectangle 284"/>
              <p:cNvSpPr>
                <a:spLocks noChangeArrowheads="1"/>
              </p:cNvSpPr>
              <p:nvPr userDrawn="1"/>
            </p:nvSpPr>
            <p:spPr bwMode="auto">
              <a:xfrm>
                <a:off x="116" y="345"/>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3" name="Rectangle 285"/>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84" name="Rectangle 286"/>
              <p:cNvSpPr>
                <a:spLocks noChangeArrowheads="1"/>
              </p:cNvSpPr>
              <p:nvPr userDrawn="1"/>
            </p:nvSpPr>
            <p:spPr bwMode="auto">
              <a:xfrm>
                <a:off x="116" y="482"/>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0" name="Group 287"/>
            <p:cNvGrpSpPr>
              <a:grpSpLocks/>
            </p:cNvGrpSpPr>
            <p:nvPr userDrawn="1"/>
          </p:nvGrpSpPr>
          <p:grpSpPr bwMode="auto">
            <a:xfrm rot="10800000">
              <a:off x="0" y="527"/>
              <a:ext cx="224" cy="457"/>
              <a:chOff x="68" y="73"/>
              <a:chExt cx="224" cy="457"/>
            </a:xfrm>
          </p:grpSpPr>
          <p:sp>
            <p:nvSpPr>
              <p:cNvPr id="273" name="Rectangle 288"/>
              <p:cNvSpPr>
                <a:spLocks noChangeArrowheads="1"/>
              </p:cNvSpPr>
              <p:nvPr userDrawn="1"/>
            </p:nvSpPr>
            <p:spPr bwMode="auto">
              <a:xfrm>
                <a:off x="64" y="117"/>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4" name="Rectangle 289"/>
              <p:cNvSpPr>
                <a:spLocks noChangeArrowheads="1"/>
              </p:cNvSpPr>
              <p:nvPr userDrawn="1"/>
            </p:nvSpPr>
            <p:spPr bwMode="auto">
              <a:xfrm>
                <a:off x="200" y="253"/>
                <a:ext cx="89"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5" name="Rectangle 290"/>
              <p:cNvSpPr>
                <a:spLocks noChangeArrowheads="1"/>
              </p:cNvSpPr>
              <p:nvPr userDrawn="1"/>
            </p:nvSpPr>
            <p:spPr bwMode="auto">
              <a:xfrm>
                <a:off x="154" y="389"/>
                <a:ext cx="85"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6" name="Rectangle 291"/>
              <p:cNvSpPr>
                <a:spLocks noChangeArrowheads="1"/>
              </p:cNvSpPr>
              <p:nvPr userDrawn="1"/>
            </p:nvSpPr>
            <p:spPr bwMode="auto">
              <a:xfrm>
                <a:off x="109" y="34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7" name="Rectangle 292"/>
              <p:cNvSpPr>
                <a:spLocks noChangeArrowheads="1"/>
              </p:cNvSpPr>
              <p:nvPr userDrawn="1"/>
            </p:nvSpPr>
            <p:spPr bwMode="auto">
              <a:xfrm>
                <a:off x="200" y="71"/>
                <a:ext cx="45"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8" name="Rectangle 293"/>
              <p:cNvSpPr>
                <a:spLocks noChangeArrowheads="1"/>
              </p:cNvSpPr>
              <p:nvPr userDrawn="1"/>
            </p:nvSpPr>
            <p:spPr bwMode="auto">
              <a:xfrm>
                <a:off x="109" y="480"/>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1" name="Group 294"/>
            <p:cNvGrpSpPr>
              <a:grpSpLocks/>
            </p:cNvGrpSpPr>
            <p:nvPr userDrawn="1"/>
          </p:nvGrpSpPr>
          <p:grpSpPr bwMode="auto">
            <a:xfrm rot="10800000">
              <a:off x="340" y="0"/>
              <a:ext cx="224" cy="457"/>
              <a:chOff x="68" y="73"/>
              <a:chExt cx="224" cy="457"/>
            </a:xfrm>
          </p:grpSpPr>
          <p:sp>
            <p:nvSpPr>
              <p:cNvPr id="267" name="Rectangle 295"/>
              <p:cNvSpPr>
                <a:spLocks noChangeArrowheads="1"/>
              </p:cNvSpPr>
              <p:nvPr userDrawn="1"/>
            </p:nvSpPr>
            <p:spPr bwMode="auto">
              <a:xfrm>
                <a:off x="66" y="117"/>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8" name="Rectangle 296"/>
              <p:cNvSpPr>
                <a:spLocks noChangeArrowheads="1"/>
              </p:cNvSpPr>
              <p:nvPr userDrawn="1"/>
            </p:nvSpPr>
            <p:spPr bwMode="auto">
              <a:xfrm>
                <a:off x="204" y="253"/>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9" name="Rectangle 297"/>
              <p:cNvSpPr>
                <a:spLocks noChangeArrowheads="1"/>
              </p:cNvSpPr>
              <p:nvPr userDrawn="1"/>
            </p:nvSpPr>
            <p:spPr bwMode="auto">
              <a:xfrm>
                <a:off x="158" y="389"/>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0" name="Rectangle 298"/>
              <p:cNvSpPr>
                <a:spLocks noChangeArrowheads="1"/>
              </p:cNvSpPr>
              <p:nvPr userDrawn="1"/>
            </p:nvSpPr>
            <p:spPr bwMode="auto">
              <a:xfrm>
                <a:off x="111" y="34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1" name="Rectangle 299"/>
              <p:cNvSpPr>
                <a:spLocks noChangeArrowheads="1"/>
              </p:cNvSpPr>
              <p:nvPr userDrawn="1"/>
            </p:nvSpPr>
            <p:spPr bwMode="auto">
              <a:xfrm>
                <a:off x="204" y="71"/>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72" name="Rectangle 300"/>
              <p:cNvSpPr>
                <a:spLocks noChangeArrowheads="1"/>
              </p:cNvSpPr>
              <p:nvPr userDrawn="1"/>
            </p:nvSpPr>
            <p:spPr bwMode="auto">
              <a:xfrm>
                <a:off x="111" y="480"/>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2" name="Group 301"/>
            <p:cNvGrpSpPr>
              <a:grpSpLocks/>
            </p:cNvGrpSpPr>
            <p:nvPr userDrawn="1"/>
          </p:nvGrpSpPr>
          <p:grpSpPr bwMode="auto">
            <a:xfrm rot="5400000">
              <a:off x="684" y="-117"/>
              <a:ext cx="224" cy="457"/>
              <a:chOff x="68" y="73"/>
              <a:chExt cx="224" cy="457"/>
            </a:xfrm>
          </p:grpSpPr>
          <p:sp>
            <p:nvSpPr>
              <p:cNvPr id="261" name="Rectangle 302"/>
              <p:cNvSpPr>
                <a:spLocks noChangeArrowheads="1"/>
              </p:cNvSpPr>
              <p:nvPr userDrawn="1"/>
            </p:nvSpPr>
            <p:spPr bwMode="auto">
              <a:xfrm>
                <a:off x="70" y="119"/>
                <a:ext cx="158" cy="162"/>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2" name="Rectangle 303"/>
              <p:cNvSpPr>
                <a:spLocks noChangeArrowheads="1"/>
              </p:cNvSpPr>
              <p:nvPr userDrawn="1"/>
            </p:nvSpPr>
            <p:spPr bwMode="auto">
              <a:xfrm>
                <a:off x="207" y="255"/>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3" name="Rectangle 304"/>
              <p:cNvSpPr>
                <a:spLocks noChangeArrowheads="1"/>
              </p:cNvSpPr>
              <p:nvPr userDrawn="1"/>
            </p:nvSpPr>
            <p:spPr bwMode="auto">
              <a:xfrm>
                <a:off x="161" y="389"/>
                <a:ext cx="84" cy="89"/>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4" name="Rectangle 305"/>
              <p:cNvSpPr>
                <a:spLocks noChangeArrowheads="1"/>
              </p:cNvSpPr>
              <p:nvPr userDrawn="1"/>
            </p:nvSpPr>
            <p:spPr bwMode="auto">
              <a:xfrm>
                <a:off x="115"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5" name="Rectangle 306"/>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6" name="Rectangle 307"/>
              <p:cNvSpPr>
                <a:spLocks noChangeArrowheads="1"/>
              </p:cNvSpPr>
              <p:nvPr userDrawn="1"/>
            </p:nvSpPr>
            <p:spPr bwMode="auto">
              <a:xfrm>
                <a:off x="115" y="482"/>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3" name="Group 308"/>
            <p:cNvGrpSpPr>
              <a:grpSpLocks/>
            </p:cNvGrpSpPr>
            <p:nvPr userDrawn="1"/>
          </p:nvGrpSpPr>
          <p:grpSpPr bwMode="auto">
            <a:xfrm>
              <a:off x="476" y="300"/>
              <a:ext cx="224" cy="457"/>
              <a:chOff x="68" y="73"/>
              <a:chExt cx="224" cy="457"/>
            </a:xfrm>
          </p:grpSpPr>
          <p:sp>
            <p:nvSpPr>
              <p:cNvPr id="255" name="Rectangle 309"/>
              <p:cNvSpPr>
                <a:spLocks noChangeArrowheads="1"/>
              </p:cNvSpPr>
              <p:nvPr userDrawn="1"/>
            </p:nvSpPr>
            <p:spPr bwMode="auto">
              <a:xfrm>
                <a:off x="72" y="121"/>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6" name="Rectangle 310"/>
              <p:cNvSpPr>
                <a:spLocks noChangeArrowheads="1"/>
              </p:cNvSpPr>
              <p:nvPr userDrawn="1"/>
            </p:nvSpPr>
            <p:spPr bwMode="auto">
              <a:xfrm>
                <a:off x="210" y="257"/>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7" name="Rectangle 311"/>
              <p:cNvSpPr>
                <a:spLocks noChangeArrowheads="1"/>
              </p:cNvSpPr>
              <p:nvPr userDrawn="1"/>
            </p:nvSpPr>
            <p:spPr bwMode="auto">
              <a:xfrm>
                <a:off x="163" y="393"/>
                <a:ext cx="84"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8" name="Rectangle 312"/>
              <p:cNvSpPr>
                <a:spLocks noChangeArrowheads="1"/>
              </p:cNvSpPr>
              <p:nvPr userDrawn="1"/>
            </p:nvSpPr>
            <p:spPr bwMode="auto">
              <a:xfrm>
                <a:off x="118" y="347"/>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9" name="Rectangle 313"/>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60" name="Rectangle 314"/>
              <p:cNvSpPr>
                <a:spLocks noChangeArrowheads="1"/>
              </p:cNvSpPr>
              <p:nvPr userDrawn="1"/>
            </p:nvSpPr>
            <p:spPr bwMode="auto">
              <a:xfrm>
                <a:off x="118" y="484"/>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4" name="Group 315"/>
            <p:cNvGrpSpPr>
              <a:grpSpLocks/>
            </p:cNvGrpSpPr>
            <p:nvPr userDrawn="1"/>
          </p:nvGrpSpPr>
          <p:grpSpPr bwMode="auto">
            <a:xfrm rot="5400000">
              <a:off x="956" y="2"/>
              <a:ext cx="224" cy="457"/>
              <a:chOff x="68" y="73"/>
              <a:chExt cx="224" cy="457"/>
            </a:xfrm>
          </p:grpSpPr>
          <p:sp>
            <p:nvSpPr>
              <p:cNvPr id="249" name="Rectangle 316"/>
              <p:cNvSpPr>
                <a:spLocks noChangeArrowheads="1"/>
              </p:cNvSpPr>
              <p:nvPr userDrawn="1"/>
            </p:nvSpPr>
            <p:spPr bwMode="auto">
              <a:xfrm>
                <a:off x="70" y="119"/>
                <a:ext cx="158" cy="162"/>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0" name="Rectangle 317"/>
              <p:cNvSpPr>
                <a:spLocks noChangeArrowheads="1"/>
              </p:cNvSpPr>
              <p:nvPr userDrawn="1"/>
            </p:nvSpPr>
            <p:spPr bwMode="auto">
              <a:xfrm>
                <a:off x="207" y="253"/>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1" name="Rectangle 318"/>
              <p:cNvSpPr>
                <a:spLocks noChangeArrowheads="1"/>
              </p:cNvSpPr>
              <p:nvPr userDrawn="1"/>
            </p:nvSpPr>
            <p:spPr bwMode="auto">
              <a:xfrm>
                <a:off x="160" y="389"/>
                <a:ext cx="84" cy="89"/>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2" name="Rectangle 319"/>
              <p:cNvSpPr>
                <a:spLocks noChangeArrowheads="1"/>
              </p:cNvSpPr>
              <p:nvPr userDrawn="1"/>
            </p:nvSpPr>
            <p:spPr bwMode="auto">
              <a:xfrm>
                <a:off x="115" y="345"/>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3" name="Rectangle 320"/>
              <p:cNvSpPr>
                <a:spLocks noChangeArrowheads="1"/>
              </p:cNvSpPr>
              <p:nvPr userDrawn="1"/>
            </p:nvSpPr>
            <p:spPr bwMode="auto">
              <a:xfrm>
                <a:off x="206"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54" name="Rectangle 321"/>
              <p:cNvSpPr>
                <a:spLocks noChangeArrowheads="1"/>
              </p:cNvSpPr>
              <p:nvPr userDrawn="1"/>
            </p:nvSpPr>
            <p:spPr bwMode="auto">
              <a:xfrm>
                <a:off x="115" y="481"/>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5" name="Group 322"/>
            <p:cNvGrpSpPr>
              <a:grpSpLocks/>
            </p:cNvGrpSpPr>
            <p:nvPr userDrawn="1"/>
          </p:nvGrpSpPr>
          <p:grpSpPr bwMode="auto">
            <a:xfrm rot="5400000">
              <a:off x="1188" y="-122"/>
              <a:ext cx="119" cy="363"/>
              <a:chOff x="68" y="73"/>
              <a:chExt cx="224" cy="457"/>
            </a:xfrm>
          </p:grpSpPr>
          <p:sp>
            <p:nvSpPr>
              <p:cNvPr id="243" name="Rectangle 323"/>
              <p:cNvSpPr>
                <a:spLocks noChangeArrowheads="1"/>
              </p:cNvSpPr>
              <p:nvPr userDrawn="1"/>
            </p:nvSpPr>
            <p:spPr bwMode="auto">
              <a:xfrm>
                <a:off x="72" y="117"/>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4" name="Rectangle 324"/>
              <p:cNvSpPr>
                <a:spLocks noChangeArrowheads="1"/>
              </p:cNvSpPr>
              <p:nvPr userDrawn="1"/>
            </p:nvSpPr>
            <p:spPr bwMode="auto">
              <a:xfrm>
                <a:off x="211" y="253"/>
                <a:ext cx="88"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5" name="Rectangle 325"/>
              <p:cNvSpPr>
                <a:spLocks noChangeArrowheads="1"/>
              </p:cNvSpPr>
              <p:nvPr userDrawn="1"/>
            </p:nvSpPr>
            <p:spPr bwMode="auto">
              <a:xfrm>
                <a:off x="162" y="388"/>
                <a:ext cx="83" cy="87"/>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6" name="Rectangle 326"/>
              <p:cNvSpPr>
                <a:spLocks noChangeArrowheads="1"/>
              </p:cNvSpPr>
              <p:nvPr userDrawn="1"/>
            </p:nvSpPr>
            <p:spPr bwMode="auto">
              <a:xfrm>
                <a:off x="117" y="343"/>
                <a:ext cx="45"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7" name="Rectangle 327"/>
              <p:cNvSpPr>
                <a:spLocks noChangeArrowheads="1"/>
              </p:cNvSpPr>
              <p:nvPr userDrawn="1"/>
            </p:nvSpPr>
            <p:spPr bwMode="auto">
              <a:xfrm>
                <a:off x="211" y="71"/>
                <a:ext cx="47"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8" name="Rectangle 328"/>
              <p:cNvSpPr>
                <a:spLocks noChangeArrowheads="1"/>
              </p:cNvSpPr>
              <p:nvPr userDrawn="1"/>
            </p:nvSpPr>
            <p:spPr bwMode="auto">
              <a:xfrm>
                <a:off x="117" y="480"/>
                <a:ext cx="45"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nvGrpSpPr>
            <p:cNvPr id="236" name="Group 329"/>
            <p:cNvGrpSpPr>
              <a:grpSpLocks/>
            </p:cNvGrpSpPr>
            <p:nvPr userDrawn="1"/>
          </p:nvGrpSpPr>
          <p:grpSpPr bwMode="auto">
            <a:xfrm rot="5400000">
              <a:off x="726" y="186"/>
              <a:ext cx="136" cy="363"/>
              <a:chOff x="68" y="73"/>
              <a:chExt cx="224" cy="457"/>
            </a:xfrm>
          </p:grpSpPr>
          <p:sp>
            <p:nvSpPr>
              <p:cNvPr id="237" name="Rectangle 330"/>
              <p:cNvSpPr>
                <a:spLocks noChangeArrowheads="1"/>
              </p:cNvSpPr>
              <p:nvPr userDrawn="1"/>
            </p:nvSpPr>
            <p:spPr bwMode="auto">
              <a:xfrm>
                <a:off x="72" y="119"/>
                <a:ext cx="158" cy="164"/>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38" name="Rectangle 331"/>
              <p:cNvSpPr>
                <a:spLocks noChangeArrowheads="1"/>
              </p:cNvSpPr>
              <p:nvPr userDrawn="1"/>
            </p:nvSpPr>
            <p:spPr bwMode="auto">
              <a:xfrm>
                <a:off x="212" y="255"/>
                <a:ext cx="86" cy="91"/>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39" name="Rectangle 332"/>
              <p:cNvSpPr>
                <a:spLocks noChangeArrowheads="1"/>
              </p:cNvSpPr>
              <p:nvPr userDrawn="1"/>
            </p:nvSpPr>
            <p:spPr bwMode="auto">
              <a:xfrm>
                <a:off x="168" y="390"/>
                <a:ext cx="84" cy="86"/>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0" name="Rectangle 333"/>
              <p:cNvSpPr>
                <a:spLocks noChangeArrowheads="1"/>
              </p:cNvSpPr>
              <p:nvPr userDrawn="1"/>
            </p:nvSpPr>
            <p:spPr bwMode="auto">
              <a:xfrm>
                <a:off x="120" y="345"/>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1" name="Rectangle 334"/>
              <p:cNvSpPr>
                <a:spLocks noChangeArrowheads="1"/>
              </p:cNvSpPr>
              <p:nvPr userDrawn="1"/>
            </p:nvSpPr>
            <p:spPr bwMode="auto">
              <a:xfrm>
                <a:off x="209" y="73"/>
                <a:ext cx="46"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sp>
            <p:nvSpPr>
              <p:cNvPr id="242" name="Rectangle 335"/>
              <p:cNvSpPr>
                <a:spLocks noChangeArrowheads="1"/>
              </p:cNvSpPr>
              <p:nvPr userDrawn="1"/>
            </p:nvSpPr>
            <p:spPr bwMode="auto">
              <a:xfrm>
                <a:off x="120" y="482"/>
                <a:ext cx="44" cy="48"/>
              </a:xfrm>
              <a:prstGeom prst="rect">
                <a:avLst/>
              </a:prstGeom>
              <a:solidFill>
                <a:srgbClr val="A3D7E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ru-RU" smtClean="0">
                  <a:solidFill>
                    <a:srgbClr val="666699"/>
                  </a:solidFill>
                </a:endParaRPr>
              </a:p>
            </p:txBody>
          </p:sp>
        </p:grpSp>
      </p:grpSp>
      <p:sp>
        <p:nvSpPr>
          <p:cNvPr id="333" name="Line 336"/>
          <p:cNvSpPr>
            <a:spLocks noChangeShapeType="1"/>
          </p:cNvSpPr>
          <p:nvPr userDrawn="1"/>
        </p:nvSpPr>
        <p:spPr bwMode="auto">
          <a:xfrm>
            <a:off x="0" y="549275"/>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4" name="Rectangle 337"/>
          <p:cNvSpPr>
            <a:spLocks noChangeArrowheads="1"/>
          </p:cNvSpPr>
          <p:nvPr userDrawn="1"/>
        </p:nvSpPr>
        <p:spPr bwMode="auto">
          <a:xfrm>
            <a:off x="428625" y="433388"/>
            <a:ext cx="233363"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ru-RU" smtClean="0">
              <a:solidFill>
                <a:srgbClr val="FFFFFF"/>
              </a:solidFill>
            </a:endParaRPr>
          </a:p>
        </p:txBody>
      </p:sp>
      <p:sp>
        <p:nvSpPr>
          <p:cNvPr id="41178" name="Rectangle 218"/>
          <p:cNvSpPr>
            <a:spLocks noGrp="1" noChangeArrowheads="1"/>
          </p:cNvSpPr>
          <p:nvPr>
            <p:ph type="ctrTitle" sz="quarter"/>
          </p:nvPr>
        </p:nvSpPr>
        <p:spPr>
          <a:xfrm>
            <a:off x="742950" y="1844675"/>
            <a:ext cx="8420100" cy="1736725"/>
          </a:xfrm>
        </p:spPr>
        <p:txBody>
          <a:bodyPr anchor="b" anchorCtr="1"/>
          <a:lstStyle>
            <a:lvl1pPr>
              <a:defRPr sz="5400"/>
            </a:lvl1pPr>
          </a:lstStyle>
          <a:p>
            <a:pPr lvl="0"/>
            <a:r>
              <a:rPr lang="ru-RU" noProof="0" smtClean="0"/>
              <a:t>Образец заголовка</a:t>
            </a:r>
          </a:p>
        </p:txBody>
      </p:sp>
      <p:sp>
        <p:nvSpPr>
          <p:cNvPr id="41179" name="Rectangle 219"/>
          <p:cNvSpPr>
            <a:spLocks noGrp="1" noChangeArrowheads="1"/>
          </p:cNvSpPr>
          <p:nvPr>
            <p:ph type="subTitle" sz="quarter" idx="1"/>
          </p:nvPr>
        </p:nvSpPr>
        <p:spPr>
          <a:xfrm>
            <a:off x="1485900" y="3886200"/>
            <a:ext cx="6934200" cy="1752600"/>
          </a:xfrm>
        </p:spPr>
        <p:txBody>
          <a:bodyPr/>
          <a:lstStyle>
            <a:lvl1pPr marL="0" indent="0" algn="ctr">
              <a:buFont typeface="Wingdings" panose="05000000000000000000" pitchFamily="2" charset="2"/>
              <a:buNone/>
              <a:defRPr/>
            </a:lvl1pPr>
          </a:lstStyle>
          <a:p>
            <a:pPr lvl="0"/>
            <a:r>
              <a:rPr lang="ru-RU" noProof="0" smtClean="0"/>
              <a:t>Образец подзаголовка</a:t>
            </a:r>
          </a:p>
        </p:txBody>
      </p:sp>
      <p:sp>
        <p:nvSpPr>
          <p:cNvPr id="335" name="Rectangle 220"/>
          <p:cNvSpPr>
            <a:spLocks noGrp="1" noChangeArrowheads="1"/>
          </p:cNvSpPr>
          <p:nvPr>
            <p:ph type="dt" sz="quarter" idx="10"/>
          </p:nvPr>
        </p:nvSpPr>
        <p:spPr/>
        <p:txBody>
          <a:bodyPr/>
          <a:lstStyle>
            <a:lvl1pPr eaLnBrk="0" hangingPunct="0">
              <a:defRPr>
                <a:latin typeface="Arial" charset="0"/>
              </a:defRPr>
            </a:lvl1pPr>
          </a:lstStyle>
          <a:p>
            <a:pPr>
              <a:defRPr/>
            </a:pPr>
            <a:endParaRPr lang="ru-RU"/>
          </a:p>
        </p:txBody>
      </p:sp>
      <p:sp>
        <p:nvSpPr>
          <p:cNvPr id="336" name="Rectangle 221"/>
          <p:cNvSpPr>
            <a:spLocks noGrp="1" noChangeArrowheads="1"/>
          </p:cNvSpPr>
          <p:nvPr>
            <p:ph type="ftr" sz="quarter" idx="11"/>
          </p:nvPr>
        </p:nvSpPr>
        <p:spPr>
          <a:xfrm>
            <a:off x="3384550" y="6248400"/>
            <a:ext cx="3136900" cy="457200"/>
          </a:xfrm>
        </p:spPr>
        <p:txBody>
          <a:bodyPr/>
          <a:lstStyle>
            <a:lvl1pPr eaLnBrk="0" hangingPunct="0">
              <a:defRPr>
                <a:latin typeface="Arial" charset="0"/>
              </a:defRPr>
            </a:lvl1pPr>
          </a:lstStyle>
          <a:p>
            <a:pPr>
              <a:defRPr/>
            </a:pPr>
            <a:endParaRPr lang="ru-RU"/>
          </a:p>
        </p:txBody>
      </p:sp>
      <p:sp>
        <p:nvSpPr>
          <p:cNvPr id="337" name="Rectangle 222"/>
          <p:cNvSpPr>
            <a:spLocks noGrp="1" noChangeArrowheads="1"/>
          </p:cNvSpPr>
          <p:nvPr>
            <p:ph type="sldNum" sz="quarter" idx="12"/>
          </p:nvPr>
        </p:nvSpPr>
        <p:spPr/>
        <p:txBody>
          <a:bodyPr/>
          <a:lstStyle>
            <a:lvl1pPr eaLnBrk="0" hangingPunct="0">
              <a:defRPr>
                <a:latin typeface="Arial" charset="0"/>
              </a:defRPr>
            </a:lvl1pPr>
          </a:lstStyle>
          <a:p>
            <a:pPr>
              <a:defRPr/>
            </a:pPr>
            <a:fld id="{5425B2AC-DFF9-48AD-9F74-DD52D0A0AAF7}" type="slidenum">
              <a:rPr lang="ru-RU"/>
              <a:pPr>
                <a:defRPr/>
              </a:pPr>
              <a:t>‹#›</a:t>
            </a:fld>
            <a:endParaRPr lang="ru-RU"/>
          </a:p>
        </p:txBody>
      </p:sp>
    </p:spTree>
    <p:extLst>
      <p:ext uri="{BB962C8B-B14F-4D97-AF65-F5344CB8AC3E}">
        <p14:creationId xmlns:p14="http://schemas.microsoft.com/office/powerpoint/2010/main" val="20268101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eaLnBrk="0" hangingPunct="0">
              <a:defRPr>
                <a:latin typeface="Arial" charset="0"/>
              </a:defRPr>
            </a:lvl1pPr>
          </a:lstStyle>
          <a:p>
            <a:pPr>
              <a:defRPr/>
            </a:pPr>
            <a:fld id="{5E4A2FB9-CEFA-4041-9A46-8BBEBD80F749}" type="slidenum">
              <a:rPr lang="ru-RU"/>
              <a:pPr>
                <a:defRPr/>
              </a:pPr>
              <a:t>‹#›</a:t>
            </a:fld>
            <a:endParaRPr lang="ru-RU"/>
          </a:p>
        </p:txBody>
      </p:sp>
      <p:sp>
        <p:nvSpPr>
          <p:cNvPr id="5" name="Дата 4"/>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6" name="Нижний колонтитул 5"/>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32665349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275" y="1709738"/>
            <a:ext cx="8543925"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Номер слайда 3"/>
          <p:cNvSpPr>
            <a:spLocks noGrp="1"/>
          </p:cNvSpPr>
          <p:nvPr>
            <p:ph type="sldNum" sz="quarter" idx="10"/>
          </p:nvPr>
        </p:nvSpPr>
        <p:spPr/>
        <p:txBody>
          <a:bodyPr/>
          <a:lstStyle>
            <a:lvl1pPr eaLnBrk="0" hangingPunct="0">
              <a:defRPr>
                <a:latin typeface="Arial" charset="0"/>
              </a:defRPr>
            </a:lvl1pPr>
          </a:lstStyle>
          <a:p>
            <a:pPr>
              <a:defRPr/>
            </a:pPr>
            <a:fld id="{8574D0E5-F95D-4120-87D2-6FF725CB6C43}" type="slidenum">
              <a:rPr lang="ru-RU"/>
              <a:pPr>
                <a:defRPr/>
              </a:pPr>
              <a:t>‹#›</a:t>
            </a:fld>
            <a:endParaRPr lang="ru-RU"/>
          </a:p>
        </p:txBody>
      </p:sp>
      <p:sp>
        <p:nvSpPr>
          <p:cNvPr id="5" name="Дата 4"/>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6" name="Нижний колонтитул 5"/>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30622026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95300" y="1600200"/>
            <a:ext cx="43815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29200" y="1600200"/>
            <a:ext cx="43815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p:txBody>
          <a:bodyPr/>
          <a:lstStyle>
            <a:lvl1pPr eaLnBrk="0" hangingPunct="0">
              <a:defRPr>
                <a:latin typeface="Arial" charset="0"/>
              </a:defRPr>
            </a:lvl1pPr>
          </a:lstStyle>
          <a:p>
            <a:pPr>
              <a:defRPr/>
            </a:pPr>
            <a:fld id="{FDC75354-0644-4B30-B9F4-9783D148F6C5}" type="slidenum">
              <a:rPr lang="ru-RU"/>
              <a:pPr>
                <a:defRPr/>
              </a:pPr>
              <a:t>‹#›</a:t>
            </a:fld>
            <a:endParaRPr lang="ru-RU"/>
          </a:p>
        </p:txBody>
      </p:sp>
      <p:sp>
        <p:nvSpPr>
          <p:cNvPr id="6" name="Дата 5"/>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7" name="Нижний колонтитул 6"/>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6296259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625" y="365125"/>
            <a:ext cx="8543925"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82625" y="2505075"/>
            <a:ext cx="419100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14913" y="2505075"/>
            <a:ext cx="42116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sz="quarter" idx="10"/>
          </p:nvPr>
        </p:nvSpPr>
        <p:spPr/>
        <p:txBody>
          <a:bodyPr/>
          <a:lstStyle>
            <a:lvl1pPr eaLnBrk="0" hangingPunct="0">
              <a:defRPr>
                <a:latin typeface="Arial" charset="0"/>
              </a:defRPr>
            </a:lvl1pPr>
          </a:lstStyle>
          <a:p>
            <a:pPr>
              <a:defRPr/>
            </a:pPr>
            <a:fld id="{4B7AF498-F9D2-4083-B2F5-D71DA4F2A472}" type="slidenum">
              <a:rPr lang="ru-RU"/>
              <a:pPr>
                <a:defRPr/>
              </a:pPr>
              <a:t>‹#›</a:t>
            </a:fld>
            <a:endParaRPr lang="ru-RU"/>
          </a:p>
        </p:txBody>
      </p:sp>
      <p:sp>
        <p:nvSpPr>
          <p:cNvPr id="8" name="Дата 7"/>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9" name="Нижний колонтитул 8"/>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31967518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2"/>
          <p:cNvSpPr>
            <a:spLocks noGrp="1"/>
          </p:cNvSpPr>
          <p:nvPr>
            <p:ph type="sldNum" sz="quarter" idx="10"/>
          </p:nvPr>
        </p:nvSpPr>
        <p:spPr/>
        <p:txBody>
          <a:bodyPr/>
          <a:lstStyle>
            <a:lvl1pPr eaLnBrk="0" hangingPunct="0">
              <a:defRPr>
                <a:latin typeface="Arial" charset="0"/>
              </a:defRPr>
            </a:lvl1pPr>
          </a:lstStyle>
          <a:p>
            <a:pPr>
              <a:defRPr/>
            </a:pPr>
            <a:fld id="{464C55A3-A972-4776-A27B-ACDB5F43630A}" type="slidenum">
              <a:rPr lang="ru-RU"/>
              <a:pPr>
                <a:defRPr/>
              </a:pPr>
              <a:t>‹#›</a:t>
            </a:fld>
            <a:endParaRPr lang="ru-RU"/>
          </a:p>
        </p:txBody>
      </p:sp>
      <p:sp>
        <p:nvSpPr>
          <p:cNvPr id="4" name="Дата 3"/>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5" name="Нижний колонтитул 4"/>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364440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95300" y="1600200"/>
            <a:ext cx="43815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29200" y="1600200"/>
            <a:ext cx="43815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4"/>
          <p:cNvSpPr>
            <a:spLocks noGrp="1" noChangeArrowheads="1"/>
          </p:cNvSpPr>
          <p:nvPr>
            <p:ph type="sldNum" sz="quarter" idx="10"/>
          </p:nvPr>
        </p:nvSpPr>
        <p:spPr>
          <a:ln/>
        </p:spPr>
        <p:txBody>
          <a:bodyPr/>
          <a:lstStyle>
            <a:lvl1pPr>
              <a:defRPr/>
            </a:lvl1pPr>
          </a:lstStyle>
          <a:p>
            <a:pPr>
              <a:defRPr/>
            </a:pPr>
            <a:fld id="{6829B431-D586-42BF-BC07-9235617C4D12}"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4785631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lvl1pPr eaLnBrk="0" hangingPunct="0">
              <a:defRPr>
                <a:latin typeface="Arial" charset="0"/>
              </a:defRPr>
            </a:lvl1pPr>
          </a:lstStyle>
          <a:p>
            <a:pPr>
              <a:defRPr/>
            </a:pPr>
            <a:fld id="{4A0BF394-65D1-48E1-A514-479CE0DDF129}" type="slidenum">
              <a:rPr lang="ru-RU"/>
              <a:pPr>
                <a:defRPr/>
              </a:pPr>
              <a:t>‹#›</a:t>
            </a:fld>
            <a:endParaRPr lang="ru-RU"/>
          </a:p>
        </p:txBody>
      </p:sp>
      <p:sp>
        <p:nvSpPr>
          <p:cNvPr id="3" name="Дата 2"/>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4" name="Нижний колонтитул 3"/>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40473017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625" y="457200"/>
            <a:ext cx="3194050"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eaLnBrk="0" hangingPunct="0">
              <a:defRPr>
                <a:latin typeface="Arial" charset="0"/>
              </a:defRPr>
            </a:lvl1pPr>
          </a:lstStyle>
          <a:p>
            <a:pPr>
              <a:defRPr/>
            </a:pPr>
            <a:fld id="{73835AB3-7CF8-4547-A713-51D2CC91B5E6}" type="slidenum">
              <a:rPr lang="ru-RU"/>
              <a:pPr>
                <a:defRPr/>
              </a:pPr>
              <a:t>‹#›</a:t>
            </a:fld>
            <a:endParaRPr lang="ru-RU"/>
          </a:p>
        </p:txBody>
      </p:sp>
      <p:sp>
        <p:nvSpPr>
          <p:cNvPr id="6" name="Дата 5"/>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7" name="Нижний колонтитул 6"/>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4837108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625" y="457200"/>
            <a:ext cx="3194050"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Номер слайда 4"/>
          <p:cNvSpPr>
            <a:spLocks noGrp="1"/>
          </p:cNvSpPr>
          <p:nvPr>
            <p:ph type="sldNum" sz="quarter" idx="10"/>
          </p:nvPr>
        </p:nvSpPr>
        <p:spPr/>
        <p:txBody>
          <a:bodyPr/>
          <a:lstStyle>
            <a:lvl1pPr eaLnBrk="0" hangingPunct="0">
              <a:defRPr>
                <a:latin typeface="Arial" charset="0"/>
              </a:defRPr>
            </a:lvl1pPr>
          </a:lstStyle>
          <a:p>
            <a:pPr>
              <a:defRPr/>
            </a:pPr>
            <a:fld id="{DC716FCD-3408-481A-AF94-3873ED42F7A1}" type="slidenum">
              <a:rPr lang="ru-RU"/>
              <a:pPr>
                <a:defRPr/>
              </a:pPr>
              <a:t>‹#›</a:t>
            </a:fld>
            <a:endParaRPr lang="ru-RU"/>
          </a:p>
        </p:txBody>
      </p:sp>
      <p:sp>
        <p:nvSpPr>
          <p:cNvPr id="6" name="Дата 5"/>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7" name="Нижний колонтитул 6"/>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21345852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eaLnBrk="0" hangingPunct="0">
              <a:defRPr>
                <a:latin typeface="Arial" charset="0"/>
              </a:defRPr>
            </a:lvl1pPr>
          </a:lstStyle>
          <a:p>
            <a:pPr>
              <a:defRPr/>
            </a:pPr>
            <a:fld id="{58F77AF1-80E0-4E74-9992-017F23867368}" type="slidenum">
              <a:rPr lang="ru-RU"/>
              <a:pPr>
                <a:defRPr/>
              </a:pPr>
              <a:t>‹#›</a:t>
            </a:fld>
            <a:endParaRPr lang="ru-RU"/>
          </a:p>
        </p:txBody>
      </p:sp>
      <p:sp>
        <p:nvSpPr>
          <p:cNvPr id="5" name="Дата 4"/>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6" name="Нижний колонтитул 5"/>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22919615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8"/>
            <a:ext cx="222885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8"/>
            <a:ext cx="653415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3"/>
          <p:cNvSpPr>
            <a:spLocks noGrp="1"/>
          </p:cNvSpPr>
          <p:nvPr>
            <p:ph type="sldNum" sz="quarter" idx="10"/>
          </p:nvPr>
        </p:nvSpPr>
        <p:spPr/>
        <p:txBody>
          <a:bodyPr/>
          <a:lstStyle>
            <a:lvl1pPr eaLnBrk="0" hangingPunct="0">
              <a:defRPr>
                <a:latin typeface="Arial" charset="0"/>
              </a:defRPr>
            </a:lvl1pPr>
          </a:lstStyle>
          <a:p>
            <a:pPr>
              <a:defRPr/>
            </a:pPr>
            <a:fld id="{53295504-D519-4FC7-A8F1-AE7DD5EBC3E7}" type="slidenum">
              <a:rPr lang="ru-RU"/>
              <a:pPr>
                <a:defRPr/>
              </a:pPr>
              <a:t>‹#›</a:t>
            </a:fld>
            <a:endParaRPr lang="ru-RU"/>
          </a:p>
        </p:txBody>
      </p:sp>
      <p:sp>
        <p:nvSpPr>
          <p:cNvPr id="5" name="Дата 4"/>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6" name="Нижний колонтитул 5"/>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14482309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95300" y="274638"/>
            <a:ext cx="8915400" cy="58594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Номер слайда 2"/>
          <p:cNvSpPr>
            <a:spLocks noGrp="1"/>
          </p:cNvSpPr>
          <p:nvPr>
            <p:ph type="sldNum" sz="quarter" idx="10"/>
          </p:nvPr>
        </p:nvSpPr>
        <p:spPr/>
        <p:txBody>
          <a:bodyPr/>
          <a:lstStyle>
            <a:lvl1pPr eaLnBrk="0" hangingPunct="0">
              <a:defRPr>
                <a:latin typeface="Arial" charset="0"/>
              </a:defRPr>
            </a:lvl1pPr>
          </a:lstStyle>
          <a:p>
            <a:pPr>
              <a:defRPr/>
            </a:pPr>
            <a:fld id="{3D0FA37B-0663-4FD6-A7F5-ADC3703E56D6}" type="slidenum">
              <a:rPr lang="ru-RU"/>
              <a:pPr>
                <a:defRPr/>
              </a:pPr>
              <a:t>‹#›</a:t>
            </a:fld>
            <a:endParaRPr lang="ru-RU"/>
          </a:p>
        </p:txBody>
      </p:sp>
      <p:sp>
        <p:nvSpPr>
          <p:cNvPr id="4" name="Дата 3"/>
          <p:cNvSpPr>
            <a:spLocks noGrp="1"/>
          </p:cNvSpPr>
          <p:nvPr>
            <p:ph type="dt" sz="half" idx="11"/>
          </p:nvPr>
        </p:nvSpPr>
        <p:spPr/>
        <p:txBody>
          <a:bodyPr/>
          <a:lstStyle>
            <a:lvl1pPr eaLnBrk="0" hangingPunct="0">
              <a:defRPr>
                <a:latin typeface="Arial" charset="0"/>
              </a:defRPr>
            </a:lvl1pPr>
          </a:lstStyle>
          <a:p>
            <a:pPr>
              <a:defRPr/>
            </a:pPr>
            <a:endParaRPr lang="ru-RU"/>
          </a:p>
        </p:txBody>
      </p:sp>
      <p:sp>
        <p:nvSpPr>
          <p:cNvPr id="5" name="Нижний колонтитул 4"/>
          <p:cNvSpPr>
            <a:spLocks noGrp="1"/>
          </p:cNvSpPr>
          <p:nvPr>
            <p:ph type="ftr" sz="quarter" idx="12"/>
          </p:nvPr>
        </p:nvSpPr>
        <p:spPr/>
        <p:txBody>
          <a:bodyPr/>
          <a:lstStyle>
            <a:lvl1pPr eaLnBrk="0" hangingPunct="0">
              <a:defRPr>
                <a:latin typeface="Arial" charset="0"/>
              </a:defRPr>
            </a:lvl1pPr>
          </a:lstStyle>
          <a:p>
            <a:pPr>
              <a:defRPr/>
            </a:pPr>
            <a:endParaRPr lang="ru-RU"/>
          </a:p>
        </p:txBody>
      </p:sp>
    </p:spTree>
    <p:extLst>
      <p:ext uri="{BB962C8B-B14F-4D97-AF65-F5344CB8AC3E}">
        <p14:creationId xmlns:p14="http://schemas.microsoft.com/office/powerpoint/2010/main" val="18632229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91368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Заголовок 8"/>
          <p:cNvSpPr>
            <a:spLocks noGrp="1"/>
          </p:cNvSpPr>
          <p:nvPr>
            <p:ph type="ctrTitle"/>
          </p:nvPr>
        </p:nvSpPr>
        <p:spPr>
          <a:xfrm>
            <a:off x="742950" y="1752602"/>
            <a:ext cx="84201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742950" y="3611607"/>
            <a:ext cx="84201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4078" y="4953000"/>
            <a:ext cx="9910079"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hangingPunct="0"/>
              <a:endParaRPr lang="en-US">
                <a:solidFill>
                  <a:prstClr val="black"/>
                </a:solidFill>
                <a:latin typeface="Times New Roman" pitchFamily="18" charset="0"/>
                <a:cs typeface="Arial" charset="0"/>
              </a:endParaRPr>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hangingPunct="0"/>
              <a:endParaRPr lang="en-US">
                <a:solidFill>
                  <a:prstClr val="black"/>
                </a:solidFill>
                <a:latin typeface="Times New Roman" pitchFamily="18" charset="0"/>
                <a:cs typeface="Arial" charset="0"/>
              </a:endParaRPr>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CC676E64-CE32-4F21-A615-275E9A498BFC}" type="datetimeFigureOut">
              <a:rPr lang="ru-RU" altLang="ru-RU" smtClean="0"/>
              <a:pPr>
                <a:defRPr/>
              </a:pPr>
              <a:t>11/11/2014</a:t>
            </a:fld>
            <a:endParaRPr lang="ru-RU" alt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ltLang="ru-RU">
              <a:solidFill>
                <a:srgbClr val="2DA2BF">
                  <a:tint val="20000"/>
                </a:srgbClr>
              </a:solidFill>
            </a:endParaRPr>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90B30EF-D57D-4F1C-B857-B12110BA07A1}" type="slidenum">
              <a:rPr lang="ru-RU" altLang="ru-RU" smtClean="0"/>
              <a:pPr/>
              <a:t>‹#›</a:t>
            </a:fld>
            <a:endParaRPr lang="ru-RU" altLang="ru-RU"/>
          </a:p>
        </p:txBody>
      </p:sp>
    </p:spTree>
    <p:extLst>
      <p:ext uri="{BB962C8B-B14F-4D97-AF65-F5344CB8AC3E}">
        <p14:creationId xmlns:p14="http://schemas.microsoft.com/office/powerpoint/2010/main" val="20022963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7D26A48E-8C10-40D0-9E9D-058A46560892}" type="datetimeFigureOut">
              <a:rPr lang="ru-RU" altLang="ru-RU" smtClean="0">
                <a:solidFill>
                  <a:prstClr val="black"/>
                </a:solidFill>
              </a:rPr>
              <a:pPr>
                <a:defRPr/>
              </a:pPr>
              <a:t>11/11/2014</a:t>
            </a:fld>
            <a:endParaRPr lang="ru-RU" altLang="ru-RU">
              <a:solidFill>
                <a:prstClr val="black"/>
              </a:solidFill>
            </a:endParaRPr>
          </a:p>
        </p:txBody>
      </p:sp>
      <p:sp>
        <p:nvSpPr>
          <p:cNvPr id="5" name="Нижний колонтитул 4"/>
          <p:cNvSpPr>
            <a:spLocks noGrp="1"/>
          </p:cNvSpPr>
          <p:nvPr>
            <p:ph type="ftr" sz="quarter" idx="11"/>
          </p:nvPr>
        </p:nvSpPr>
        <p:spPr/>
        <p:txBody>
          <a:bodyPr/>
          <a:lstStyle>
            <a:extLst/>
          </a:lstStyle>
          <a:p>
            <a:pPr>
              <a:defRPr/>
            </a:pPr>
            <a:endParaRPr lang="ru-RU" altLang="ru-RU">
              <a:solidFill>
                <a:prstClr val="black"/>
              </a:solidFill>
            </a:endParaRPr>
          </a:p>
        </p:txBody>
      </p:sp>
      <p:sp>
        <p:nvSpPr>
          <p:cNvPr id="6" name="Номер слайда 5"/>
          <p:cNvSpPr>
            <a:spLocks noGrp="1"/>
          </p:cNvSpPr>
          <p:nvPr>
            <p:ph type="sldNum" sz="quarter" idx="12"/>
          </p:nvPr>
        </p:nvSpPr>
        <p:spPr/>
        <p:txBody>
          <a:bodyPr/>
          <a:lstStyle>
            <a:extLst/>
          </a:lstStyle>
          <a:p>
            <a:fld id="{E050A6BF-40C3-4366-8562-11088D3C0E23}" type="slidenum">
              <a:rPr lang="ru-RU" altLang="ru-RU" smtClean="0">
                <a:solidFill>
                  <a:prstClr val="black"/>
                </a:solidFill>
              </a:rPr>
              <a:pPr/>
              <a:t>‹#›</a:t>
            </a:fld>
            <a:endParaRPr lang="ru-RU" altLang="ru-RU">
              <a:solidFill>
                <a:prstClr val="black"/>
              </a:solidFill>
            </a:endParaRPr>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extLst>
      <p:ext uri="{BB962C8B-B14F-4D97-AF65-F5344CB8AC3E}">
        <p14:creationId xmlns:p14="http://schemas.microsoft.com/office/powerpoint/2010/main" val="2569401430"/>
      </p:ext>
    </p:extLst>
  </p:cSld>
  <p:clrMapOvr>
    <a:masterClrMapping/>
  </p:clrMapOvr>
  <p:timing>
    <p:tnLst>
      <p:par>
        <p:cTn xmlns:p14="http://schemas.microsoft.com/office/powerpoint/2010/mai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74" y="1059712"/>
            <a:ext cx="84201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249606" y="2931712"/>
            <a:ext cx="4953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CFC9D23A-7D96-4D92-AD75-23153378965E}" type="datetimeFigureOut">
              <a:rPr lang="ru-RU" altLang="ru-RU" smtClean="0">
                <a:solidFill>
                  <a:prstClr val="white"/>
                </a:solidFill>
              </a:rPr>
              <a:pPr>
                <a:defRPr/>
              </a:pPr>
              <a:t>11/11/2014</a:t>
            </a:fld>
            <a:endParaRPr lang="ru-RU" altLang="ru-RU">
              <a:solidFill>
                <a:prstClr val="white"/>
              </a:solidFill>
            </a:endParaRPr>
          </a:p>
        </p:txBody>
      </p:sp>
      <p:sp>
        <p:nvSpPr>
          <p:cNvPr id="5" name="Нижний колонтитул 4"/>
          <p:cNvSpPr>
            <a:spLocks noGrp="1"/>
          </p:cNvSpPr>
          <p:nvPr>
            <p:ph type="ftr" sz="quarter" idx="11"/>
          </p:nvPr>
        </p:nvSpPr>
        <p:spPr/>
        <p:txBody>
          <a:bodyPr/>
          <a:lstStyle>
            <a:extLst/>
          </a:lstStyle>
          <a:p>
            <a:pPr>
              <a:defRPr/>
            </a:pPr>
            <a:endParaRPr lang="ru-RU" altLang="ru-RU">
              <a:solidFill>
                <a:prstClr val="white"/>
              </a:solidFill>
            </a:endParaRPr>
          </a:p>
        </p:txBody>
      </p:sp>
      <p:sp>
        <p:nvSpPr>
          <p:cNvPr id="6" name="Номер слайда 5"/>
          <p:cNvSpPr>
            <a:spLocks noGrp="1"/>
          </p:cNvSpPr>
          <p:nvPr>
            <p:ph type="sldNum" sz="quarter" idx="12"/>
          </p:nvPr>
        </p:nvSpPr>
        <p:spPr/>
        <p:txBody>
          <a:bodyPr/>
          <a:lstStyle>
            <a:extLst/>
          </a:lstStyle>
          <a:p>
            <a:fld id="{283D2883-9747-4A02-B1EF-BA3B733E405F}" type="slidenum">
              <a:rPr lang="ru-RU" altLang="ru-RU" smtClean="0">
                <a:solidFill>
                  <a:prstClr val="white"/>
                </a:solidFill>
              </a:rPr>
              <a:pPr/>
              <a:t>‹#›</a:t>
            </a:fld>
            <a:endParaRPr lang="ru-RU" altLang="ru-RU">
              <a:solidFill>
                <a:prstClr val="white"/>
              </a:solidFill>
            </a:endParaRPr>
          </a:p>
        </p:txBody>
      </p:sp>
      <p:sp>
        <p:nvSpPr>
          <p:cNvPr id="7" name="Нашивка 6"/>
          <p:cNvSpPr/>
          <p:nvPr/>
        </p:nvSpPr>
        <p:spPr>
          <a:xfrm>
            <a:off x="3939737"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Нашивка 7"/>
          <p:cNvSpPr/>
          <p:nvPr/>
        </p:nvSpPr>
        <p:spPr>
          <a:xfrm>
            <a:off x="3737786"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431106742"/>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95300" y="1481329"/>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035550" y="1481329"/>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F19448AF-772E-408E-A019-D0CFC7324B6B}" type="datetimeFigureOut">
              <a:rPr lang="ru-RU" altLang="ru-RU" smtClean="0">
                <a:solidFill>
                  <a:prstClr val="white"/>
                </a:solidFill>
              </a:rPr>
              <a:pPr>
                <a:defRPr/>
              </a:pPr>
              <a:t>11/11/2014</a:t>
            </a:fld>
            <a:endParaRPr lang="ru-RU" altLang="ru-RU">
              <a:solidFill>
                <a:prstClr val="white"/>
              </a:solidFill>
            </a:endParaRPr>
          </a:p>
        </p:txBody>
      </p:sp>
      <p:sp>
        <p:nvSpPr>
          <p:cNvPr id="6" name="Нижний колонтитул 5"/>
          <p:cNvSpPr>
            <a:spLocks noGrp="1"/>
          </p:cNvSpPr>
          <p:nvPr>
            <p:ph type="ftr" sz="quarter" idx="11"/>
          </p:nvPr>
        </p:nvSpPr>
        <p:spPr/>
        <p:txBody>
          <a:bodyPr/>
          <a:lstStyle>
            <a:extLst/>
          </a:lstStyle>
          <a:p>
            <a:pPr>
              <a:defRPr/>
            </a:pPr>
            <a:endParaRPr lang="ru-RU" altLang="ru-RU">
              <a:solidFill>
                <a:prstClr val="white"/>
              </a:solidFill>
            </a:endParaRPr>
          </a:p>
        </p:txBody>
      </p:sp>
      <p:sp>
        <p:nvSpPr>
          <p:cNvPr id="7" name="Номер слайда 6"/>
          <p:cNvSpPr>
            <a:spLocks noGrp="1"/>
          </p:cNvSpPr>
          <p:nvPr>
            <p:ph type="sldNum" sz="quarter" idx="12"/>
          </p:nvPr>
        </p:nvSpPr>
        <p:spPr/>
        <p:txBody>
          <a:bodyPr/>
          <a:lstStyle>
            <a:extLst/>
          </a:lstStyle>
          <a:p>
            <a:fld id="{42838476-C19D-4255-AF70-F833B5415C46}" type="slidenum">
              <a:rPr lang="ru-RU" altLang="ru-RU" smtClean="0">
                <a:solidFill>
                  <a:prstClr val="white"/>
                </a:solidFill>
              </a:rPr>
              <a:pPr/>
              <a:t>‹#›</a:t>
            </a:fld>
            <a:endParaRPr lang="ru-RU" altLang="ru-RU">
              <a:solidFill>
                <a:prstClr val="white"/>
              </a:solidFill>
            </a:endParaRPr>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extLst>
      <p:ext uri="{BB962C8B-B14F-4D97-AF65-F5344CB8AC3E}">
        <p14:creationId xmlns:p14="http://schemas.microsoft.com/office/powerpoint/2010/main" val="68237291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4"/>
          <p:cNvSpPr>
            <a:spLocks noGrp="1" noChangeArrowheads="1"/>
          </p:cNvSpPr>
          <p:nvPr>
            <p:ph type="sldNum" sz="quarter" idx="10"/>
          </p:nvPr>
        </p:nvSpPr>
        <p:spPr>
          <a:ln/>
        </p:spPr>
        <p:txBody>
          <a:bodyPr/>
          <a:lstStyle>
            <a:lvl1pPr>
              <a:defRPr/>
            </a:lvl1pPr>
          </a:lstStyle>
          <a:p>
            <a:pPr>
              <a:defRPr/>
            </a:pPr>
            <a:fld id="{23F35F7D-E527-49FD-B13A-53E10E0251D7}" type="slidenum">
              <a:rPr lang="ru-RU" altLang="ru-RU"/>
              <a:pPr>
                <a:defRPr/>
              </a:pPr>
              <a:t>‹#›</a:t>
            </a:fld>
            <a:endParaRPr lang="ru-RU" altLang="ru-RU"/>
          </a:p>
        </p:txBody>
      </p:sp>
      <p:sp>
        <p:nvSpPr>
          <p:cNvPr id="8"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9"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7893933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89154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95300" y="5410200"/>
            <a:ext cx="437687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5032112" y="5410200"/>
            <a:ext cx="437859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95300" y="1444295"/>
            <a:ext cx="4376870"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5032111" y="1444295"/>
            <a:ext cx="4378590"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05905497-4484-48EF-A1CA-49B45145EE00}" type="datetimeFigureOut">
              <a:rPr lang="ru-RU" altLang="ru-RU" smtClean="0">
                <a:solidFill>
                  <a:prstClr val="black"/>
                </a:solidFill>
              </a:rPr>
              <a:pPr>
                <a:defRPr/>
              </a:pPr>
              <a:t>11/11/2014</a:t>
            </a:fld>
            <a:endParaRPr lang="ru-RU" altLang="ru-RU">
              <a:solidFill>
                <a:prstClr val="black"/>
              </a:solidFill>
            </a:endParaRPr>
          </a:p>
        </p:txBody>
      </p:sp>
      <p:sp>
        <p:nvSpPr>
          <p:cNvPr id="8" name="Нижний колонтитул 7"/>
          <p:cNvSpPr>
            <a:spLocks noGrp="1"/>
          </p:cNvSpPr>
          <p:nvPr>
            <p:ph type="ftr" sz="quarter" idx="11"/>
          </p:nvPr>
        </p:nvSpPr>
        <p:spPr/>
        <p:txBody>
          <a:bodyPr/>
          <a:lstStyle>
            <a:extLst/>
          </a:lstStyle>
          <a:p>
            <a:pPr>
              <a:defRPr/>
            </a:pPr>
            <a:endParaRPr lang="ru-RU" altLang="ru-RU">
              <a:solidFill>
                <a:prstClr val="black"/>
              </a:solidFill>
            </a:endParaRPr>
          </a:p>
        </p:txBody>
      </p:sp>
      <p:sp>
        <p:nvSpPr>
          <p:cNvPr id="9" name="Номер слайда 8"/>
          <p:cNvSpPr>
            <a:spLocks noGrp="1"/>
          </p:cNvSpPr>
          <p:nvPr>
            <p:ph type="sldNum" sz="quarter" idx="12"/>
          </p:nvPr>
        </p:nvSpPr>
        <p:spPr/>
        <p:txBody>
          <a:bodyPr/>
          <a:lstStyle>
            <a:extLst/>
          </a:lstStyle>
          <a:p>
            <a:fld id="{F3F2E49D-AB52-4A78-86EE-6E6D2E98500F}" type="slidenum">
              <a:rPr lang="ru-RU" altLang="ru-RU" smtClean="0">
                <a:solidFill>
                  <a:prstClr val="black"/>
                </a:solidFill>
              </a:rPr>
              <a:pPr/>
              <a:t>‹#›</a:t>
            </a:fld>
            <a:endParaRPr lang="ru-RU" altLang="ru-RU">
              <a:solidFill>
                <a:prstClr val="black"/>
              </a:solidFill>
            </a:endParaRPr>
          </a:p>
        </p:txBody>
      </p:sp>
    </p:spTree>
    <p:extLst>
      <p:ext uri="{BB962C8B-B14F-4D97-AF65-F5344CB8AC3E}">
        <p14:creationId xmlns:p14="http://schemas.microsoft.com/office/powerpoint/2010/main" val="2020778940"/>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D9954FF2-E761-4D09-914A-EBF6B16B5F30}" type="datetimeFigureOut">
              <a:rPr lang="ru-RU" altLang="ru-RU" smtClean="0">
                <a:solidFill>
                  <a:prstClr val="white"/>
                </a:solidFill>
              </a:rPr>
              <a:pPr>
                <a:defRPr/>
              </a:pPr>
              <a:t>11/11/2014</a:t>
            </a:fld>
            <a:endParaRPr lang="ru-RU" altLang="ru-RU">
              <a:solidFill>
                <a:prstClr val="white"/>
              </a:solidFill>
            </a:endParaRPr>
          </a:p>
        </p:txBody>
      </p:sp>
      <p:sp>
        <p:nvSpPr>
          <p:cNvPr id="4" name="Нижний колонтитул 3"/>
          <p:cNvSpPr>
            <a:spLocks noGrp="1"/>
          </p:cNvSpPr>
          <p:nvPr>
            <p:ph type="ftr" sz="quarter" idx="11"/>
          </p:nvPr>
        </p:nvSpPr>
        <p:spPr/>
        <p:txBody>
          <a:bodyPr/>
          <a:lstStyle>
            <a:extLst/>
          </a:lstStyle>
          <a:p>
            <a:pPr>
              <a:defRPr/>
            </a:pPr>
            <a:endParaRPr lang="ru-RU" altLang="ru-RU">
              <a:solidFill>
                <a:prstClr val="white"/>
              </a:solidFill>
            </a:endParaRPr>
          </a:p>
        </p:txBody>
      </p:sp>
      <p:sp>
        <p:nvSpPr>
          <p:cNvPr id="5" name="Номер слайда 4"/>
          <p:cNvSpPr>
            <a:spLocks noGrp="1"/>
          </p:cNvSpPr>
          <p:nvPr>
            <p:ph type="sldNum" sz="quarter" idx="12"/>
          </p:nvPr>
        </p:nvSpPr>
        <p:spPr/>
        <p:txBody>
          <a:bodyPr/>
          <a:lstStyle>
            <a:extLst/>
          </a:lstStyle>
          <a:p>
            <a:fld id="{116A05DA-4879-4153-849D-DEB82718A582}" type="slidenum">
              <a:rPr lang="ru-RU" altLang="ru-RU" smtClean="0">
                <a:solidFill>
                  <a:prstClr val="white"/>
                </a:solidFill>
              </a:rPr>
              <a:pPr/>
              <a:t>‹#›</a:t>
            </a:fld>
            <a:endParaRPr lang="ru-RU" altLang="ru-RU">
              <a:solidFill>
                <a:prstClr val="white"/>
              </a:solidFill>
            </a:endParaRPr>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extLst>
      <p:ext uri="{BB962C8B-B14F-4D97-AF65-F5344CB8AC3E}">
        <p14:creationId xmlns:p14="http://schemas.microsoft.com/office/powerpoint/2010/main" val="1790102594"/>
      </p:ext>
    </p:extLst>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1609F5BE-AFB7-44AC-B270-76985BFA5FFE}" type="datetimeFigureOut">
              <a:rPr lang="ru-RU" altLang="ru-RU" smtClean="0">
                <a:solidFill>
                  <a:prstClr val="black"/>
                </a:solidFill>
              </a:rPr>
              <a:pPr>
                <a:defRPr/>
              </a:pPr>
              <a:t>11/11/2014</a:t>
            </a:fld>
            <a:endParaRPr lang="ru-RU" altLang="ru-RU">
              <a:solidFill>
                <a:prstClr val="black"/>
              </a:solidFill>
            </a:endParaRPr>
          </a:p>
        </p:txBody>
      </p:sp>
      <p:sp>
        <p:nvSpPr>
          <p:cNvPr id="3" name="Нижний колонтитул 2"/>
          <p:cNvSpPr>
            <a:spLocks noGrp="1"/>
          </p:cNvSpPr>
          <p:nvPr>
            <p:ph type="ftr" sz="quarter" idx="11"/>
          </p:nvPr>
        </p:nvSpPr>
        <p:spPr/>
        <p:txBody>
          <a:bodyPr/>
          <a:lstStyle>
            <a:extLst/>
          </a:lstStyle>
          <a:p>
            <a:pPr>
              <a:defRPr/>
            </a:pPr>
            <a:endParaRPr lang="ru-RU" altLang="ru-RU">
              <a:solidFill>
                <a:prstClr val="black"/>
              </a:solidFill>
            </a:endParaRPr>
          </a:p>
        </p:txBody>
      </p:sp>
      <p:sp>
        <p:nvSpPr>
          <p:cNvPr id="4" name="Номер слайда 3"/>
          <p:cNvSpPr>
            <a:spLocks noGrp="1"/>
          </p:cNvSpPr>
          <p:nvPr>
            <p:ph type="sldNum" sz="quarter" idx="12"/>
          </p:nvPr>
        </p:nvSpPr>
        <p:spPr/>
        <p:txBody>
          <a:bodyPr/>
          <a:lstStyle>
            <a:extLst/>
          </a:lstStyle>
          <a:p>
            <a:fld id="{5E6E4A5D-63D3-4EF2-9518-7F465410D035}" type="slidenum">
              <a:rPr lang="ru-RU" altLang="ru-RU" smtClean="0">
                <a:solidFill>
                  <a:prstClr val="black"/>
                </a:solidFill>
              </a:rPr>
              <a:pPr/>
              <a:t>‹#›</a:t>
            </a:fld>
            <a:endParaRPr lang="ru-RU" altLang="ru-RU">
              <a:solidFill>
                <a:prstClr val="black"/>
              </a:solidFill>
            </a:endParaRPr>
          </a:p>
        </p:txBody>
      </p:sp>
    </p:spTree>
    <p:extLst>
      <p:ext uri="{BB962C8B-B14F-4D97-AF65-F5344CB8AC3E}">
        <p14:creationId xmlns:p14="http://schemas.microsoft.com/office/powerpoint/2010/main" val="26969705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4876800"/>
            <a:ext cx="8105257"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787900" y="5355102"/>
            <a:ext cx="4305808"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90600" y="274320"/>
            <a:ext cx="810310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7287618" y="6407944"/>
            <a:ext cx="2080260" cy="365760"/>
          </a:xfrm>
        </p:spPr>
        <p:txBody>
          <a:bodyPr/>
          <a:lstStyle>
            <a:extLst/>
          </a:lstStyle>
          <a:p>
            <a:pPr>
              <a:defRPr/>
            </a:pPr>
            <a:fld id="{1C6CC551-C85D-46D4-921A-DDC78545F409}" type="datetimeFigureOut">
              <a:rPr lang="ru-RU" altLang="ru-RU" smtClean="0">
                <a:solidFill>
                  <a:prstClr val="black"/>
                </a:solidFill>
              </a:rPr>
              <a:pPr>
                <a:defRPr/>
              </a:pPr>
              <a:t>11/11/2014</a:t>
            </a:fld>
            <a:endParaRPr lang="ru-RU" altLang="ru-RU">
              <a:solidFill>
                <a:prstClr val="black"/>
              </a:solidFill>
            </a:endParaRPr>
          </a:p>
        </p:txBody>
      </p:sp>
      <p:sp>
        <p:nvSpPr>
          <p:cNvPr id="6" name="Нижний колонтитул 5"/>
          <p:cNvSpPr>
            <a:spLocks noGrp="1"/>
          </p:cNvSpPr>
          <p:nvPr>
            <p:ph type="ftr" sz="quarter" idx="11"/>
          </p:nvPr>
        </p:nvSpPr>
        <p:spPr/>
        <p:txBody>
          <a:bodyPr/>
          <a:lstStyle>
            <a:extLst/>
          </a:lstStyle>
          <a:p>
            <a:pPr>
              <a:defRPr/>
            </a:pPr>
            <a:endParaRPr lang="ru-RU" altLang="ru-RU">
              <a:solidFill>
                <a:prstClr val="black"/>
              </a:solidFill>
            </a:endParaRPr>
          </a:p>
        </p:txBody>
      </p:sp>
      <p:sp>
        <p:nvSpPr>
          <p:cNvPr id="7" name="Номер слайда 6"/>
          <p:cNvSpPr>
            <a:spLocks noGrp="1"/>
          </p:cNvSpPr>
          <p:nvPr>
            <p:ph type="sldNum" sz="quarter" idx="12"/>
          </p:nvPr>
        </p:nvSpPr>
        <p:spPr/>
        <p:txBody>
          <a:bodyPr/>
          <a:lstStyle>
            <a:extLst/>
          </a:lstStyle>
          <a:p>
            <a:fld id="{B2DA3355-B53B-4D97-9117-2350D9AD1691}" type="slidenum">
              <a:rPr lang="ru-RU" altLang="ru-RU" smtClean="0">
                <a:solidFill>
                  <a:prstClr val="black"/>
                </a:solidFill>
              </a:rPr>
              <a:pPr/>
              <a:t>‹#›</a:t>
            </a:fld>
            <a:endParaRPr lang="ru-RU" altLang="ru-RU">
              <a:solidFill>
                <a:prstClr val="black"/>
              </a:solidFill>
            </a:endParaRPr>
          </a:p>
        </p:txBody>
      </p:sp>
    </p:spTree>
    <p:extLst>
      <p:ext uri="{BB962C8B-B14F-4D97-AF65-F5344CB8AC3E}">
        <p14:creationId xmlns:p14="http://schemas.microsoft.com/office/powerpoint/2010/main" val="1477321959"/>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236335" y="5443402"/>
            <a:ext cx="77597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47650" y="189968"/>
            <a:ext cx="94107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BFAE628D-45DE-420C-97C6-07D2A41CA523}" type="datetimeFigureOut">
              <a:rPr lang="ru-RU" altLang="ru-RU" smtClean="0">
                <a:solidFill>
                  <a:prstClr val="white"/>
                </a:solidFill>
              </a:rPr>
              <a:pPr>
                <a:defRPr/>
              </a:pPr>
              <a:t>11/11/2014</a:t>
            </a:fld>
            <a:endParaRPr lang="ru-RU" altLang="ru-RU">
              <a:solidFill>
                <a:prstClr val="white"/>
              </a:solidFill>
            </a:endParaRPr>
          </a:p>
        </p:txBody>
      </p:sp>
      <p:sp>
        <p:nvSpPr>
          <p:cNvPr id="6" name="Нижний колонтитул 5"/>
          <p:cNvSpPr>
            <a:spLocks noGrp="1"/>
          </p:cNvSpPr>
          <p:nvPr>
            <p:ph type="ftr" sz="quarter" idx="11"/>
          </p:nvPr>
        </p:nvSpPr>
        <p:spPr>
          <a:xfrm>
            <a:off x="4745079" y="6407945"/>
            <a:ext cx="2546571" cy="365125"/>
          </a:xfrm>
        </p:spPr>
        <p:txBody>
          <a:bodyPr/>
          <a:lstStyle>
            <a:lvl1pPr>
              <a:defRPr>
                <a:solidFill>
                  <a:schemeClr val="tx1"/>
                </a:solidFill>
              </a:defRPr>
            </a:lvl1pPr>
            <a:extLst/>
          </a:lstStyle>
          <a:p>
            <a:pPr>
              <a:defRPr/>
            </a:pPr>
            <a:endParaRPr lang="ru-RU" altLang="ru-RU">
              <a:solidFill>
                <a:prstClr val="white"/>
              </a:solidFill>
            </a:endParaRPr>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AE52E33-671A-44C9-A3BF-536C87AE864E}" type="slidenum">
              <a:rPr lang="ru-RU" altLang="ru-RU" smtClean="0">
                <a:solidFill>
                  <a:prstClr val="white"/>
                </a:solidFill>
              </a:rPr>
              <a:pPr/>
              <a:t>‹#›</a:t>
            </a:fld>
            <a:endParaRPr lang="ru-RU" altLang="ru-RU">
              <a:solidFill>
                <a:prstClr val="white"/>
              </a:solidFill>
            </a:endParaRPr>
          </a:p>
        </p:txBody>
      </p:sp>
      <p:sp>
        <p:nvSpPr>
          <p:cNvPr id="2" name="Заголовок 1"/>
          <p:cNvSpPr>
            <a:spLocks noGrp="1"/>
          </p:cNvSpPr>
          <p:nvPr>
            <p:ph type="title"/>
          </p:nvPr>
        </p:nvSpPr>
        <p:spPr>
          <a:xfrm>
            <a:off x="247650" y="4865122"/>
            <a:ext cx="8748385"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540879" y="5944936"/>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hangingPunct="0"/>
            <a:endParaRPr lang="en-US">
              <a:solidFill>
                <a:prstClr val="white"/>
              </a:solidFill>
              <a:latin typeface="Times New Roman" pitchFamily="18" charset="0"/>
              <a:cs typeface="Arial" charset="0"/>
            </a:endParaRPr>
          </a:p>
        </p:txBody>
      </p:sp>
      <p:sp>
        <p:nvSpPr>
          <p:cNvPr id="9" name="Полилиния 8"/>
          <p:cNvSpPr>
            <a:spLocks/>
          </p:cNvSpPr>
          <p:nvPr/>
        </p:nvSpPr>
        <p:spPr bwMode="auto">
          <a:xfrm>
            <a:off x="526194" y="593901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hangingPunct="0"/>
            <a:endParaRPr lang="en-US">
              <a:solidFill>
                <a:prstClr val="white"/>
              </a:solidFill>
              <a:latin typeface="Times New Roman" pitchFamily="18" charset="0"/>
              <a:cs typeface="Arial" charset="0"/>
            </a:endParaRPr>
          </a:p>
        </p:txBody>
      </p:sp>
      <p:sp>
        <p:nvSpPr>
          <p:cNvPr id="10" name="Прямоугольный треугольник 9"/>
          <p:cNvSpPr>
            <a:spLocks/>
          </p:cNvSpPr>
          <p:nvPr/>
        </p:nvSpPr>
        <p:spPr bwMode="auto">
          <a:xfrm>
            <a:off x="-6545" y="5791253"/>
            <a:ext cx="3685840"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Прямая соединительная линия 10"/>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938612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Нашивка 12"/>
          <p:cNvSpPr/>
          <p:nvPr/>
        </p:nvSpPr>
        <p:spPr>
          <a:xfrm>
            <a:off x="918417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2453362983"/>
      </p:ext>
    </p:extLst>
  </p:cSld>
  <p:clrMapOvr>
    <a:overrideClrMapping bg1="dk1" tx1="lt1" bg2="dk2" tx2="lt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95300" y="1481330"/>
            <a:ext cx="89154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2C550DF1-7015-46E3-BDA9-930C15BA6AE1}" type="datetimeFigureOut">
              <a:rPr lang="ru-RU" altLang="ru-RU" smtClean="0">
                <a:solidFill>
                  <a:prstClr val="black"/>
                </a:solidFill>
              </a:rPr>
              <a:pPr>
                <a:defRPr/>
              </a:pPr>
              <a:t>11/11/2014</a:t>
            </a:fld>
            <a:endParaRPr lang="ru-RU" altLang="ru-RU">
              <a:solidFill>
                <a:prstClr val="black"/>
              </a:solidFill>
            </a:endParaRPr>
          </a:p>
        </p:txBody>
      </p:sp>
      <p:sp>
        <p:nvSpPr>
          <p:cNvPr id="5" name="Нижний колонтитул 4"/>
          <p:cNvSpPr>
            <a:spLocks noGrp="1"/>
          </p:cNvSpPr>
          <p:nvPr>
            <p:ph type="ftr" sz="quarter" idx="11"/>
          </p:nvPr>
        </p:nvSpPr>
        <p:spPr/>
        <p:txBody>
          <a:bodyPr/>
          <a:lstStyle>
            <a:extLst/>
          </a:lstStyle>
          <a:p>
            <a:pPr>
              <a:defRPr/>
            </a:pPr>
            <a:endParaRPr lang="ru-RU" altLang="ru-RU">
              <a:solidFill>
                <a:prstClr val="black"/>
              </a:solidFill>
            </a:endParaRPr>
          </a:p>
        </p:txBody>
      </p:sp>
      <p:sp>
        <p:nvSpPr>
          <p:cNvPr id="6" name="Номер слайда 5"/>
          <p:cNvSpPr>
            <a:spLocks noGrp="1"/>
          </p:cNvSpPr>
          <p:nvPr>
            <p:ph type="sldNum" sz="quarter" idx="12"/>
          </p:nvPr>
        </p:nvSpPr>
        <p:spPr/>
        <p:txBody>
          <a:bodyPr/>
          <a:lstStyle>
            <a:extLst/>
          </a:lstStyle>
          <a:p>
            <a:fld id="{30B469EB-B8D1-4038-999C-28375FF67B23}" type="slidenum">
              <a:rPr lang="ru-RU" altLang="ru-RU" smtClean="0">
                <a:solidFill>
                  <a:prstClr val="black"/>
                </a:solidFill>
              </a:rPr>
              <a:pPr/>
              <a:t>‹#›</a:t>
            </a:fld>
            <a:endParaRPr lang="ru-RU" altLang="ru-RU">
              <a:solidFill>
                <a:prstClr val="black"/>
              </a:solidFill>
            </a:endParaRPr>
          </a:p>
        </p:txBody>
      </p:sp>
    </p:spTree>
    <p:extLst>
      <p:ext uri="{BB962C8B-B14F-4D97-AF65-F5344CB8AC3E}">
        <p14:creationId xmlns:p14="http://schemas.microsoft.com/office/powerpoint/2010/main" val="9832954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14347" y="274641"/>
            <a:ext cx="1925593"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95300" y="274641"/>
            <a:ext cx="685165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22C19C93-335A-41A9-8121-557E6F935CC0}" type="datetimeFigureOut">
              <a:rPr lang="ru-RU" altLang="ru-RU" smtClean="0">
                <a:solidFill>
                  <a:prstClr val="black"/>
                </a:solidFill>
              </a:rPr>
              <a:pPr>
                <a:defRPr/>
              </a:pPr>
              <a:t>11/11/2014</a:t>
            </a:fld>
            <a:endParaRPr lang="ru-RU" altLang="ru-RU">
              <a:solidFill>
                <a:prstClr val="black"/>
              </a:solidFill>
            </a:endParaRPr>
          </a:p>
        </p:txBody>
      </p:sp>
      <p:sp>
        <p:nvSpPr>
          <p:cNvPr id="5" name="Нижний колонтитул 4"/>
          <p:cNvSpPr>
            <a:spLocks noGrp="1"/>
          </p:cNvSpPr>
          <p:nvPr>
            <p:ph type="ftr" sz="quarter" idx="11"/>
          </p:nvPr>
        </p:nvSpPr>
        <p:spPr/>
        <p:txBody>
          <a:bodyPr/>
          <a:lstStyle>
            <a:extLst/>
          </a:lstStyle>
          <a:p>
            <a:pPr>
              <a:defRPr/>
            </a:pPr>
            <a:endParaRPr lang="ru-RU" altLang="ru-RU">
              <a:solidFill>
                <a:prstClr val="black"/>
              </a:solidFill>
            </a:endParaRPr>
          </a:p>
        </p:txBody>
      </p:sp>
      <p:sp>
        <p:nvSpPr>
          <p:cNvPr id="6" name="Номер слайда 5"/>
          <p:cNvSpPr>
            <a:spLocks noGrp="1"/>
          </p:cNvSpPr>
          <p:nvPr>
            <p:ph type="sldNum" sz="quarter" idx="12"/>
          </p:nvPr>
        </p:nvSpPr>
        <p:spPr/>
        <p:txBody>
          <a:bodyPr/>
          <a:lstStyle>
            <a:extLst/>
          </a:lstStyle>
          <a:p>
            <a:fld id="{DD51D687-8282-4428-B905-F2130BAAECDB}" type="slidenum">
              <a:rPr lang="ru-RU" altLang="ru-RU" smtClean="0">
                <a:solidFill>
                  <a:prstClr val="black"/>
                </a:solidFill>
              </a:rPr>
              <a:pPr/>
              <a:t>‹#›</a:t>
            </a:fld>
            <a:endParaRPr lang="ru-RU" altLang="ru-RU">
              <a:solidFill>
                <a:prstClr val="black"/>
              </a:solidFill>
            </a:endParaRPr>
          </a:p>
        </p:txBody>
      </p:sp>
    </p:spTree>
    <p:extLst>
      <p:ext uri="{BB962C8B-B14F-4D97-AF65-F5344CB8AC3E}">
        <p14:creationId xmlns:p14="http://schemas.microsoft.com/office/powerpoint/2010/main" val="320031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4"/>
          <p:cNvSpPr>
            <a:spLocks noGrp="1" noChangeArrowheads="1"/>
          </p:cNvSpPr>
          <p:nvPr>
            <p:ph type="sldNum" sz="quarter" idx="10"/>
          </p:nvPr>
        </p:nvSpPr>
        <p:spPr>
          <a:ln/>
        </p:spPr>
        <p:txBody>
          <a:bodyPr/>
          <a:lstStyle>
            <a:lvl1pPr>
              <a:defRPr/>
            </a:lvl1pPr>
          </a:lstStyle>
          <a:p>
            <a:pPr>
              <a:defRPr/>
            </a:pPr>
            <a:fld id="{78BA72EE-377A-42FD-9B84-EEFC1E4D5576}" type="slidenum">
              <a:rPr lang="ru-RU" altLang="ru-RU"/>
              <a:pPr>
                <a:defRPr/>
              </a:pPr>
              <a:t>‹#›</a:t>
            </a:fld>
            <a:endParaRPr lang="ru-RU" altLang="ru-RU"/>
          </a:p>
        </p:txBody>
      </p:sp>
      <p:sp>
        <p:nvSpPr>
          <p:cNvPr id="4"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5"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59034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4"/>
          <p:cNvSpPr>
            <a:spLocks noGrp="1" noChangeArrowheads="1"/>
          </p:cNvSpPr>
          <p:nvPr>
            <p:ph type="sldNum" sz="quarter" idx="10"/>
          </p:nvPr>
        </p:nvSpPr>
        <p:spPr>
          <a:ln/>
        </p:spPr>
        <p:txBody>
          <a:bodyPr/>
          <a:lstStyle>
            <a:lvl1pPr>
              <a:defRPr/>
            </a:lvl1pPr>
          </a:lstStyle>
          <a:p>
            <a:pPr>
              <a:defRPr/>
            </a:pPr>
            <a:fld id="{60C543CB-E7E6-4216-912D-DE00CB22CB92}" type="slidenum">
              <a:rPr lang="ru-RU" altLang="ru-RU"/>
              <a:pPr>
                <a:defRPr/>
              </a:pPr>
              <a:t>‹#›</a:t>
            </a:fld>
            <a:endParaRPr lang="ru-RU" altLang="ru-RU"/>
          </a:p>
        </p:txBody>
      </p:sp>
      <p:sp>
        <p:nvSpPr>
          <p:cNvPr id="3"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4"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92132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4"/>
          <p:cNvSpPr>
            <a:spLocks noGrp="1" noChangeArrowheads="1"/>
          </p:cNvSpPr>
          <p:nvPr>
            <p:ph type="sldNum" sz="quarter" idx="10"/>
          </p:nvPr>
        </p:nvSpPr>
        <p:spPr>
          <a:ln/>
        </p:spPr>
        <p:txBody>
          <a:bodyPr/>
          <a:lstStyle>
            <a:lvl1pPr>
              <a:defRPr/>
            </a:lvl1pPr>
          </a:lstStyle>
          <a:p>
            <a:pPr>
              <a:defRPr/>
            </a:pPr>
            <a:fld id="{4392D2E7-34EA-4D38-A819-9E812EFB67A6}"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79708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4"/>
          <p:cNvSpPr>
            <a:spLocks noGrp="1" noChangeArrowheads="1"/>
          </p:cNvSpPr>
          <p:nvPr>
            <p:ph type="sldNum" sz="quarter" idx="10"/>
          </p:nvPr>
        </p:nvSpPr>
        <p:spPr>
          <a:ln/>
        </p:spPr>
        <p:txBody>
          <a:bodyPr/>
          <a:lstStyle>
            <a:lvl1pPr>
              <a:defRPr/>
            </a:lvl1pPr>
          </a:lstStyle>
          <a:p>
            <a:pPr>
              <a:defRPr/>
            </a:pPr>
            <a:fld id="{EDB12B0D-35B3-4997-B929-DA6A374655B2}" type="slidenum">
              <a:rPr lang="ru-RU" altLang="ru-RU"/>
              <a:pPr>
                <a:defRPr/>
              </a:pPr>
              <a:t>‹#›</a:t>
            </a:fld>
            <a:endParaRPr lang="ru-RU" altLang="ru-RU"/>
          </a:p>
        </p:txBody>
      </p:sp>
      <p:sp>
        <p:nvSpPr>
          <p:cNvPr id="6" name="Rectangle 215"/>
          <p:cNvSpPr>
            <a:spLocks noGrp="1" noChangeArrowheads="1"/>
          </p:cNvSpPr>
          <p:nvPr>
            <p:ph type="dt" sz="half" idx="11"/>
          </p:nvPr>
        </p:nvSpPr>
        <p:spPr>
          <a:ln/>
        </p:spPr>
        <p:txBody>
          <a:bodyPr/>
          <a:lstStyle>
            <a:lvl1pPr>
              <a:defRPr/>
            </a:lvl1pPr>
          </a:lstStyle>
          <a:p>
            <a:pPr>
              <a:defRPr/>
            </a:pPr>
            <a:endParaRPr lang="ru-RU" altLang="ru-RU"/>
          </a:p>
        </p:txBody>
      </p:sp>
      <p:sp>
        <p:nvSpPr>
          <p:cNvPr id="7" name="Rectangle 216"/>
          <p:cNvSpPr>
            <a:spLocks noGrp="1" noChangeArrowheads="1"/>
          </p:cNvSpPr>
          <p:nvPr>
            <p:ph type="ftr" sz="quarter"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974257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theme" Target="../theme/theme4.xml"/><Relationship Id="rId14" Type="http://schemas.openxmlformats.org/officeDocument/2006/relationships/image" Target="../media/image1.pn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3" Type="http://schemas.openxmlformats.org/officeDocument/2006/relationships/image" Target="../media/image2.jpeg"/><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hidden">
          <a:xfrm rot="20798144" flipV="1">
            <a:off x="-23813" y="1639888"/>
            <a:ext cx="29987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39" name="Rectangle 3"/>
          <p:cNvSpPr>
            <a:spLocks noChangeArrowheads="1"/>
          </p:cNvSpPr>
          <p:nvPr/>
        </p:nvSpPr>
        <p:spPr bwMode="hidden">
          <a:xfrm rot="20774366" flipV="1">
            <a:off x="-41275" y="1789113"/>
            <a:ext cx="3495675"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0" name="Rectangle 4"/>
          <p:cNvSpPr>
            <a:spLocks noChangeArrowheads="1"/>
          </p:cNvSpPr>
          <p:nvPr/>
        </p:nvSpPr>
        <p:spPr bwMode="hidden">
          <a:xfrm rot="20757421" flipV="1">
            <a:off x="-46038" y="1901825"/>
            <a:ext cx="38623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1" name="Rectangle 5"/>
          <p:cNvSpPr>
            <a:spLocks noChangeArrowheads="1"/>
          </p:cNvSpPr>
          <p:nvPr/>
        </p:nvSpPr>
        <p:spPr bwMode="hidden">
          <a:xfrm rot="20684206" flipV="1">
            <a:off x="-74613" y="2036763"/>
            <a:ext cx="425926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2" name="Rectangle 6"/>
          <p:cNvSpPr>
            <a:spLocks noChangeArrowheads="1"/>
          </p:cNvSpPr>
          <p:nvPr/>
        </p:nvSpPr>
        <p:spPr bwMode="hidden">
          <a:xfrm rot="20631226" flipV="1">
            <a:off x="-87313" y="2217738"/>
            <a:ext cx="47640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3" name="Rectangle 7"/>
          <p:cNvSpPr>
            <a:spLocks noChangeArrowheads="1"/>
          </p:cNvSpPr>
          <p:nvPr/>
        </p:nvSpPr>
        <p:spPr bwMode="hidden">
          <a:xfrm rot="20554235" flipV="1">
            <a:off x="-111125" y="2417763"/>
            <a:ext cx="5257800"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4" name="Rectangle 8"/>
          <p:cNvSpPr>
            <a:spLocks noChangeArrowheads="1"/>
          </p:cNvSpPr>
          <p:nvPr/>
        </p:nvSpPr>
        <p:spPr bwMode="hidden">
          <a:xfrm rot="20466593" flipV="1">
            <a:off x="-160338" y="2689225"/>
            <a:ext cx="585311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5" name="Rectangle 9"/>
          <p:cNvSpPr>
            <a:spLocks noChangeArrowheads="1"/>
          </p:cNvSpPr>
          <p:nvPr/>
        </p:nvSpPr>
        <p:spPr bwMode="hidden">
          <a:xfrm rot="20343219" flipV="1">
            <a:off x="-169863" y="2957513"/>
            <a:ext cx="6446838" cy="9525"/>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6" name="Rectangle 10"/>
          <p:cNvSpPr>
            <a:spLocks noChangeArrowheads="1"/>
          </p:cNvSpPr>
          <p:nvPr/>
        </p:nvSpPr>
        <p:spPr bwMode="hidden">
          <a:xfrm rot="20211065" flipV="1">
            <a:off x="-284163" y="3259138"/>
            <a:ext cx="7239001" cy="9525"/>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7" name="Rectangle 11"/>
          <p:cNvSpPr>
            <a:spLocks noChangeArrowheads="1"/>
          </p:cNvSpPr>
          <p:nvPr/>
        </p:nvSpPr>
        <p:spPr bwMode="hidden">
          <a:xfrm rot="20102912" flipV="1">
            <a:off x="-368300" y="3633788"/>
            <a:ext cx="79327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8" name="Rectangle 12"/>
          <p:cNvSpPr>
            <a:spLocks noChangeArrowheads="1"/>
          </p:cNvSpPr>
          <p:nvPr/>
        </p:nvSpPr>
        <p:spPr bwMode="hidden">
          <a:xfrm rot="19923405" flipV="1">
            <a:off x="-538163" y="4154488"/>
            <a:ext cx="8942388"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9" name="Rectangle 13"/>
          <p:cNvSpPr>
            <a:spLocks noChangeArrowheads="1"/>
          </p:cNvSpPr>
          <p:nvPr/>
        </p:nvSpPr>
        <p:spPr bwMode="hidden">
          <a:xfrm rot="19686284" flipV="1">
            <a:off x="15875" y="4573588"/>
            <a:ext cx="9288463" cy="9525"/>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0" name="Rectangle 14"/>
          <p:cNvSpPr>
            <a:spLocks noChangeArrowheads="1"/>
          </p:cNvSpPr>
          <p:nvPr/>
        </p:nvSpPr>
        <p:spPr bwMode="hidden">
          <a:xfrm rot="19383534" flipV="1">
            <a:off x="2268538" y="4648200"/>
            <a:ext cx="7931150" cy="9525"/>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1" name="Rectangle 15"/>
          <p:cNvSpPr>
            <a:spLocks noChangeArrowheads="1"/>
          </p:cNvSpPr>
          <p:nvPr/>
        </p:nvSpPr>
        <p:spPr bwMode="hidden">
          <a:xfrm rot="18994182" flipV="1">
            <a:off x="4610100" y="4875213"/>
            <a:ext cx="6149975" cy="9525"/>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2" name="Rectangle 16"/>
          <p:cNvSpPr>
            <a:spLocks noChangeArrowheads="1"/>
          </p:cNvSpPr>
          <p:nvPr/>
        </p:nvSpPr>
        <p:spPr bwMode="hidden">
          <a:xfrm rot="18603245" flipV="1">
            <a:off x="7107238" y="5561013"/>
            <a:ext cx="3300412" cy="11112"/>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ffectLst>
                <a:outerShdw blurRad="38100" dist="38100" dir="2700000" algn="tl">
                  <a:srgbClr val="000000"/>
                </a:outerShdw>
              </a:effectLst>
            </a:endParaRPr>
          </a:p>
        </p:txBody>
      </p:sp>
      <p:sp>
        <p:nvSpPr>
          <p:cNvPr id="39953" name="Rectangle 17"/>
          <p:cNvSpPr>
            <a:spLocks noChangeArrowheads="1"/>
          </p:cNvSpPr>
          <p:nvPr/>
        </p:nvSpPr>
        <p:spPr bwMode="hidden">
          <a:xfrm rot="39991575" flipH="1" flipV="1">
            <a:off x="9266238" y="6613525"/>
            <a:ext cx="795337" cy="11113"/>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ffectLst>
                <a:outerShdw blurRad="38100" dist="38100" dir="2700000" algn="tl">
                  <a:srgbClr val="000000"/>
                </a:outerShdw>
              </a:effectLst>
            </a:endParaRPr>
          </a:p>
        </p:txBody>
      </p:sp>
      <p:sp>
        <p:nvSpPr>
          <p:cNvPr id="39954" name="Rectangle 18"/>
          <p:cNvSpPr>
            <a:spLocks noChangeArrowheads="1"/>
          </p:cNvSpPr>
          <p:nvPr/>
        </p:nvSpPr>
        <p:spPr bwMode="hidden">
          <a:xfrm rot="-20541361">
            <a:off x="-250825" y="3746500"/>
            <a:ext cx="10398125"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5" name="Rectangle 19"/>
          <p:cNvSpPr>
            <a:spLocks noChangeArrowheads="1"/>
          </p:cNvSpPr>
          <p:nvPr/>
        </p:nvSpPr>
        <p:spPr bwMode="hidden">
          <a:xfrm rot="-20036206">
            <a:off x="-341313" y="5391150"/>
            <a:ext cx="7124701"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6" name="Rectangle 20"/>
          <p:cNvSpPr>
            <a:spLocks noChangeArrowheads="1"/>
          </p:cNvSpPr>
          <p:nvPr/>
        </p:nvSpPr>
        <p:spPr bwMode="hidden">
          <a:xfrm rot="1732981">
            <a:off x="-284163" y="5753100"/>
            <a:ext cx="4822826"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7" name="Rectangle 21"/>
          <p:cNvSpPr>
            <a:spLocks noChangeArrowheads="1"/>
          </p:cNvSpPr>
          <p:nvPr/>
        </p:nvSpPr>
        <p:spPr bwMode="hidden">
          <a:xfrm rot="1969083">
            <a:off x="-188913" y="6226175"/>
            <a:ext cx="24082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8" name="Rectangle 22"/>
          <p:cNvSpPr>
            <a:spLocks noChangeArrowheads="1"/>
          </p:cNvSpPr>
          <p:nvPr/>
        </p:nvSpPr>
        <p:spPr bwMode="hidden">
          <a:xfrm rot="-20213826">
            <a:off x="-371475" y="5113338"/>
            <a:ext cx="9418638" cy="9525"/>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9" name="Rectangle 23"/>
          <p:cNvSpPr>
            <a:spLocks noChangeArrowheads="1"/>
          </p:cNvSpPr>
          <p:nvPr/>
        </p:nvSpPr>
        <p:spPr bwMode="hidden">
          <a:xfrm rot="22583969">
            <a:off x="-198438" y="3379788"/>
            <a:ext cx="10347326" cy="9525"/>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0" name="Rectangle 24"/>
          <p:cNvSpPr>
            <a:spLocks noChangeArrowheads="1"/>
          </p:cNvSpPr>
          <p:nvPr/>
        </p:nvSpPr>
        <p:spPr bwMode="hidden">
          <a:xfrm rot="930109" flipV="1">
            <a:off x="138113" y="3089275"/>
            <a:ext cx="98980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1" name="Rectangle 25"/>
          <p:cNvSpPr>
            <a:spLocks noChangeArrowheads="1"/>
          </p:cNvSpPr>
          <p:nvPr/>
        </p:nvSpPr>
        <p:spPr bwMode="hidden">
          <a:xfrm rot="-20731987">
            <a:off x="642938" y="2860675"/>
            <a:ext cx="94154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2" name="Rectangle 26"/>
          <p:cNvSpPr>
            <a:spLocks noChangeArrowheads="1"/>
          </p:cNvSpPr>
          <p:nvPr/>
        </p:nvSpPr>
        <p:spPr bwMode="hidden">
          <a:xfrm rot="-64024402">
            <a:off x="1458913" y="2511425"/>
            <a:ext cx="85566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3" name="Rectangle 27"/>
          <p:cNvSpPr>
            <a:spLocks noChangeArrowheads="1"/>
          </p:cNvSpPr>
          <p:nvPr/>
        </p:nvSpPr>
        <p:spPr bwMode="hidden">
          <a:xfrm rot="-42464612">
            <a:off x="1811338" y="2343150"/>
            <a:ext cx="81835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4" name="Rectangle 28"/>
          <p:cNvSpPr>
            <a:spLocks noChangeArrowheads="1"/>
          </p:cNvSpPr>
          <p:nvPr/>
        </p:nvSpPr>
        <p:spPr bwMode="hidden">
          <a:xfrm rot="-20907336">
            <a:off x="2139950" y="2185988"/>
            <a:ext cx="783590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5" name="Rectangle 29"/>
          <p:cNvSpPr>
            <a:spLocks noChangeArrowheads="1"/>
          </p:cNvSpPr>
          <p:nvPr/>
        </p:nvSpPr>
        <p:spPr bwMode="hidden">
          <a:xfrm rot="655690" flipV="1">
            <a:off x="2557463" y="2071688"/>
            <a:ext cx="7418387"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6" name="Rectangle 30"/>
          <p:cNvSpPr>
            <a:spLocks noChangeArrowheads="1"/>
          </p:cNvSpPr>
          <p:nvPr/>
        </p:nvSpPr>
        <p:spPr bwMode="hidden">
          <a:xfrm rot="636921" flipV="1">
            <a:off x="2838450" y="1933575"/>
            <a:ext cx="714375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7" name="Rectangle 31"/>
          <p:cNvSpPr>
            <a:spLocks noChangeArrowheads="1"/>
          </p:cNvSpPr>
          <p:nvPr/>
        </p:nvSpPr>
        <p:spPr bwMode="hidden">
          <a:xfrm rot="803987" flipV="1">
            <a:off x="1050925" y="2673350"/>
            <a:ext cx="89503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8" name="Rectangle 32"/>
          <p:cNvSpPr>
            <a:spLocks noChangeArrowheads="1"/>
          </p:cNvSpPr>
          <p:nvPr/>
        </p:nvSpPr>
        <p:spPr bwMode="hidden">
          <a:xfrm rot="1273217" flipV="1">
            <a:off x="-350838" y="4724400"/>
            <a:ext cx="10577513"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9" name="Rectangle 33"/>
          <p:cNvSpPr>
            <a:spLocks noChangeArrowheads="1"/>
          </p:cNvSpPr>
          <p:nvPr/>
        </p:nvSpPr>
        <p:spPr bwMode="hidden">
          <a:xfrm rot="1169729" flipV="1">
            <a:off x="-300038" y="4227513"/>
            <a:ext cx="10498138" cy="9525"/>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70" name="Oval 34"/>
          <p:cNvSpPr>
            <a:spLocks noChangeArrowheads="1"/>
          </p:cNvSpPr>
          <p:nvPr/>
        </p:nvSpPr>
        <p:spPr bwMode="hidden">
          <a:xfrm>
            <a:off x="1273175" y="5332413"/>
            <a:ext cx="288925" cy="1524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1" name="Oval 35"/>
          <p:cNvSpPr>
            <a:spLocks noChangeArrowheads="1"/>
          </p:cNvSpPr>
          <p:nvPr/>
        </p:nvSpPr>
        <p:spPr bwMode="hidden">
          <a:xfrm>
            <a:off x="406400" y="4879975"/>
            <a:ext cx="288925" cy="15081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2" name="Oval 36"/>
          <p:cNvSpPr>
            <a:spLocks noChangeArrowheads="1"/>
          </p:cNvSpPr>
          <p:nvPr/>
        </p:nvSpPr>
        <p:spPr bwMode="hidden">
          <a:xfrm>
            <a:off x="273050" y="5797550"/>
            <a:ext cx="338138" cy="1682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3" name="Oval 37"/>
          <p:cNvSpPr>
            <a:spLocks noChangeArrowheads="1"/>
          </p:cNvSpPr>
          <p:nvPr/>
        </p:nvSpPr>
        <p:spPr bwMode="hidden">
          <a:xfrm>
            <a:off x="3571875" y="4224338"/>
            <a:ext cx="268288" cy="1333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4" name="Oval 38"/>
          <p:cNvSpPr>
            <a:spLocks noChangeArrowheads="1"/>
          </p:cNvSpPr>
          <p:nvPr/>
        </p:nvSpPr>
        <p:spPr bwMode="hidden">
          <a:xfrm>
            <a:off x="2103438" y="4883150"/>
            <a:ext cx="288925" cy="15081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5" name="Oval 39"/>
          <p:cNvSpPr>
            <a:spLocks noChangeArrowheads="1"/>
          </p:cNvSpPr>
          <p:nvPr/>
        </p:nvSpPr>
        <p:spPr bwMode="hidden">
          <a:xfrm>
            <a:off x="2900363" y="4535488"/>
            <a:ext cx="268287" cy="1428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6" name="Oval 40"/>
          <p:cNvSpPr>
            <a:spLocks noChangeArrowheads="1"/>
          </p:cNvSpPr>
          <p:nvPr/>
        </p:nvSpPr>
        <p:spPr bwMode="hidden">
          <a:xfrm>
            <a:off x="1290638" y="4506913"/>
            <a:ext cx="258762" cy="141287"/>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7" name="Oval 41"/>
          <p:cNvSpPr>
            <a:spLocks noChangeArrowheads="1"/>
          </p:cNvSpPr>
          <p:nvPr/>
        </p:nvSpPr>
        <p:spPr bwMode="hidden">
          <a:xfrm>
            <a:off x="631825" y="4216400"/>
            <a:ext cx="257175" cy="1333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8" name="Oval 42"/>
          <p:cNvSpPr>
            <a:spLocks noChangeArrowheads="1"/>
          </p:cNvSpPr>
          <p:nvPr/>
        </p:nvSpPr>
        <p:spPr bwMode="hidden">
          <a:xfrm>
            <a:off x="2016125" y="4194175"/>
            <a:ext cx="268288" cy="13176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9" name="Oval 43"/>
          <p:cNvSpPr>
            <a:spLocks noChangeArrowheads="1"/>
          </p:cNvSpPr>
          <p:nvPr/>
        </p:nvSpPr>
        <p:spPr bwMode="hidden">
          <a:xfrm>
            <a:off x="4129088" y="3944938"/>
            <a:ext cx="268287" cy="13176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0" name="Oval 44"/>
          <p:cNvSpPr>
            <a:spLocks noChangeArrowheads="1"/>
          </p:cNvSpPr>
          <p:nvPr/>
        </p:nvSpPr>
        <p:spPr bwMode="hidden">
          <a:xfrm>
            <a:off x="3284538" y="3673475"/>
            <a:ext cx="230187" cy="11588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1" name="Oval 45"/>
          <p:cNvSpPr>
            <a:spLocks noChangeArrowheads="1"/>
          </p:cNvSpPr>
          <p:nvPr/>
        </p:nvSpPr>
        <p:spPr bwMode="hidden">
          <a:xfrm>
            <a:off x="3876675" y="3419475"/>
            <a:ext cx="230188"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2" name="Oval 46"/>
          <p:cNvSpPr>
            <a:spLocks noChangeArrowheads="1"/>
          </p:cNvSpPr>
          <p:nvPr/>
        </p:nvSpPr>
        <p:spPr bwMode="hidden">
          <a:xfrm>
            <a:off x="4716463" y="3659188"/>
            <a:ext cx="239712" cy="1143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3" name="Oval 47"/>
          <p:cNvSpPr>
            <a:spLocks noChangeArrowheads="1"/>
          </p:cNvSpPr>
          <p:nvPr/>
        </p:nvSpPr>
        <p:spPr bwMode="hidden">
          <a:xfrm>
            <a:off x="4835525" y="3013075"/>
            <a:ext cx="222250"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4" name="Oval 48"/>
          <p:cNvSpPr>
            <a:spLocks noChangeArrowheads="1"/>
          </p:cNvSpPr>
          <p:nvPr/>
        </p:nvSpPr>
        <p:spPr bwMode="hidden">
          <a:xfrm>
            <a:off x="6399213" y="2844800"/>
            <a:ext cx="220662"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5" name="Oval 49"/>
          <p:cNvSpPr>
            <a:spLocks noChangeArrowheads="1"/>
          </p:cNvSpPr>
          <p:nvPr/>
        </p:nvSpPr>
        <p:spPr bwMode="hidden">
          <a:xfrm>
            <a:off x="6067425" y="3009900"/>
            <a:ext cx="220663"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6" name="Oval 50"/>
          <p:cNvSpPr>
            <a:spLocks noChangeArrowheads="1"/>
          </p:cNvSpPr>
          <p:nvPr/>
        </p:nvSpPr>
        <p:spPr bwMode="hidden">
          <a:xfrm>
            <a:off x="5268913" y="2822575"/>
            <a:ext cx="220662" cy="9842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7" name="Oval 51"/>
          <p:cNvSpPr>
            <a:spLocks noChangeArrowheads="1"/>
          </p:cNvSpPr>
          <p:nvPr/>
        </p:nvSpPr>
        <p:spPr bwMode="hidden">
          <a:xfrm>
            <a:off x="5635625" y="3213100"/>
            <a:ext cx="230188" cy="11588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8" name="Oval 52"/>
          <p:cNvSpPr>
            <a:spLocks noChangeArrowheads="1"/>
          </p:cNvSpPr>
          <p:nvPr/>
        </p:nvSpPr>
        <p:spPr bwMode="hidden">
          <a:xfrm>
            <a:off x="5205413" y="3429000"/>
            <a:ext cx="228600" cy="9683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9" name="Oval 53"/>
          <p:cNvSpPr>
            <a:spLocks noChangeArrowheads="1"/>
          </p:cNvSpPr>
          <p:nvPr/>
        </p:nvSpPr>
        <p:spPr bwMode="hidden">
          <a:xfrm>
            <a:off x="2698750" y="3894138"/>
            <a:ext cx="257175" cy="1428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0" name="Oval 54"/>
          <p:cNvSpPr>
            <a:spLocks noChangeArrowheads="1"/>
          </p:cNvSpPr>
          <p:nvPr/>
        </p:nvSpPr>
        <p:spPr bwMode="hidden">
          <a:xfrm>
            <a:off x="3203575" y="3219450"/>
            <a:ext cx="239713" cy="968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1" name="Oval 55"/>
          <p:cNvSpPr>
            <a:spLocks noChangeArrowheads="1"/>
          </p:cNvSpPr>
          <p:nvPr/>
        </p:nvSpPr>
        <p:spPr bwMode="hidden">
          <a:xfrm>
            <a:off x="2601913" y="3452813"/>
            <a:ext cx="239712" cy="9683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2" name="Oval 56"/>
          <p:cNvSpPr>
            <a:spLocks noChangeArrowheads="1"/>
          </p:cNvSpPr>
          <p:nvPr/>
        </p:nvSpPr>
        <p:spPr bwMode="hidden">
          <a:xfrm>
            <a:off x="2047875" y="3668713"/>
            <a:ext cx="230188" cy="11430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3" name="Oval 57"/>
          <p:cNvSpPr>
            <a:spLocks noChangeArrowheads="1"/>
          </p:cNvSpPr>
          <p:nvPr/>
        </p:nvSpPr>
        <p:spPr bwMode="hidden">
          <a:xfrm>
            <a:off x="1984375" y="3249613"/>
            <a:ext cx="230188"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4" name="Oval 58"/>
          <p:cNvSpPr>
            <a:spLocks noChangeArrowheads="1"/>
          </p:cNvSpPr>
          <p:nvPr/>
        </p:nvSpPr>
        <p:spPr bwMode="hidden">
          <a:xfrm>
            <a:off x="1963738" y="2862263"/>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5" name="Oval 59"/>
          <p:cNvSpPr>
            <a:spLocks noChangeArrowheads="1"/>
          </p:cNvSpPr>
          <p:nvPr/>
        </p:nvSpPr>
        <p:spPr bwMode="hidden">
          <a:xfrm>
            <a:off x="2579688" y="3035300"/>
            <a:ext cx="220662"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6" name="Oval 60"/>
          <p:cNvSpPr>
            <a:spLocks noChangeArrowheads="1"/>
          </p:cNvSpPr>
          <p:nvPr/>
        </p:nvSpPr>
        <p:spPr bwMode="hidden">
          <a:xfrm>
            <a:off x="3101975" y="2859088"/>
            <a:ext cx="22066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7" name="Oval 61"/>
          <p:cNvSpPr>
            <a:spLocks noChangeArrowheads="1"/>
          </p:cNvSpPr>
          <p:nvPr/>
        </p:nvSpPr>
        <p:spPr bwMode="hidden">
          <a:xfrm>
            <a:off x="3713163" y="3024188"/>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8" name="Oval 62"/>
          <p:cNvSpPr>
            <a:spLocks noChangeArrowheads="1"/>
          </p:cNvSpPr>
          <p:nvPr/>
        </p:nvSpPr>
        <p:spPr bwMode="hidden">
          <a:xfrm>
            <a:off x="4183063" y="2836863"/>
            <a:ext cx="219075"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9" name="Oval 63"/>
          <p:cNvSpPr>
            <a:spLocks noChangeArrowheads="1"/>
          </p:cNvSpPr>
          <p:nvPr/>
        </p:nvSpPr>
        <p:spPr bwMode="hidden">
          <a:xfrm>
            <a:off x="808038" y="3225800"/>
            <a:ext cx="230187"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0" name="Oval 64"/>
          <p:cNvSpPr>
            <a:spLocks noChangeArrowheads="1"/>
          </p:cNvSpPr>
          <p:nvPr/>
        </p:nvSpPr>
        <p:spPr bwMode="hidden">
          <a:xfrm>
            <a:off x="117475" y="3438525"/>
            <a:ext cx="230188"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1" name="Oval 65"/>
          <p:cNvSpPr>
            <a:spLocks noChangeArrowheads="1"/>
          </p:cNvSpPr>
          <p:nvPr/>
        </p:nvSpPr>
        <p:spPr bwMode="hidden">
          <a:xfrm>
            <a:off x="1373188" y="3041650"/>
            <a:ext cx="219075" cy="968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2" name="Oval 66"/>
          <p:cNvSpPr>
            <a:spLocks noChangeArrowheads="1"/>
          </p:cNvSpPr>
          <p:nvPr/>
        </p:nvSpPr>
        <p:spPr bwMode="hidden">
          <a:xfrm>
            <a:off x="782638" y="2852738"/>
            <a:ext cx="220662"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3" name="Oval 67"/>
          <p:cNvSpPr>
            <a:spLocks noChangeArrowheads="1"/>
          </p:cNvSpPr>
          <p:nvPr/>
        </p:nvSpPr>
        <p:spPr bwMode="hidden">
          <a:xfrm>
            <a:off x="193675" y="3017838"/>
            <a:ext cx="220663"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4" name="Oval 68"/>
          <p:cNvSpPr>
            <a:spLocks noChangeArrowheads="1"/>
          </p:cNvSpPr>
          <p:nvPr/>
        </p:nvSpPr>
        <p:spPr bwMode="hidden">
          <a:xfrm>
            <a:off x="742950" y="3687763"/>
            <a:ext cx="23971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5" name="Oval 69"/>
          <p:cNvSpPr>
            <a:spLocks noChangeArrowheads="1"/>
          </p:cNvSpPr>
          <p:nvPr/>
        </p:nvSpPr>
        <p:spPr bwMode="hidden">
          <a:xfrm>
            <a:off x="1400175" y="3457575"/>
            <a:ext cx="230188"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6" name="Oval 70"/>
          <p:cNvSpPr>
            <a:spLocks noChangeArrowheads="1"/>
          </p:cNvSpPr>
          <p:nvPr/>
        </p:nvSpPr>
        <p:spPr bwMode="hidden">
          <a:xfrm>
            <a:off x="1357313" y="3924300"/>
            <a:ext cx="268287" cy="14128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7" name="Oval 71"/>
          <p:cNvSpPr>
            <a:spLocks noChangeArrowheads="1"/>
          </p:cNvSpPr>
          <p:nvPr/>
        </p:nvSpPr>
        <p:spPr bwMode="hidden">
          <a:xfrm>
            <a:off x="4375150" y="3198813"/>
            <a:ext cx="241300" cy="11430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8" name="Oval 72"/>
          <p:cNvSpPr>
            <a:spLocks noChangeArrowheads="1"/>
          </p:cNvSpPr>
          <p:nvPr/>
        </p:nvSpPr>
        <p:spPr bwMode="hidden">
          <a:xfrm>
            <a:off x="2505075" y="269875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9" name="Oval 73"/>
          <p:cNvSpPr>
            <a:spLocks noChangeArrowheads="1"/>
          </p:cNvSpPr>
          <p:nvPr/>
        </p:nvSpPr>
        <p:spPr bwMode="hidden">
          <a:xfrm>
            <a:off x="30051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0" name="Oval 74"/>
          <p:cNvSpPr>
            <a:spLocks noChangeArrowheads="1"/>
          </p:cNvSpPr>
          <p:nvPr/>
        </p:nvSpPr>
        <p:spPr bwMode="hidden">
          <a:xfrm>
            <a:off x="2381250"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1" name="Oval 75"/>
          <p:cNvSpPr>
            <a:spLocks noChangeArrowheads="1"/>
          </p:cNvSpPr>
          <p:nvPr/>
        </p:nvSpPr>
        <p:spPr bwMode="hidden">
          <a:xfrm>
            <a:off x="1879600" y="2532063"/>
            <a:ext cx="211138"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2" name="Oval 76"/>
          <p:cNvSpPr>
            <a:spLocks noChangeArrowheads="1"/>
          </p:cNvSpPr>
          <p:nvPr/>
        </p:nvSpPr>
        <p:spPr bwMode="hidden">
          <a:xfrm>
            <a:off x="1362075" y="2682875"/>
            <a:ext cx="212725"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3" name="Oval 77"/>
          <p:cNvSpPr>
            <a:spLocks noChangeArrowheads="1"/>
          </p:cNvSpPr>
          <p:nvPr/>
        </p:nvSpPr>
        <p:spPr bwMode="hidden">
          <a:xfrm>
            <a:off x="3459163" y="24003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4" name="Oval 78"/>
          <p:cNvSpPr>
            <a:spLocks noChangeArrowheads="1"/>
          </p:cNvSpPr>
          <p:nvPr/>
        </p:nvSpPr>
        <p:spPr bwMode="hidden">
          <a:xfrm>
            <a:off x="3589338" y="26924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5" name="Oval 79"/>
          <p:cNvSpPr>
            <a:spLocks noChangeArrowheads="1"/>
          </p:cNvSpPr>
          <p:nvPr/>
        </p:nvSpPr>
        <p:spPr bwMode="hidden">
          <a:xfrm>
            <a:off x="4032250" y="2541588"/>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6" name="Oval 80"/>
          <p:cNvSpPr>
            <a:spLocks noChangeArrowheads="1"/>
          </p:cNvSpPr>
          <p:nvPr/>
        </p:nvSpPr>
        <p:spPr bwMode="hidden">
          <a:xfrm>
            <a:off x="4616450" y="2676525"/>
            <a:ext cx="211138"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7" name="Oval 81"/>
          <p:cNvSpPr>
            <a:spLocks noChangeArrowheads="1"/>
          </p:cNvSpPr>
          <p:nvPr/>
        </p:nvSpPr>
        <p:spPr bwMode="hidden">
          <a:xfrm>
            <a:off x="1385888" y="2400300"/>
            <a:ext cx="211137"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8" name="Oval 82"/>
          <p:cNvSpPr>
            <a:spLocks noChangeArrowheads="1"/>
          </p:cNvSpPr>
          <p:nvPr/>
        </p:nvSpPr>
        <p:spPr bwMode="hidden">
          <a:xfrm>
            <a:off x="850900" y="2535238"/>
            <a:ext cx="21272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9" name="Oval 83"/>
          <p:cNvSpPr>
            <a:spLocks noChangeArrowheads="1"/>
          </p:cNvSpPr>
          <p:nvPr/>
        </p:nvSpPr>
        <p:spPr bwMode="hidden">
          <a:xfrm>
            <a:off x="392113" y="2393950"/>
            <a:ext cx="21113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0" name="Oval 84"/>
          <p:cNvSpPr>
            <a:spLocks noChangeArrowheads="1"/>
          </p:cNvSpPr>
          <p:nvPr/>
        </p:nvSpPr>
        <p:spPr bwMode="hidden">
          <a:xfrm>
            <a:off x="269875" y="2695575"/>
            <a:ext cx="211138"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1" name="Oval 85"/>
          <p:cNvSpPr>
            <a:spLocks noChangeArrowheads="1"/>
          </p:cNvSpPr>
          <p:nvPr/>
        </p:nvSpPr>
        <p:spPr bwMode="hidden">
          <a:xfrm>
            <a:off x="4965700" y="2532063"/>
            <a:ext cx="212725"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2" name="Oval 86"/>
          <p:cNvSpPr>
            <a:spLocks noChangeArrowheads="1"/>
          </p:cNvSpPr>
          <p:nvPr/>
        </p:nvSpPr>
        <p:spPr bwMode="hidden">
          <a:xfrm>
            <a:off x="5295900" y="2398713"/>
            <a:ext cx="212725"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3" name="Oval 87"/>
          <p:cNvSpPr>
            <a:spLocks noChangeArrowheads="1"/>
          </p:cNvSpPr>
          <p:nvPr/>
        </p:nvSpPr>
        <p:spPr bwMode="hidden">
          <a:xfrm>
            <a:off x="5624513" y="267970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4" name="Oval 88"/>
          <p:cNvSpPr>
            <a:spLocks noChangeArrowheads="1"/>
          </p:cNvSpPr>
          <p:nvPr/>
        </p:nvSpPr>
        <p:spPr bwMode="hidden">
          <a:xfrm>
            <a:off x="59388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5" name="Oval 89"/>
          <p:cNvSpPr>
            <a:spLocks noChangeArrowheads="1"/>
          </p:cNvSpPr>
          <p:nvPr/>
        </p:nvSpPr>
        <p:spPr bwMode="hidden">
          <a:xfrm>
            <a:off x="6278563"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6" name="Oval 90"/>
          <p:cNvSpPr>
            <a:spLocks noChangeArrowheads="1"/>
          </p:cNvSpPr>
          <p:nvPr/>
        </p:nvSpPr>
        <p:spPr bwMode="hidden">
          <a:xfrm>
            <a:off x="7310438" y="2401888"/>
            <a:ext cx="214312"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7" name="Oval 91"/>
          <p:cNvSpPr>
            <a:spLocks noChangeArrowheads="1"/>
          </p:cNvSpPr>
          <p:nvPr/>
        </p:nvSpPr>
        <p:spPr bwMode="hidden">
          <a:xfrm>
            <a:off x="6708775" y="2700338"/>
            <a:ext cx="220663"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8" name="Oval 92"/>
          <p:cNvSpPr>
            <a:spLocks noChangeArrowheads="1"/>
          </p:cNvSpPr>
          <p:nvPr/>
        </p:nvSpPr>
        <p:spPr bwMode="hidden">
          <a:xfrm>
            <a:off x="7027863" y="2552700"/>
            <a:ext cx="219075"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9" name="Oval 93"/>
          <p:cNvSpPr>
            <a:spLocks noChangeArrowheads="1"/>
          </p:cNvSpPr>
          <p:nvPr/>
        </p:nvSpPr>
        <p:spPr bwMode="hidden">
          <a:xfrm>
            <a:off x="2205038" y="5799138"/>
            <a:ext cx="336550" cy="1762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0" name="Oval 94"/>
          <p:cNvSpPr>
            <a:spLocks noChangeArrowheads="1"/>
          </p:cNvSpPr>
          <p:nvPr/>
        </p:nvSpPr>
        <p:spPr bwMode="hidden">
          <a:xfrm>
            <a:off x="1216025" y="6372225"/>
            <a:ext cx="328613" cy="1778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1" name="Oval 95"/>
          <p:cNvSpPr>
            <a:spLocks noChangeArrowheads="1"/>
          </p:cNvSpPr>
          <p:nvPr/>
        </p:nvSpPr>
        <p:spPr bwMode="hidden">
          <a:xfrm>
            <a:off x="3833813" y="4905375"/>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2" name="Oval 96"/>
          <p:cNvSpPr>
            <a:spLocks noChangeArrowheads="1"/>
          </p:cNvSpPr>
          <p:nvPr/>
        </p:nvSpPr>
        <p:spPr bwMode="hidden">
          <a:xfrm>
            <a:off x="4478338" y="4551363"/>
            <a:ext cx="268287" cy="141287"/>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3" name="Oval 97"/>
          <p:cNvSpPr>
            <a:spLocks noChangeArrowheads="1"/>
          </p:cNvSpPr>
          <p:nvPr/>
        </p:nvSpPr>
        <p:spPr bwMode="hidden">
          <a:xfrm>
            <a:off x="4999038" y="4235450"/>
            <a:ext cx="268287" cy="1333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4" name="Oval 98"/>
          <p:cNvSpPr>
            <a:spLocks noChangeArrowheads="1"/>
          </p:cNvSpPr>
          <p:nvPr/>
        </p:nvSpPr>
        <p:spPr bwMode="hidden">
          <a:xfrm>
            <a:off x="5586413" y="3895725"/>
            <a:ext cx="257175" cy="1428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5" name="Oval 99"/>
          <p:cNvSpPr>
            <a:spLocks noChangeArrowheads="1"/>
          </p:cNvSpPr>
          <p:nvPr/>
        </p:nvSpPr>
        <p:spPr bwMode="hidden">
          <a:xfrm>
            <a:off x="3097213" y="5334000"/>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6" name="Oval 100"/>
          <p:cNvSpPr>
            <a:spLocks noChangeArrowheads="1"/>
          </p:cNvSpPr>
          <p:nvPr/>
        </p:nvSpPr>
        <p:spPr bwMode="hidden">
          <a:xfrm>
            <a:off x="6040438" y="3654425"/>
            <a:ext cx="230187" cy="11588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7" name="Oval 101"/>
          <p:cNvSpPr>
            <a:spLocks noChangeArrowheads="1"/>
          </p:cNvSpPr>
          <p:nvPr/>
        </p:nvSpPr>
        <p:spPr bwMode="hidden">
          <a:xfrm>
            <a:off x="6845300" y="3197225"/>
            <a:ext cx="230188" cy="1143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8" name="Oval 102"/>
          <p:cNvSpPr>
            <a:spLocks noChangeArrowheads="1"/>
          </p:cNvSpPr>
          <p:nvPr/>
        </p:nvSpPr>
        <p:spPr bwMode="hidden">
          <a:xfrm>
            <a:off x="6454775" y="3425825"/>
            <a:ext cx="230188" cy="9683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9" name="Oval 103"/>
          <p:cNvSpPr>
            <a:spLocks noChangeArrowheads="1"/>
          </p:cNvSpPr>
          <p:nvPr/>
        </p:nvSpPr>
        <p:spPr bwMode="hidden">
          <a:xfrm>
            <a:off x="7181850" y="3013075"/>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0" name="Oval 104"/>
          <p:cNvSpPr>
            <a:spLocks noChangeArrowheads="1"/>
          </p:cNvSpPr>
          <p:nvPr/>
        </p:nvSpPr>
        <p:spPr bwMode="hidden">
          <a:xfrm>
            <a:off x="7461250" y="2852738"/>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1" name="Oval 105"/>
          <p:cNvSpPr>
            <a:spLocks noChangeArrowheads="1"/>
          </p:cNvSpPr>
          <p:nvPr/>
        </p:nvSpPr>
        <p:spPr bwMode="hidden">
          <a:xfrm>
            <a:off x="7747000" y="2698750"/>
            <a:ext cx="214313"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2" name="Oval 106"/>
          <p:cNvSpPr>
            <a:spLocks noChangeArrowheads="1"/>
          </p:cNvSpPr>
          <p:nvPr/>
        </p:nvSpPr>
        <p:spPr bwMode="hidden">
          <a:xfrm>
            <a:off x="8015288" y="2544763"/>
            <a:ext cx="212725"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3" name="Oval 107"/>
          <p:cNvSpPr>
            <a:spLocks noChangeArrowheads="1"/>
          </p:cNvSpPr>
          <p:nvPr/>
        </p:nvSpPr>
        <p:spPr bwMode="hidden">
          <a:xfrm>
            <a:off x="8259763" y="2400300"/>
            <a:ext cx="220662" cy="8096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4" name="Oval 108"/>
          <p:cNvSpPr>
            <a:spLocks noChangeArrowheads="1"/>
          </p:cNvSpPr>
          <p:nvPr/>
        </p:nvSpPr>
        <p:spPr bwMode="hidden">
          <a:xfrm>
            <a:off x="8478838" y="2271713"/>
            <a:ext cx="190500" cy="793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5" name="Oval 109"/>
          <p:cNvSpPr>
            <a:spLocks noChangeArrowheads="1"/>
          </p:cNvSpPr>
          <p:nvPr/>
        </p:nvSpPr>
        <p:spPr bwMode="hidden">
          <a:xfrm>
            <a:off x="6596063" y="2270125"/>
            <a:ext cx="192087" cy="793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6" name="Oval 110"/>
          <p:cNvSpPr>
            <a:spLocks noChangeArrowheads="1"/>
          </p:cNvSpPr>
          <p:nvPr/>
        </p:nvSpPr>
        <p:spPr bwMode="hidden">
          <a:xfrm>
            <a:off x="5651500" y="2270125"/>
            <a:ext cx="192088"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7" name="Oval 111"/>
          <p:cNvSpPr>
            <a:spLocks noChangeArrowheads="1"/>
          </p:cNvSpPr>
          <p:nvPr/>
        </p:nvSpPr>
        <p:spPr bwMode="hidden">
          <a:xfrm>
            <a:off x="5111750" y="2168525"/>
            <a:ext cx="190500"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8" name="Oval 112"/>
          <p:cNvSpPr>
            <a:spLocks noChangeArrowheads="1"/>
          </p:cNvSpPr>
          <p:nvPr/>
        </p:nvSpPr>
        <p:spPr bwMode="hidden">
          <a:xfrm>
            <a:off x="5421313" y="2051050"/>
            <a:ext cx="192087" cy="7937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9" name="Oval 113"/>
          <p:cNvSpPr>
            <a:spLocks noChangeArrowheads="1"/>
          </p:cNvSpPr>
          <p:nvPr/>
        </p:nvSpPr>
        <p:spPr bwMode="hidden">
          <a:xfrm>
            <a:off x="5194300" y="1857375"/>
            <a:ext cx="192088"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0" name="Oval 114"/>
          <p:cNvSpPr>
            <a:spLocks noChangeArrowheads="1"/>
          </p:cNvSpPr>
          <p:nvPr/>
        </p:nvSpPr>
        <p:spPr bwMode="hidden">
          <a:xfrm>
            <a:off x="4202113" y="2171700"/>
            <a:ext cx="192087"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1" name="Oval 115"/>
          <p:cNvSpPr>
            <a:spLocks noChangeArrowheads="1"/>
          </p:cNvSpPr>
          <p:nvPr/>
        </p:nvSpPr>
        <p:spPr bwMode="hidden">
          <a:xfrm>
            <a:off x="3957638" y="1936750"/>
            <a:ext cx="192087"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2" name="Oval 116"/>
          <p:cNvSpPr>
            <a:spLocks noChangeArrowheads="1"/>
          </p:cNvSpPr>
          <p:nvPr/>
        </p:nvSpPr>
        <p:spPr bwMode="hidden">
          <a:xfrm>
            <a:off x="3603625" y="2038350"/>
            <a:ext cx="192088"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3" name="Oval 117"/>
          <p:cNvSpPr>
            <a:spLocks noChangeArrowheads="1"/>
          </p:cNvSpPr>
          <p:nvPr/>
        </p:nvSpPr>
        <p:spPr bwMode="hidden">
          <a:xfrm>
            <a:off x="3832225" y="2289175"/>
            <a:ext cx="190500"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4" name="Oval 118"/>
          <p:cNvSpPr>
            <a:spLocks noChangeArrowheads="1"/>
          </p:cNvSpPr>
          <p:nvPr/>
        </p:nvSpPr>
        <p:spPr bwMode="hidden">
          <a:xfrm>
            <a:off x="1906588" y="2260600"/>
            <a:ext cx="19367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5" name="Oval 119"/>
          <p:cNvSpPr>
            <a:spLocks noChangeArrowheads="1"/>
          </p:cNvSpPr>
          <p:nvPr/>
        </p:nvSpPr>
        <p:spPr bwMode="hidden">
          <a:xfrm>
            <a:off x="1050925" y="2038350"/>
            <a:ext cx="190500"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6" name="Oval 120"/>
          <p:cNvSpPr>
            <a:spLocks noChangeArrowheads="1"/>
          </p:cNvSpPr>
          <p:nvPr/>
        </p:nvSpPr>
        <p:spPr bwMode="hidden">
          <a:xfrm>
            <a:off x="523875" y="2155825"/>
            <a:ext cx="192088"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7" name="Oval 121"/>
          <p:cNvSpPr>
            <a:spLocks noChangeArrowheads="1"/>
          </p:cNvSpPr>
          <p:nvPr/>
        </p:nvSpPr>
        <p:spPr bwMode="hidden">
          <a:xfrm>
            <a:off x="268288" y="1831975"/>
            <a:ext cx="19208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8" name="Oval 122"/>
          <p:cNvSpPr>
            <a:spLocks noChangeArrowheads="1"/>
          </p:cNvSpPr>
          <p:nvPr/>
        </p:nvSpPr>
        <p:spPr bwMode="hidden">
          <a:xfrm>
            <a:off x="7804150" y="2166938"/>
            <a:ext cx="182563" cy="71437"/>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9" name="Oval 123"/>
          <p:cNvSpPr>
            <a:spLocks noChangeArrowheads="1"/>
          </p:cNvSpPr>
          <p:nvPr/>
        </p:nvSpPr>
        <p:spPr bwMode="hidden">
          <a:xfrm>
            <a:off x="7578725" y="2286000"/>
            <a:ext cx="180975" cy="698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0" name="Oval 124"/>
          <p:cNvSpPr>
            <a:spLocks noChangeArrowheads="1"/>
          </p:cNvSpPr>
          <p:nvPr/>
        </p:nvSpPr>
        <p:spPr bwMode="hidden">
          <a:xfrm>
            <a:off x="6865938" y="2152650"/>
            <a:ext cx="182562" cy="71438"/>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1" name="Oval 125"/>
          <p:cNvSpPr>
            <a:spLocks noChangeArrowheads="1"/>
          </p:cNvSpPr>
          <p:nvPr/>
        </p:nvSpPr>
        <p:spPr bwMode="hidden">
          <a:xfrm>
            <a:off x="5961063" y="2152650"/>
            <a:ext cx="182562" cy="714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2" name="Oval 126"/>
          <p:cNvSpPr>
            <a:spLocks noChangeArrowheads="1"/>
          </p:cNvSpPr>
          <p:nvPr/>
        </p:nvSpPr>
        <p:spPr bwMode="hidden">
          <a:xfrm>
            <a:off x="4905375" y="1949450"/>
            <a:ext cx="182563"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3" name="Oval 127"/>
          <p:cNvSpPr>
            <a:spLocks noChangeArrowheads="1"/>
          </p:cNvSpPr>
          <p:nvPr/>
        </p:nvSpPr>
        <p:spPr bwMode="hidden">
          <a:xfrm>
            <a:off x="4605338" y="1760538"/>
            <a:ext cx="182562" cy="69850"/>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4" name="Oval 128"/>
          <p:cNvSpPr>
            <a:spLocks noChangeArrowheads="1"/>
          </p:cNvSpPr>
          <p:nvPr/>
        </p:nvSpPr>
        <p:spPr bwMode="hidden">
          <a:xfrm>
            <a:off x="4916488" y="1658938"/>
            <a:ext cx="182562"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5" name="Oval 129"/>
          <p:cNvSpPr>
            <a:spLocks noChangeArrowheads="1"/>
          </p:cNvSpPr>
          <p:nvPr/>
        </p:nvSpPr>
        <p:spPr bwMode="hidden">
          <a:xfrm>
            <a:off x="3340100" y="165100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6" name="Oval 130"/>
          <p:cNvSpPr>
            <a:spLocks noChangeArrowheads="1"/>
          </p:cNvSpPr>
          <p:nvPr/>
        </p:nvSpPr>
        <p:spPr bwMode="hidden">
          <a:xfrm>
            <a:off x="1871663" y="2027238"/>
            <a:ext cx="182562"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7" name="Oval 131"/>
          <p:cNvSpPr>
            <a:spLocks noChangeArrowheads="1"/>
          </p:cNvSpPr>
          <p:nvPr/>
        </p:nvSpPr>
        <p:spPr bwMode="hidden">
          <a:xfrm>
            <a:off x="1422400" y="214312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8" name="Oval 132"/>
          <p:cNvSpPr>
            <a:spLocks noChangeArrowheads="1"/>
          </p:cNvSpPr>
          <p:nvPr/>
        </p:nvSpPr>
        <p:spPr bwMode="hidden">
          <a:xfrm>
            <a:off x="923925" y="22669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9" name="Oval 133"/>
          <p:cNvSpPr>
            <a:spLocks noChangeArrowheads="1"/>
          </p:cNvSpPr>
          <p:nvPr/>
        </p:nvSpPr>
        <p:spPr bwMode="hidden">
          <a:xfrm>
            <a:off x="1092200" y="16827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0" name="Oval 134"/>
          <p:cNvSpPr>
            <a:spLocks noChangeArrowheads="1"/>
          </p:cNvSpPr>
          <p:nvPr/>
        </p:nvSpPr>
        <p:spPr bwMode="hidden">
          <a:xfrm>
            <a:off x="2647950" y="166687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1" name="Oval 135"/>
          <p:cNvSpPr>
            <a:spLocks noChangeArrowheads="1"/>
          </p:cNvSpPr>
          <p:nvPr/>
        </p:nvSpPr>
        <p:spPr bwMode="hidden">
          <a:xfrm>
            <a:off x="1925638" y="1687513"/>
            <a:ext cx="180975"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2" name="Oval 136"/>
          <p:cNvSpPr>
            <a:spLocks noChangeArrowheads="1"/>
          </p:cNvSpPr>
          <p:nvPr/>
        </p:nvSpPr>
        <p:spPr bwMode="hidden">
          <a:xfrm>
            <a:off x="7104063" y="2038350"/>
            <a:ext cx="192087" cy="714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3" name="Oval 137"/>
          <p:cNvSpPr>
            <a:spLocks noChangeArrowheads="1"/>
          </p:cNvSpPr>
          <p:nvPr/>
        </p:nvSpPr>
        <p:spPr bwMode="hidden">
          <a:xfrm>
            <a:off x="5980113" y="1846263"/>
            <a:ext cx="192087"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4" name="Oval 138"/>
          <p:cNvSpPr>
            <a:spLocks noChangeArrowheads="1"/>
          </p:cNvSpPr>
          <p:nvPr/>
        </p:nvSpPr>
        <p:spPr bwMode="hidden">
          <a:xfrm>
            <a:off x="5700713" y="1951038"/>
            <a:ext cx="193675"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5" name="Oval 139"/>
          <p:cNvSpPr>
            <a:spLocks noChangeArrowheads="1"/>
          </p:cNvSpPr>
          <p:nvPr/>
        </p:nvSpPr>
        <p:spPr bwMode="hidden">
          <a:xfrm>
            <a:off x="5459413" y="1765300"/>
            <a:ext cx="192087"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6" name="Oval 140"/>
          <p:cNvSpPr>
            <a:spLocks noChangeArrowheads="1"/>
          </p:cNvSpPr>
          <p:nvPr/>
        </p:nvSpPr>
        <p:spPr bwMode="hidden">
          <a:xfrm>
            <a:off x="4121150" y="166846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7" name="Oval 141"/>
          <p:cNvSpPr>
            <a:spLocks noChangeArrowheads="1"/>
          </p:cNvSpPr>
          <p:nvPr/>
        </p:nvSpPr>
        <p:spPr bwMode="hidden">
          <a:xfrm>
            <a:off x="4762500" y="2295525"/>
            <a:ext cx="190500" cy="698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8" name="Oval 142"/>
          <p:cNvSpPr>
            <a:spLocks noChangeArrowheads="1"/>
          </p:cNvSpPr>
          <p:nvPr/>
        </p:nvSpPr>
        <p:spPr bwMode="hidden">
          <a:xfrm>
            <a:off x="4567238" y="2054225"/>
            <a:ext cx="193675" cy="714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9" name="Oval 143"/>
          <p:cNvSpPr>
            <a:spLocks noChangeArrowheads="1"/>
          </p:cNvSpPr>
          <p:nvPr/>
        </p:nvSpPr>
        <p:spPr bwMode="hidden">
          <a:xfrm>
            <a:off x="4300538" y="1839913"/>
            <a:ext cx="192087"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0" name="Oval 144"/>
          <p:cNvSpPr>
            <a:spLocks noChangeArrowheads="1"/>
          </p:cNvSpPr>
          <p:nvPr/>
        </p:nvSpPr>
        <p:spPr bwMode="hidden">
          <a:xfrm>
            <a:off x="3821113" y="1747838"/>
            <a:ext cx="193675" cy="698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1" name="Oval 145"/>
          <p:cNvSpPr>
            <a:spLocks noChangeArrowheads="1"/>
          </p:cNvSpPr>
          <p:nvPr/>
        </p:nvSpPr>
        <p:spPr bwMode="hidden">
          <a:xfrm>
            <a:off x="3489325" y="1844675"/>
            <a:ext cx="190500" cy="71438"/>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2" name="Oval 146"/>
          <p:cNvSpPr>
            <a:spLocks noChangeArrowheads="1"/>
          </p:cNvSpPr>
          <p:nvPr/>
        </p:nvSpPr>
        <p:spPr bwMode="hidden">
          <a:xfrm>
            <a:off x="3224213" y="2152650"/>
            <a:ext cx="193675" cy="71438"/>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3" name="Oval 147"/>
          <p:cNvSpPr>
            <a:spLocks noChangeArrowheads="1"/>
          </p:cNvSpPr>
          <p:nvPr/>
        </p:nvSpPr>
        <p:spPr bwMode="hidden">
          <a:xfrm>
            <a:off x="3111500" y="1941513"/>
            <a:ext cx="190500"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4" name="Oval 148"/>
          <p:cNvSpPr>
            <a:spLocks noChangeArrowheads="1"/>
          </p:cNvSpPr>
          <p:nvPr/>
        </p:nvSpPr>
        <p:spPr bwMode="hidden">
          <a:xfrm>
            <a:off x="2989263" y="1743075"/>
            <a:ext cx="1920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5" name="Oval 149"/>
          <p:cNvSpPr>
            <a:spLocks noChangeArrowheads="1"/>
          </p:cNvSpPr>
          <p:nvPr/>
        </p:nvSpPr>
        <p:spPr bwMode="hidden">
          <a:xfrm>
            <a:off x="2722563" y="2046288"/>
            <a:ext cx="192087"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6" name="Oval 150"/>
          <p:cNvSpPr>
            <a:spLocks noChangeArrowheads="1"/>
          </p:cNvSpPr>
          <p:nvPr/>
        </p:nvSpPr>
        <p:spPr bwMode="hidden">
          <a:xfrm>
            <a:off x="2371725" y="213201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7" name="Oval 151"/>
          <p:cNvSpPr>
            <a:spLocks noChangeArrowheads="1"/>
          </p:cNvSpPr>
          <p:nvPr/>
        </p:nvSpPr>
        <p:spPr bwMode="hidden">
          <a:xfrm>
            <a:off x="2628900" y="1835150"/>
            <a:ext cx="193675"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8" name="Oval 152"/>
          <p:cNvSpPr>
            <a:spLocks noChangeArrowheads="1"/>
          </p:cNvSpPr>
          <p:nvPr/>
        </p:nvSpPr>
        <p:spPr bwMode="hidden">
          <a:xfrm>
            <a:off x="2225675" y="1939925"/>
            <a:ext cx="192088"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9" name="Oval 153"/>
          <p:cNvSpPr>
            <a:spLocks noChangeArrowheads="1"/>
          </p:cNvSpPr>
          <p:nvPr/>
        </p:nvSpPr>
        <p:spPr bwMode="hidden">
          <a:xfrm>
            <a:off x="2260600" y="1765300"/>
            <a:ext cx="192088"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0" name="Oval 154"/>
          <p:cNvSpPr>
            <a:spLocks noChangeArrowheads="1"/>
          </p:cNvSpPr>
          <p:nvPr/>
        </p:nvSpPr>
        <p:spPr bwMode="hidden">
          <a:xfrm>
            <a:off x="1860550" y="1851025"/>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1" name="Oval 155"/>
          <p:cNvSpPr>
            <a:spLocks noChangeArrowheads="1"/>
          </p:cNvSpPr>
          <p:nvPr/>
        </p:nvSpPr>
        <p:spPr bwMode="hidden">
          <a:xfrm>
            <a:off x="1508125" y="1779588"/>
            <a:ext cx="19208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2" name="Oval 156"/>
          <p:cNvSpPr>
            <a:spLocks noChangeArrowheads="1"/>
          </p:cNvSpPr>
          <p:nvPr/>
        </p:nvSpPr>
        <p:spPr bwMode="hidden">
          <a:xfrm>
            <a:off x="1504950" y="1930400"/>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3" name="Oval 157"/>
          <p:cNvSpPr>
            <a:spLocks noChangeArrowheads="1"/>
          </p:cNvSpPr>
          <p:nvPr/>
        </p:nvSpPr>
        <p:spPr bwMode="hidden">
          <a:xfrm>
            <a:off x="1169988" y="1857375"/>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4" name="Oval 158"/>
          <p:cNvSpPr>
            <a:spLocks noChangeArrowheads="1"/>
          </p:cNvSpPr>
          <p:nvPr/>
        </p:nvSpPr>
        <p:spPr bwMode="hidden">
          <a:xfrm>
            <a:off x="706438" y="1955800"/>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5" name="Oval 159"/>
          <p:cNvSpPr>
            <a:spLocks noChangeArrowheads="1"/>
          </p:cNvSpPr>
          <p:nvPr/>
        </p:nvSpPr>
        <p:spPr bwMode="hidden">
          <a:xfrm>
            <a:off x="746125" y="1746250"/>
            <a:ext cx="193675"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6" name="Oval 160"/>
          <p:cNvSpPr>
            <a:spLocks noChangeArrowheads="1"/>
          </p:cNvSpPr>
          <p:nvPr/>
        </p:nvSpPr>
        <p:spPr bwMode="hidden">
          <a:xfrm>
            <a:off x="204788" y="2082800"/>
            <a:ext cx="190500"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7" name="Oval 161"/>
          <p:cNvSpPr>
            <a:spLocks noChangeArrowheads="1"/>
          </p:cNvSpPr>
          <p:nvPr/>
        </p:nvSpPr>
        <p:spPr bwMode="hidden">
          <a:xfrm>
            <a:off x="1476375" y="1589088"/>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8" name="Oval 162"/>
          <p:cNvSpPr>
            <a:spLocks noChangeArrowheads="1"/>
          </p:cNvSpPr>
          <p:nvPr/>
        </p:nvSpPr>
        <p:spPr bwMode="hidden">
          <a:xfrm>
            <a:off x="2306638" y="1608138"/>
            <a:ext cx="173037"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9" name="Oval 163"/>
          <p:cNvSpPr>
            <a:spLocks noChangeArrowheads="1"/>
          </p:cNvSpPr>
          <p:nvPr/>
        </p:nvSpPr>
        <p:spPr bwMode="hidden">
          <a:xfrm>
            <a:off x="2990850" y="1600200"/>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0" name="Oval 164"/>
          <p:cNvSpPr>
            <a:spLocks noChangeArrowheads="1"/>
          </p:cNvSpPr>
          <p:nvPr/>
        </p:nvSpPr>
        <p:spPr bwMode="hidden">
          <a:xfrm>
            <a:off x="3638550" y="1589088"/>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1" name="Oval 165"/>
          <p:cNvSpPr>
            <a:spLocks noChangeArrowheads="1"/>
          </p:cNvSpPr>
          <p:nvPr/>
        </p:nvSpPr>
        <p:spPr bwMode="hidden">
          <a:xfrm>
            <a:off x="3989388" y="1493838"/>
            <a:ext cx="174625"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2" name="Oval 166"/>
          <p:cNvSpPr>
            <a:spLocks noChangeArrowheads="1"/>
          </p:cNvSpPr>
          <p:nvPr/>
        </p:nvSpPr>
        <p:spPr bwMode="hidden">
          <a:xfrm>
            <a:off x="4473575" y="1579563"/>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3" name="Oval 167"/>
          <p:cNvSpPr>
            <a:spLocks noChangeArrowheads="1"/>
          </p:cNvSpPr>
          <p:nvPr/>
        </p:nvSpPr>
        <p:spPr bwMode="hidden">
          <a:xfrm>
            <a:off x="2867025" y="2254250"/>
            <a:ext cx="182563"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4" name="Oval 168"/>
          <p:cNvSpPr>
            <a:spLocks noChangeArrowheads="1"/>
          </p:cNvSpPr>
          <p:nvPr/>
        </p:nvSpPr>
        <p:spPr bwMode="hidden">
          <a:xfrm>
            <a:off x="4397375" y="2406650"/>
            <a:ext cx="211138"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5" name="Oval 169"/>
          <p:cNvSpPr>
            <a:spLocks noChangeArrowheads="1"/>
          </p:cNvSpPr>
          <p:nvPr/>
        </p:nvSpPr>
        <p:spPr bwMode="hidden">
          <a:xfrm>
            <a:off x="6224588" y="2043113"/>
            <a:ext cx="192087"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6" name="Oval 170"/>
          <p:cNvSpPr>
            <a:spLocks noChangeArrowheads="1"/>
          </p:cNvSpPr>
          <p:nvPr/>
        </p:nvSpPr>
        <p:spPr bwMode="hidden">
          <a:xfrm>
            <a:off x="6519863" y="1924050"/>
            <a:ext cx="190500" cy="80963"/>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7" name="Oval 171"/>
          <p:cNvSpPr>
            <a:spLocks noChangeArrowheads="1"/>
          </p:cNvSpPr>
          <p:nvPr/>
        </p:nvSpPr>
        <p:spPr bwMode="hidden">
          <a:xfrm>
            <a:off x="3670300" y="1441450"/>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8" name="Oval 172"/>
          <p:cNvSpPr>
            <a:spLocks noChangeArrowheads="1"/>
          </p:cNvSpPr>
          <p:nvPr/>
        </p:nvSpPr>
        <p:spPr bwMode="hidden">
          <a:xfrm>
            <a:off x="2173288" y="1441450"/>
            <a:ext cx="13652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9" name="Oval 173"/>
          <p:cNvSpPr>
            <a:spLocks noChangeArrowheads="1"/>
          </p:cNvSpPr>
          <p:nvPr/>
        </p:nvSpPr>
        <p:spPr bwMode="hidden">
          <a:xfrm>
            <a:off x="2530475" y="1379538"/>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0" name="Oval 174"/>
          <p:cNvSpPr>
            <a:spLocks noChangeArrowheads="1"/>
          </p:cNvSpPr>
          <p:nvPr/>
        </p:nvSpPr>
        <p:spPr bwMode="hidden">
          <a:xfrm>
            <a:off x="2838450" y="1308100"/>
            <a:ext cx="14128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1" name="Oval 175"/>
          <p:cNvSpPr>
            <a:spLocks noChangeArrowheads="1"/>
          </p:cNvSpPr>
          <p:nvPr/>
        </p:nvSpPr>
        <p:spPr bwMode="hidden">
          <a:xfrm>
            <a:off x="3298825" y="1379538"/>
            <a:ext cx="144463"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2" name="Oval 176"/>
          <p:cNvSpPr>
            <a:spLocks noChangeArrowheads="1"/>
          </p:cNvSpPr>
          <p:nvPr/>
        </p:nvSpPr>
        <p:spPr bwMode="hidden">
          <a:xfrm>
            <a:off x="2957513" y="1465263"/>
            <a:ext cx="14287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3" name="Oval 177"/>
          <p:cNvSpPr>
            <a:spLocks noChangeArrowheads="1"/>
          </p:cNvSpPr>
          <p:nvPr/>
        </p:nvSpPr>
        <p:spPr bwMode="hidden">
          <a:xfrm>
            <a:off x="3289300" y="1519238"/>
            <a:ext cx="163513"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4" name="Oval 178"/>
          <p:cNvSpPr>
            <a:spLocks noChangeArrowheads="1"/>
          </p:cNvSpPr>
          <p:nvPr/>
        </p:nvSpPr>
        <p:spPr bwMode="hidden">
          <a:xfrm>
            <a:off x="2649538" y="1527175"/>
            <a:ext cx="1539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5" name="Oval 179"/>
          <p:cNvSpPr>
            <a:spLocks noChangeArrowheads="1"/>
          </p:cNvSpPr>
          <p:nvPr/>
        </p:nvSpPr>
        <p:spPr bwMode="hidden">
          <a:xfrm>
            <a:off x="1851025" y="1512888"/>
            <a:ext cx="17303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6" name="Oval 180"/>
          <p:cNvSpPr>
            <a:spLocks noChangeArrowheads="1"/>
          </p:cNvSpPr>
          <p:nvPr/>
        </p:nvSpPr>
        <p:spPr bwMode="hidden">
          <a:xfrm>
            <a:off x="3409950" y="6392863"/>
            <a:ext cx="336550" cy="1666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7" name="Oval 181"/>
          <p:cNvSpPr>
            <a:spLocks noChangeArrowheads="1"/>
          </p:cNvSpPr>
          <p:nvPr/>
        </p:nvSpPr>
        <p:spPr bwMode="hidden">
          <a:xfrm>
            <a:off x="4230688" y="5827713"/>
            <a:ext cx="336550" cy="1778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8" name="Oval 182"/>
          <p:cNvSpPr>
            <a:spLocks noChangeArrowheads="1"/>
          </p:cNvSpPr>
          <p:nvPr/>
        </p:nvSpPr>
        <p:spPr bwMode="hidden">
          <a:xfrm>
            <a:off x="5568950" y="49545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9" name="Oval 183"/>
          <p:cNvSpPr>
            <a:spLocks noChangeArrowheads="1"/>
          </p:cNvSpPr>
          <p:nvPr/>
        </p:nvSpPr>
        <p:spPr bwMode="hidden">
          <a:xfrm>
            <a:off x="6105525" y="4572000"/>
            <a:ext cx="269875" cy="14128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0" name="Oval 184"/>
          <p:cNvSpPr>
            <a:spLocks noChangeArrowheads="1"/>
          </p:cNvSpPr>
          <p:nvPr/>
        </p:nvSpPr>
        <p:spPr bwMode="hidden">
          <a:xfrm>
            <a:off x="4973638" y="53609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1" name="Oval 185"/>
          <p:cNvSpPr>
            <a:spLocks noChangeArrowheads="1"/>
          </p:cNvSpPr>
          <p:nvPr/>
        </p:nvSpPr>
        <p:spPr bwMode="hidden">
          <a:xfrm>
            <a:off x="6653213" y="4217988"/>
            <a:ext cx="260350" cy="13335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2" name="Oval 186"/>
          <p:cNvSpPr>
            <a:spLocks noChangeArrowheads="1"/>
          </p:cNvSpPr>
          <p:nvPr/>
        </p:nvSpPr>
        <p:spPr bwMode="hidden">
          <a:xfrm>
            <a:off x="7034213" y="3929063"/>
            <a:ext cx="268287" cy="1412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3" name="Oval 187"/>
          <p:cNvSpPr>
            <a:spLocks noChangeArrowheads="1"/>
          </p:cNvSpPr>
          <p:nvPr/>
        </p:nvSpPr>
        <p:spPr bwMode="hidden">
          <a:xfrm>
            <a:off x="7442200" y="3673475"/>
            <a:ext cx="230188" cy="1143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4" name="Oval 188"/>
          <p:cNvSpPr>
            <a:spLocks noChangeArrowheads="1"/>
          </p:cNvSpPr>
          <p:nvPr/>
        </p:nvSpPr>
        <p:spPr bwMode="hidden">
          <a:xfrm>
            <a:off x="8104188" y="3209925"/>
            <a:ext cx="230187" cy="115888"/>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5" name="Oval 189"/>
          <p:cNvSpPr>
            <a:spLocks noChangeArrowheads="1"/>
          </p:cNvSpPr>
          <p:nvPr/>
        </p:nvSpPr>
        <p:spPr bwMode="hidden">
          <a:xfrm>
            <a:off x="7796213" y="3432175"/>
            <a:ext cx="238125"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6" name="Oval 190"/>
          <p:cNvSpPr>
            <a:spLocks noChangeArrowheads="1"/>
          </p:cNvSpPr>
          <p:nvPr/>
        </p:nvSpPr>
        <p:spPr bwMode="hidden">
          <a:xfrm>
            <a:off x="8362950" y="3048000"/>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7" name="Oval 191"/>
          <p:cNvSpPr>
            <a:spLocks noChangeArrowheads="1"/>
          </p:cNvSpPr>
          <p:nvPr/>
        </p:nvSpPr>
        <p:spPr bwMode="hidden">
          <a:xfrm>
            <a:off x="8613775" y="2868613"/>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8" name="Oval 192"/>
          <p:cNvSpPr>
            <a:spLocks noChangeArrowheads="1"/>
          </p:cNvSpPr>
          <p:nvPr/>
        </p:nvSpPr>
        <p:spPr bwMode="hidden">
          <a:xfrm>
            <a:off x="8875713" y="2701925"/>
            <a:ext cx="211137"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9" name="Oval 193"/>
          <p:cNvSpPr>
            <a:spLocks noChangeArrowheads="1"/>
          </p:cNvSpPr>
          <p:nvPr/>
        </p:nvSpPr>
        <p:spPr bwMode="hidden">
          <a:xfrm>
            <a:off x="9075738" y="2562225"/>
            <a:ext cx="212725"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0" name="Oval 194"/>
          <p:cNvSpPr>
            <a:spLocks noChangeArrowheads="1"/>
          </p:cNvSpPr>
          <p:nvPr/>
        </p:nvSpPr>
        <p:spPr bwMode="hidden">
          <a:xfrm>
            <a:off x="9283700" y="2414588"/>
            <a:ext cx="211138" cy="80962"/>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1" name="Oval 195"/>
          <p:cNvSpPr>
            <a:spLocks noChangeArrowheads="1"/>
          </p:cNvSpPr>
          <p:nvPr/>
        </p:nvSpPr>
        <p:spPr bwMode="hidden">
          <a:xfrm>
            <a:off x="5597525" y="6462713"/>
            <a:ext cx="338138" cy="16827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2" name="Oval 196"/>
          <p:cNvSpPr>
            <a:spLocks noChangeArrowheads="1"/>
          </p:cNvSpPr>
          <p:nvPr/>
        </p:nvSpPr>
        <p:spPr bwMode="hidden">
          <a:xfrm>
            <a:off x="6278563" y="5862638"/>
            <a:ext cx="338137" cy="1762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3" name="Oval 197"/>
          <p:cNvSpPr>
            <a:spLocks noChangeArrowheads="1"/>
          </p:cNvSpPr>
          <p:nvPr/>
        </p:nvSpPr>
        <p:spPr bwMode="hidden">
          <a:xfrm>
            <a:off x="8208963" y="5881688"/>
            <a:ext cx="346075" cy="16827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4" name="Oval 198"/>
          <p:cNvSpPr>
            <a:spLocks noChangeArrowheads="1"/>
          </p:cNvSpPr>
          <p:nvPr/>
        </p:nvSpPr>
        <p:spPr bwMode="hidden">
          <a:xfrm>
            <a:off x="7723188" y="6427788"/>
            <a:ext cx="338137" cy="1666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5" name="Oval 199"/>
          <p:cNvSpPr>
            <a:spLocks noChangeArrowheads="1"/>
          </p:cNvSpPr>
          <p:nvPr/>
        </p:nvSpPr>
        <p:spPr bwMode="hidden">
          <a:xfrm>
            <a:off x="6859588" y="5391150"/>
            <a:ext cx="288925" cy="15240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6" name="Oval 200"/>
          <p:cNvSpPr>
            <a:spLocks noChangeArrowheads="1"/>
          </p:cNvSpPr>
          <p:nvPr/>
        </p:nvSpPr>
        <p:spPr bwMode="hidden">
          <a:xfrm>
            <a:off x="7331075" y="4986338"/>
            <a:ext cx="287338" cy="1508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7" name="Oval 201"/>
          <p:cNvSpPr>
            <a:spLocks noChangeArrowheads="1"/>
          </p:cNvSpPr>
          <p:nvPr/>
        </p:nvSpPr>
        <p:spPr bwMode="hidden">
          <a:xfrm>
            <a:off x="8674100" y="5426075"/>
            <a:ext cx="287338" cy="150813"/>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8" name="Oval 202"/>
          <p:cNvSpPr>
            <a:spLocks noChangeArrowheads="1"/>
          </p:cNvSpPr>
          <p:nvPr/>
        </p:nvSpPr>
        <p:spPr bwMode="hidden">
          <a:xfrm>
            <a:off x="7829550" y="45608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9" name="Oval 203"/>
          <p:cNvSpPr>
            <a:spLocks noChangeArrowheads="1"/>
          </p:cNvSpPr>
          <p:nvPr/>
        </p:nvSpPr>
        <p:spPr bwMode="hidden">
          <a:xfrm>
            <a:off x="9102725" y="4946650"/>
            <a:ext cx="288925" cy="15081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0" name="Oval 204"/>
          <p:cNvSpPr>
            <a:spLocks noChangeArrowheads="1"/>
          </p:cNvSpPr>
          <p:nvPr/>
        </p:nvSpPr>
        <p:spPr bwMode="hidden">
          <a:xfrm>
            <a:off x="9453563" y="4570413"/>
            <a:ext cx="268287" cy="1412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1" name="Oval 205"/>
          <p:cNvSpPr>
            <a:spLocks noChangeArrowheads="1"/>
          </p:cNvSpPr>
          <p:nvPr/>
        </p:nvSpPr>
        <p:spPr bwMode="hidden">
          <a:xfrm>
            <a:off x="8207375" y="42433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2" name="Oval 206"/>
          <p:cNvSpPr>
            <a:spLocks noChangeArrowheads="1"/>
          </p:cNvSpPr>
          <p:nvPr/>
        </p:nvSpPr>
        <p:spPr bwMode="hidden">
          <a:xfrm>
            <a:off x="8540750" y="3949700"/>
            <a:ext cx="268288" cy="13335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3" name="Oval 207"/>
          <p:cNvSpPr>
            <a:spLocks noChangeArrowheads="1"/>
          </p:cNvSpPr>
          <p:nvPr/>
        </p:nvSpPr>
        <p:spPr bwMode="hidden">
          <a:xfrm>
            <a:off x="9363075" y="3257550"/>
            <a:ext cx="230188"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4" name="Oval 208"/>
          <p:cNvSpPr>
            <a:spLocks noChangeArrowheads="1"/>
          </p:cNvSpPr>
          <p:nvPr/>
        </p:nvSpPr>
        <p:spPr bwMode="hidden">
          <a:xfrm>
            <a:off x="8875713" y="3673475"/>
            <a:ext cx="241300"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5" name="Oval 209"/>
          <p:cNvSpPr>
            <a:spLocks noChangeArrowheads="1"/>
          </p:cNvSpPr>
          <p:nvPr/>
        </p:nvSpPr>
        <p:spPr bwMode="hidden">
          <a:xfrm>
            <a:off x="9145588" y="3454400"/>
            <a:ext cx="230187" cy="9683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6" name="Oval 210"/>
          <p:cNvSpPr>
            <a:spLocks noChangeArrowheads="1"/>
          </p:cNvSpPr>
          <p:nvPr/>
        </p:nvSpPr>
        <p:spPr bwMode="hidden">
          <a:xfrm>
            <a:off x="9598025" y="3068638"/>
            <a:ext cx="220663"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7" name="Oval 211"/>
          <p:cNvSpPr>
            <a:spLocks noChangeArrowheads="1"/>
          </p:cNvSpPr>
          <p:nvPr/>
        </p:nvSpPr>
        <p:spPr bwMode="hidden">
          <a:xfrm>
            <a:off x="9783763" y="2874963"/>
            <a:ext cx="220662"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8" name="Oval 212"/>
          <p:cNvSpPr>
            <a:spLocks noChangeArrowheads="1"/>
          </p:cNvSpPr>
          <p:nvPr/>
        </p:nvSpPr>
        <p:spPr bwMode="hidden">
          <a:xfrm>
            <a:off x="3175" y="3932238"/>
            <a:ext cx="268288" cy="14128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9" name="Oval 213"/>
          <p:cNvSpPr>
            <a:spLocks noChangeArrowheads="1"/>
          </p:cNvSpPr>
          <p:nvPr/>
        </p:nvSpPr>
        <p:spPr bwMode="hidden">
          <a:xfrm>
            <a:off x="-15875" y="2279650"/>
            <a:ext cx="182563"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50" name="Rectangle 214"/>
          <p:cNvSpPr>
            <a:spLocks noGrp="1" noChangeArrowheads="1"/>
          </p:cNvSpPr>
          <p:nvPr>
            <p:ph type="sldNum" sz="quarter" idx="4"/>
          </p:nvPr>
        </p:nvSpPr>
        <p:spPr bwMode="auto">
          <a:xfrm>
            <a:off x="7099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rgbClr val="FFFFFF"/>
                </a:solidFill>
                <a:effectLst>
                  <a:outerShdw blurRad="38100" dist="38100" dir="2700000" algn="tl">
                    <a:srgbClr val="000000"/>
                  </a:outerShdw>
                </a:effectLst>
              </a:defRPr>
            </a:lvl1pPr>
          </a:lstStyle>
          <a:p>
            <a:pPr>
              <a:defRPr/>
            </a:pPr>
            <a:fld id="{17724A31-60B8-4EFF-B365-3C6119C30C47}" type="slidenum">
              <a:rPr lang="ru-RU" altLang="ru-RU"/>
              <a:pPr>
                <a:defRPr/>
              </a:pPr>
              <a:t>‹#›</a:t>
            </a:fld>
            <a:endParaRPr lang="ru-RU" altLang="ru-RU"/>
          </a:p>
        </p:txBody>
      </p:sp>
      <p:sp>
        <p:nvSpPr>
          <p:cNvPr id="40151" name="Rectangle 215"/>
          <p:cNvSpPr>
            <a:spLocks noGrp="1" noChangeArrowheads="1"/>
          </p:cNvSpPr>
          <p:nvPr>
            <p:ph type="dt" sz="half" idx="2"/>
          </p:nvPr>
        </p:nvSpPr>
        <p:spPr bwMode="auto">
          <a:xfrm>
            <a:off x="495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rgbClr val="FFFFFF"/>
                </a:solidFill>
                <a:effectLst>
                  <a:outerShdw blurRad="38100" dist="38100" dir="2700000" algn="tl">
                    <a:srgbClr val="000000"/>
                  </a:outerShdw>
                </a:effectLst>
              </a:defRPr>
            </a:lvl1pPr>
          </a:lstStyle>
          <a:p>
            <a:pPr>
              <a:defRPr/>
            </a:pPr>
            <a:endParaRPr lang="ru-RU" altLang="ru-RU"/>
          </a:p>
        </p:txBody>
      </p:sp>
      <p:sp>
        <p:nvSpPr>
          <p:cNvPr id="40152" name="Rectangle 216"/>
          <p:cNvSpPr>
            <a:spLocks noGrp="1" noChangeArrowheads="1"/>
          </p:cNvSpPr>
          <p:nvPr>
            <p:ph type="ftr" sz="quarter" idx="3"/>
          </p:nvPr>
        </p:nvSpPr>
        <p:spPr bwMode="auto">
          <a:xfrm>
            <a:off x="3384550" y="6243638"/>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solidFill>
                  <a:srgbClr val="FFFFFF"/>
                </a:solidFill>
                <a:effectLst>
                  <a:outerShdw blurRad="38100" dist="38100" dir="2700000" algn="tl">
                    <a:srgbClr val="000000"/>
                  </a:outerShdw>
                </a:effectLst>
              </a:defRPr>
            </a:lvl1pPr>
          </a:lstStyle>
          <a:p>
            <a:pPr>
              <a:defRPr/>
            </a:pPr>
            <a:endParaRPr lang="ru-RU" altLang="ru-RU"/>
          </a:p>
        </p:txBody>
      </p:sp>
      <p:sp>
        <p:nvSpPr>
          <p:cNvPr id="40153" name="Rectangle 217"/>
          <p:cNvSpPr>
            <a:spLocks noGrp="1" noChangeArrowheads="1"/>
          </p:cNvSpPr>
          <p:nvPr>
            <p:ph type="body" idx="1"/>
          </p:nvPr>
        </p:nvSpPr>
        <p:spPr bwMode="auto">
          <a:xfrm>
            <a:off x="495300" y="1600200"/>
            <a:ext cx="8915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0154" name="Rectangle 218"/>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89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hidden">
          <a:xfrm rot="20798144" flipV="1">
            <a:off x="-23813" y="1639888"/>
            <a:ext cx="29987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39" name="Rectangle 3"/>
          <p:cNvSpPr>
            <a:spLocks noChangeArrowheads="1"/>
          </p:cNvSpPr>
          <p:nvPr/>
        </p:nvSpPr>
        <p:spPr bwMode="hidden">
          <a:xfrm rot="20774366" flipV="1">
            <a:off x="-41275" y="1789113"/>
            <a:ext cx="3495675"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0" name="Rectangle 4"/>
          <p:cNvSpPr>
            <a:spLocks noChangeArrowheads="1"/>
          </p:cNvSpPr>
          <p:nvPr/>
        </p:nvSpPr>
        <p:spPr bwMode="hidden">
          <a:xfrm rot="20757421" flipV="1">
            <a:off x="-46038" y="1901825"/>
            <a:ext cx="38623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1" name="Rectangle 5"/>
          <p:cNvSpPr>
            <a:spLocks noChangeArrowheads="1"/>
          </p:cNvSpPr>
          <p:nvPr/>
        </p:nvSpPr>
        <p:spPr bwMode="hidden">
          <a:xfrm rot="20684206" flipV="1">
            <a:off x="-74613" y="2036763"/>
            <a:ext cx="425926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2" name="Rectangle 6"/>
          <p:cNvSpPr>
            <a:spLocks noChangeArrowheads="1"/>
          </p:cNvSpPr>
          <p:nvPr/>
        </p:nvSpPr>
        <p:spPr bwMode="hidden">
          <a:xfrm rot="20631226" flipV="1">
            <a:off x="-87313" y="2217738"/>
            <a:ext cx="47640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3" name="Rectangle 7"/>
          <p:cNvSpPr>
            <a:spLocks noChangeArrowheads="1"/>
          </p:cNvSpPr>
          <p:nvPr/>
        </p:nvSpPr>
        <p:spPr bwMode="hidden">
          <a:xfrm rot="20554235" flipV="1">
            <a:off x="-111125" y="2417763"/>
            <a:ext cx="5257800"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4" name="Rectangle 8"/>
          <p:cNvSpPr>
            <a:spLocks noChangeArrowheads="1"/>
          </p:cNvSpPr>
          <p:nvPr/>
        </p:nvSpPr>
        <p:spPr bwMode="hidden">
          <a:xfrm rot="20466593" flipV="1">
            <a:off x="-160338" y="2689225"/>
            <a:ext cx="585311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5" name="Rectangle 9"/>
          <p:cNvSpPr>
            <a:spLocks noChangeArrowheads="1"/>
          </p:cNvSpPr>
          <p:nvPr/>
        </p:nvSpPr>
        <p:spPr bwMode="hidden">
          <a:xfrm rot="20343219" flipV="1">
            <a:off x="-169863" y="2957513"/>
            <a:ext cx="6446838" cy="9525"/>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6" name="Rectangle 10"/>
          <p:cNvSpPr>
            <a:spLocks noChangeArrowheads="1"/>
          </p:cNvSpPr>
          <p:nvPr/>
        </p:nvSpPr>
        <p:spPr bwMode="hidden">
          <a:xfrm rot="20211065" flipV="1">
            <a:off x="-284163" y="3259138"/>
            <a:ext cx="7239001" cy="9525"/>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7" name="Rectangle 11"/>
          <p:cNvSpPr>
            <a:spLocks noChangeArrowheads="1"/>
          </p:cNvSpPr>
          <p:nvPr/>
        </p:nvSpPr>
        <p:spPr bwMode="hidden">
          <a:xfrm rot="20102912" flipV="1">
            <a:off x="-368300" y="3633788"/>
            <a:ext cx="79327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8" name="Rectangle 12"/>
          <p:cNvSpPr>
            <a:spLocks noChangeArrowheads="1"/>
          </p:cNvSpPr>
          <p:nvPr/>
        </p:nvSpPr>
        <p:spPr bwMode="hidden">
          <a:xfrm rot="19923405" flipV="1">
            <a:off x="-538163" y="4154488"/>
            <a:ext cx="8942388"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9" name="Rectangle 13"/>
          <p:cNvSpPr>
            <a:spLocks noChangeArrowheads="1"/>
          </p:cNvSpPr>
          <p:nvPr/>
        </p:nvSpPr>
        <p:spPr bwMode="hidden">
          <a:xfrm rot="19686284" flipV="1">
            <a:off x="15875" y="4573588"/>
            <a:ext cx="9288463" cy="9525"/>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0" name="Rectangle 14"/>
          <p:cNvSpPr>
            <a:spLocks noChangeArrowheads="1"/>
          </p:cNvSpPr>
          <p:nvPr/>
        </p:nvSpPr>
        <p:spPr bwMode="hidden">
          <a:xfrm rot="19383534" flipV="1">
            <a:off x="2268538" y="4648200"/>
            <a:ext cx="7931150" cy="9525"/>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1" name="Rectangle 15"/>
          <p:cNvSpPr>
            <a:spLocks noChangeArrowheads="1"/>
          </p:cNvSpPr>
          <p:nvPr/>
        </p:nvSpPr>
        <p:spPr bwMode="hidden">
          <a:xfrm rot="18994182" flipV="1">
            <a:off x="4610100" y="4875213"/>
            <a:ext cx="6149975" cy="9525"/>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2" name="Rectangle 16"/>
          <p:cNvSpPr>
            <a:spLocks noChangeArrowheads="1"/>
          </p:cNvSpPr>
          <p:nvPr/>
        </p:nvSpPr>
        <p:spPr bwMode="hidden">
          <a:xfrm rot="18603245" flipV="1">
            <a:off x="7107238" y="5561013"/>
            <a:ext cx="3300412" cy="11112"/>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ffectLst>
                <a:outerShdw blurRad="38100" dist="38100" dir="2700000" algn="tl">
                  <a:srgbClr val="000000"/>
                </a:outerShdw>
              </a:effectLst>
            </a:endParaRPr>
          </a:p>
        </p:txBody>
      </p:sp>
      <p:sp>
        <p:nvSpPr>
          <p:cNvPr id="39953" name="Rectangle 17"/>
          <p:cNvSpPr>
            <a:spLocks noChangeArrowheads="1"/>
          </p:cNvSpPr>
          <p:nvPr/>
        </p:nvSpPr>
        <p:spPr bwMode="hidden">
          <a:xfrm rot="39991575" flipH="1" flipV="1">
            <a:off x="9266238" y="6613525"/>
            <a:ext cx="795337" cy="11113"/>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ffectLst>
                <a:outerShdw blurRad="38100" dist="38100" dir="2700000" algn="tl">
                  <a:srgbClr val="000000"/>
                </a:outerShdw>
              </a:effectLst>
            </a:endParaRPr>
          </a:p>
        </p:txBody>
      </p:sp>
      <p:sp>
        <p:nvSpPr>
          <p:cNvPr id="39954" name="Rectangle 18"/>
          <p:cNvSpPr>
            <a:spLocks noChangeArrowheads="1"/>
          </p:cNvSpPr>
          <p:nvPr/>
        </p:nvSpPr>
        <p:spPr bwMode="hidden">
          <a:xfrm rot="-20541361">
            <a:off x="-250825" y="3746500"/>
            <a:ext cx="10398125"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5" name="Rectangle 19"/>
          <p:cNvSpPr>
            <a:spLocks noChangeArrowheads="1"/>
          </p:cNvSpPr>
          <p:nvPr/>
        </p:nvSpPr>
        <p:spPr bwMode="hidden">
          <a:xfrm rot="-20036206">
            <a:off x="-341313" y="5391150"/>
            <a:ext cx="7124701"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6" name="Rectangle 20"/>
          <p:cNvSpPr>
            <a:spLocks noChangeArrowheads="1"/>
          </p:cNvSpPr>
          <p:nvPr/>
        </p:nvSpPr>
        <p:spPr bwMode="hidden">
          <a:xfrm rot="1732981">
            <a:off x="-284163" y="5753100"/>
            <a:ext cx="4822826"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7" name="Rectangle 21"/>
          <p:cNvSpPr>
            <a:spLocks noChangeArrowheads="1"/>
          </p:cNvSpPr>
          <p:nvPr/>
        </p:nvSpPr>
        <p:spPr bwMode="hidden">
          <a:xfrm rot="1969083">
            <a:off x="-188913" y="6226175"/>
            <a:ext cx="24082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8" name="Rectangle 22"/>
          <p:cNvSpPr>
            <a:spLocks noChangeArrowheads="1"/>
          </p:cNvSpPr>
          <p:nvPr/>
        </p:nvSpPr>
        <p:spPr bwMode="hidden">
          <a:xfrm rot="-20213826">
            <a:off x="-371475" y="5113338"/>
            <a:ext cx="9418638" cy="9525"/>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9" name="Rectangle 23"/>
          <p:cNvSpPr>
            <a:spLocks noChangeArrowheads="1"/>
          </p:cNvSpPr>
          <p:nvPr/>
        </p:nvSpPr>
        <p:spPr bwMode="hidden">
          <a:xfrm rot="22583969">
            <a:off x="-198438" y="3379788"/>
            <a:ext cx="10347326" cy="9525"/>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0" name="Rectangle 24"/>
          <p:cNvSpPr>
            <a:spLocks noChangeArrowheads="1"/>
          </p:cNvSpPr>
          <p:nvPr/>
        </p:nvSpPr>
        <p:spPr bwMode="hidden">
          <a:xfrm rot="930109" flipV="1">
            <a:off x="138113" y="3089275"/>
            <a:ext cx="98980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1" name="Rectangle 25"/>
          <p:cNvSpPr>
            <a:spLocks noChangeArrowheads="1"/>
          </p:cNvSpPr>
          <p:nvPr/>
        </p:nvSpPr>
        <p:spPr bwMode="hidden">
          <a:xfrm rot="-20731987">
            <a:off x="642938" y="2860675"/>
            <a:ext cx="94154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2" name="Rectangle 26"/>
          <p:cNvSpPr>
            <a:spLocks noChangeArrowheads="1"/>
          </p:cNvSpPr>
          <p:nvPr/>
        </p:nvSpPr>
        <p:spPr bwMode="hidden">
          <a:xfrm rot="-64024402">
            <a:off x="1458913" y="2511425"/>
            <a:ext cx="85566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3" name="Rectangle 27"/>
          <p:cNvSpPr>
            <a:spLocks noChangeArrowheads="1"/>
          </p:cNvSpPr>
          <p:nvPr/>
        </p:nvSpPr>
        <p:spPr bwMode="hidden">
          <a:xfrm rot="-42464612">
            <a:off x="1811338" y="2343150"/>
            <a:ext cx="81835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4" name="Rectangle 28"/>
          <p:cNvSpPr>
            <a:spLocks noChangeArrowheads="1"/>
          </p:cNvSpPr>
          <p:nvPr/>
        </p:nvSpPr>
        <p:spPr bwMode="hidden">
          <a:xfrm rot="-20907336">
            <a:off x="2139950" y="2185988"/>
            <a:ext cx="783590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5" name="Rectangle 29"/>
          <p:cNvSpPr>
            <a:spLocks noChangeArrowheads="1"/>
          </p:cNvSpPr>
          <p:nvPr/>
        </p:nvSpPr>
        <p:spPr bwMode="hidden">
          <a:xfrm rot="655690" flipV="1">
            <a:off x="2557463" y="2071688"/>
            <a:ext cx="7418387"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6" name="Rectangle 30"/>
          <p:cNvSpPr>
            <a:spLocks noChangeArrowheads="1"/>
          </p:cNvSpPr>
          <p:nvPr/>
        </p:nvSpPr>
        <p:spPr bwMode="hidden">
          <a:xfrm rot="636921" flipV="1">
            <a:off x="2838450" y="1933575"/>
            <a:ext cx="714375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7" name="Rectangle 31"/>
          <p:cNvSpPr>
            <a:spLocks noChangeArrowheads="1"/>
          </p:cNvSpPr>
          <p:nvPr/>
        </p:nvSpPr>
        <p:spPr bwMode="hidden">
          <a:xfrm rot="803987" flipV="1">
            <a:off x="1050925" y="2673350"/>
            <a:ext cx="89503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8" name="Rectangle 32"/>
          <p:cNvSpPr>
            <a:spLocks noChangeArrowheads="1"/>
          </p:cNvSpPr>
          <p:nvPr/>
        </p:nvSpPr>
        <p:spPr bwMode="hidden">
          <a:xfrm rot="1273217" flipV="1">
            <a:off x="-350838" y="4724400"/>
            <a:ext cx="10577513"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9" name="Rectangle 33"/>
          <p:cNvSpPr>
            <a:spLocks noChangeArrowheads="1"/>
          </p:cNvSpPr>
          <p:nvPr/>
        </p:nvSpPr>
        <p:spPr bwMode="hidden">
          <a:xfrm rot="1169729" flipV="1">
            <a:off x="-300038" y="4227513"/>
            <a:ext cx="10498138" cy="9525"/>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70" name="Oval 34"/>
          <p:cNvSpPr>
            <a:spLocks noChangeArrowheads="1"/>
          </p:cNvSpPr>
          <p:nvPr/>
        </p:nvSpPr>
        <p:spPr bwMode="hidden">
          <a:xfrm>
            <a:off x="1273175" y="5332413"/>
            <a:ext cx="288925" cy="1524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1" name="Oval 35"/>
          <p:cNvSpPr>
            <a:spLocks noChangeArrowheads="1"/>
          </p:cNvSpPr>
          <p:nvPr/>
        </p:nvSpPr>
        <p:spPr bwMode="hidden">
          <a:xfrm>
            <a:off x="406400" y="4879975"/>
            <a:ext cx="288925" cy="15081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2" name="Oval 36"/>
          <p:cNvSpPr>
            <a:spLocks noChangeArrowheads="1"/>
          </p:cNvSpPr>
          <p:nvPr/>
        </p:nvSpPr>
        <p:spPr bwMode="hidden">
          <a:xfrm>
            <a:off x="273050" y="5797550"/>
            <a:ext cx="338138" cy="1682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3" name="Oval 37"/>
          <p:cNvSpPr>
            <a:spLocks noChangeArrowheads="1"/>
          </p:cNvSpPr>
          <p:nvPr/>
        </p:nvSpPr>
        <p:spPr bwMode="hidden">
          <a:xfrm>
            <a:off x="3571875" y="4224338"/>
            <a:ext cx="268288" cy="1333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4" name="Oval 38"/>
          <p:cNvSpPr>
            <a:spLocks noChangeArrowheads="1"/>
          </p:cNvSpPr>
          <p:nvPr/>
        </p:nvSpPr>
        <p:spPr bwMode="hidden">
          <a:xfrm>
            <a:off x="2103438" y="4883150"/>
            <a:ext cx="288925" cy="15081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5" name="Oval 39"/>
          <p:cNvSpPr>
            <a:spLocks noChangeArrowheads="1"/>
          </p:cNvSpPr>
          <p:nvPr/>
        </p:nvSpPr>
        <p:spPr bwMode="hidden">
          <a:xfrm>
            <a:off x="2900363" y="4535488"/>
            <a:ext cx="268287" cy="1428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6" name="Oval 40"/>
          <p:cNvSpPr>
            <a:spLocks noChangeArrowheads="1"/>
          </p:cNvSpPr>
          <p:nvPr/>
        </p:nvSpPr>
        <p:spPr bwMode="hidden">
          <a:xfrm>
            <a:off x="1290638" y="4506913"/>
            <a:ext cx="258762" cy="141287"/>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7" name="Oval 41"/>
          <p:cNvSpPr>
            <a:spLocks noChangeArrowheads="1"/>
          </p:cNvSpPr>
          <p:nvPr/>
        </p:nvSpPr>
        <p:spPr bwMode="hidden">
          <a:xfrm>
            <a:off x="631825" y="4216400"/>
            <a:ext cx="257175" cy="1333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8" name="Oval 42"/>
          <p:cNvSpPr>
            <a:spLocks noChangeArrowheads="1"/>
          </p:cNvSpPr>
          <p:nvPr/>
        </p:nvSpPr>
        <p:spPr bwMode="hidden">
          <a:xfrm>
            <a:off x="2016125" y="4194175"/>
            <a:ext cx="268288" cy="13176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9" name="Oval 43"/>
          <p:cNvSpPr>
            <a:spLocks noChangeArrowheads="1"/>
          </p:cNvSpPr>
          <p:nvPr/>
        </p:nvSpPr>
        <p:spPr bwMode="hidden">
          <a:xfrm>
            <a:off x="4129088" y="3944938"/>
            <a:ext cx="268287" cy="13176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0" name="Oval 44"/>
          <p:cNvSpPr>
            <a:spLocks noChangeArrowheads="1"/>
          </p:cNvSpPr>
          <p:nvPr/>
        </p:nvSpPr>
        <p:spPr bwMode="hidden">
          <a:xfrm>
            <a:off x="3284538" y="3673475"/>
            <a:ext cx="230187" cy="11588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1" name="Oval 45"/>
          <p:cNvSpPr>
            <a:spLocks noChangeArrowheads="1"/>
          </p:cNvSpPr>
          <p:nvPr/>
        </p:nvSpPr>
        <p:spPr bwMode="hidden">
          <a:xfrm>
            <a:off x="3876675" y="3419475"/>
            <a:ext cx="230188"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2" name="Oval 46"/>
          <p:cNvSpPr>
            <a:spLocks noChangeArrowheads="1"/>
          </p:cNvSpPr>
          <p:nvPr/>
        </p:nvSpPr>
        <p:spPr bwMode="hidden">
          <a:xfrm>
            <a:off x="4716463" y="3659188"/>
            <a:ext cx="239712" cy="1143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3" name="Oval 47"/>
          <p:cNvSpPr>
            <a:spLocks noChangeArrowheads="1"/>
          </p:cNvSpPr>
          <p:nvPr/>
        </p:nvSpPr>
        <p:spPr bwMode="hidden">
          <a:xfrm>
            <a:off x="4835525" y="3013075"/>
            <a:ext cx="222250"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4" name="Oval 48"/>
          <p:cNvSpPr>
            <a:spLocks noChangeArrowheads="1"/>
          </p:cNvSpPr>
          <p:nvPr/>
        </p:nvSpPr>
        <p:spPr bwMode="hidden">
          <a:xfrm>
            <a:off x="6399213" y="2844800"/>
            <a:ext cx="220662"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5" name="Oval 49"/>
          <p:cNvSpPr>
            <a:spLocks noChangeArrowheads="1"/>
          </p:cNvSpPr>
          <p:nvPr/>
        </p:nvSpPr>
        <p:spPr bwMode="hidden">
          <a:xfrm>
            <a:off x="6067425" y="3009900"/>
            <a:ext cx="220663"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6" name="Oval 50"/>
          <p:cNvSpPr>
            <a:spLocks noChangeArrowheads="1"/>
          </p:cNvSpPr>
          <p:nvPr/>
        </p:nvSpPr>
        <p:spPr bwMode="hidden">
          <a:xfrm>
            <a:off x="5268913" y="2822575"/>
            <a:ext cx="220662" cy="9842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7" name="Oval 51"/>
          <p:cNvSpPr>
            <a:spLocks noChangeArrowheads="1"/>
          </p:cNvSpPr>
          <p:nvPr/>
        </p:nvSpPr>
        <p:spPr bwMode="hidden">
          <a:xfrm>
            <a:off x="5635625" y="3213100"/>
            <a:ext cx="230188" cy="11588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8" name="Oval 52"/>
          <p:cNvSpPr>
            <a:spLocks noChangeArrowheads="1"/>
          </p:cNvSpPr>
          <p:nvPr/>
        </p:nvSpPr>
        <p:spPr bwMode="hidden">
          <a:xfrm>
            <a:off x="5205413" y="3429000"/>
            <a:ext cx="228600" cy="9683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9" name="Oval 53"/>
          <p:cNvSpPr>
            <a:spLocks noChangeArrowheads="1"/>
          </p:cNvSpPr>
          <p:nvPr/>
        </p:nvSpPr>
        <p:spPr bwMode="hidden">
          <a:xfrm>
            <a:off x="2698750" y="3894138"/>
            <a:ext cx="257175" cy="1428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0" name="Oval 54"/>
          <p:cNvSpPr>
            <a:spLocks noChangeArrowheads="1"/>
          </p:cNvSpPr>
          <p:nvPr/>
        </p:nvSpPr>
        <p:spPr bwMode="hidden">
          <a:xfrm>
            <a:off x="3203575" y="3219450"/>
            <a:ext cx="239713" cy="968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1" name="Oval 55"/>
          <p:cNvSpPr>
            <a:spLocks noChangeArrowheads="1"/>
          </p:cNvSpPr>
          <p:nvPr/>
        </p:nvSpPr>
        <p:spPr bwMode="hidden">
          <a:xfrm>
            <a:off x="2601913" y="3452813"/>
            <a:ext cx="239712" cy="9683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2" name="Oval 56"/>
          <p:cNvSpPr>
            <a:spLocks noChangeArrowheads="1"/>
          </p:cNvSpPr>
          <p:nvPr/>
        </p:nvSpPr>
        <p:spPr bwMode="hidden">
          <a:xfrm>
            <a:off x="2047875" y="3668713"/>
            <a:ext cx="230188" cy="11430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3" name="Oval 57"/>
          <p:cNvSpPr>
            <a:spLocks noChangeArrowheads="1"/>
          </p:cNvSpPr>
          <p:nvPr/>
        </p:nvSpPr>
        <p:spPr bwMode="hidden">
          <a:xfrm>
            <a:off x="1984375" y="3249613"/>
            <a:ext cx="230188"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4" name="Oval 58"/>
          <p:cNvSpPr>
            <a:spLocks noChangeArrowheads="1"/>
          </p:cNvSpPr>
          <p:nvPr/>
        </p:nvSpPr>
        <p:spPr bwMode="hidden">
          <a:xfrm>
            <a:off x="1963738" y="2862263"/>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5" name="Oval 59"/>
          <p:cNvSpPr>
            <a:spLocks noChangeArrowheads="1"/>
          </p:cNvSpPr>
          <p:nvPr/>
        </p:nvSpPr>
        <p:spPr bwMode="hidden">
          <a:xfrm>
            <a:off x="2579688" y="3035300"/>
            <a:ext cx="220662"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6" name="Oval 60"/>
          <p:cNvSpPr>
            <a:spLocks noChangeArrowheads="1"/>
          </p:cNvSpPr>
          <p:nvPr/>
        </p:nvSpPr>
        <p:spPr bwMode="hidden">
          <a:xfrm>
            <a:off x="3101975" y="2859088"/>
            <a:ext cx="22066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7" name="Oval 61"/>
          <p:cNvSpPr>
            <a:spLocks noChangeArrowheads="1"/>
          </p:cNvSpPr>
          <p:nvPr/>
        </p:nvSpPr>
        <p:spPr bwMode="hidden">
          <a:xfrm>
            <a:off x="3713163" y="3024188"/>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8" name="Oval 62"/>
          <p:cNvSpPr>
            <a:spLocks noChangeArrowheads="1"/>
          </p:cNvSpPr>
          <p:nvPr/>
        </p:nvSpPr>
        <p:spPr bwMode="hidden">
          <a:xfrm>
            <a:off x="4183063" y="2836863"/>
            <a:ext cx="219075"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9" name="Oval 63"/>
          <p:cNvSpPr>
            <a:spLocks noChangeArrowheads="1"/>
          </p:cNvSpPr>
          <p:nvPr/>
        </p:nvSpPr>
        <p:spPr bwMode="hidden">
          <a:xfrm>
            <a:off x="808038" y="3225800"/>
            <a:ext cx="230187"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0" name="Oval 64"/>
          <p:cNvSpPr>
            <a:spLocks noChangeArrowheads="1"/>
          </p:cNvSpPr>
          <p:nvPr/>
        </p:nvSpPr>
        <p:spPr bwMode="hidden">
          <a:xfrm>
            <a:off x="117475" y="3438525"/>
            <a:ext cx="230188"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1" name="Oval 65"/>
          <p:cNvSpPr>
            <a:spLocks noChangeArrowheads="1"/>
          </p:cNvSpPr>
          <p:nvPr/>
        </p:nvSpPr>
        <p:spPr bwMode="hidden">
          <a:xfrm>
            <a:off x="1373188" y="3041650"/>
            <a:ext cx="219075" cy="968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2" name="Oval 66"/>
          <p:cNvSpPr>
            <a:spLocks noChangeArrowheads="1"/>
          </p:cNvSpPr>
          <p:nvPr/>
        </p:nvSpPr>
        <p:spPr bwMode="hidden">
          <a:xfrm>
            <a:off x="782638" y="2852738"/>
            <a:ext cx="220662"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3" name="Oval 67"/>
          <p:cNvSpPr>
            <a:spLocks noChangeArrowheads="1"/>
          </p:cNvSpPr>
          <p:nvPr/>
        </p:nvSpPr>
        <p:spPr bwMode="hidden">
          <a:xfrm>
            <a:off x="193675" y="3017838"/>
            <a:ext cx="220663"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4" name="Oval 68"/>
          <p:cNvSpPr>
            <a:spLocks noChangeArrowheads="1"/>
          </p:cNvSpPr>
          <p:nvPr/>
        </p:nvSpPr>
        <p:spPr bwMode="hidden">
          <a:xfrm>
            <a:off x="742950" y="3687763"/>
            <a:ext cx="23971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5" name="Oval 69"/>
          <p:cNvSpPr>
            <a:spLocks noChangeArrowheads="1"/>
          </p:cNvSpPr>
          <p:nvPr/>
        </p:nvSpPr>
        <p:spPr bwMode="hidden">
          <a:xfrm>
            <a:off x="1400175" y="3457575"/>
            <a:ext cx="230188"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6" name="Oval 70"/>
          <p:cNvSpPr>
            <a:spLocks noChangeArrowheads="1"/>
          </p:cNvSpPr>
          <p:nvPr/>
        </p:nvSpPr>
        <p:spPr bwMode="hidden">
          <a:xfrm>
            <a:off x="1357313" y="3924300"/>
            <a:ext cx="268287" cy="14128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7" name="Oval 71"/>
          <p:cNvSpPr>
            <a:spLocks noChangeArrowheads="1"/>
          </p:cNvSpPr>
          <p:nvPr/>
        </p:nvSpPr>
        <p:spPr bwMode="hidden">
          <a:xfrm>
            <a:off x="4375150" y="3198813"/>
            <a:ext cx="241300" cy="11430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8" name="Oval 72"/>
          <p:cNvSpPr>
            <a:spLocks noChangeArrowheads="1"/>
          </p:cNvSpPr>
          <p:nvPr/>
        </p:nvSpPr>
        <p:spPr bwMode="hidden">
          <a:xfrm>
            <a:off x="2505075" y="269875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9" name="Oval 73"/>
          <p:cNvSpPr>
            <a:spLocks noChangeArrowheads="1"/>
          </p:cNvSpPr>
          <p:nvPr/>
        </p:nvSpPr>
        <p:spPr bwMode="hidden">
          <a:xfrm>
            <a:off x="30051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0" name="Oval 74"/>
          <p:cNvSpPr>
            <a:spLocks noChangeArrowheads="1"/>
          </p:cNvSpPr>
          <p:nvPr/>
        </p:nvSpPr>
        <p:spPr bwMode="hidden">
          <a:xfrm>
            <a:off x="2381250"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1" name="Oval 75"/>
          <p:cNvSpPr>
            <a:spLocks noChangeArrowheads="1"/>
          </p:cNvSpPr>
          <p:nvPr/>
        </p:nvSpPr>
        <p:spPr bwMode="hidden">
          <a:xfrm>
            <a:off x="1879600" y="2532063"/>
            <a:ext cx="211138"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2" name="Oval 76"/>
          <p:cNvSpPr>
            <a:spLocks noChangeArrowheads="1"/>
          </p:cNvSpPr>
          <p:nvPr/>
        </p:nvSpPr>
        <p:spPr bwMode="hidden">
          <a:xfrm>
            <a:off x="1362075" y="2682875"/>
            <a:ext cx="212725"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3" name="Oval 77"/>
          <p:cNvSpPr>
            <a:spLocks noChangeArrowheads="1"/>
          </p:cNvSpPr>
          <p:nvPr/>
        </p:nvSpPr>
        <p:spPr bwMode="hidden">
          <a:xfrm>
            <a:off x="3459163" y="24003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4" name="Oval 78"/>
          <p:cNvSpPr>
            <a:spLocks noChangeArrowheads="1"/>
          </p:cNvSpPr>
          <p:nvPr/>
        </p:nvSpPr>
        <p:spPr bwMode="hidden">
          <a:xfrm>
            <a:off x="3589338" y="26924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5" name="Oval 79"/>
          <p:cNvSpPr>
            <a:spLocks noChangeArrowheads="1"/>
          </p:cNvSpPr>
          <p:nvPr/>
        </p:nvSpPr>
        <p:spPr bwMode="hidden">
          <a:xfrm>
            <a:off x="4032250" y="2541588"/>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6" name="Oval 80"/>
          <p:cNvSpPr>
            <a:spLocks noChangeArrowheads="1"/>
          </p:cNvSpPr>
          <p:nvPr/>
        </p:nvSpPr>
        <p:spPr bwMode="hidden">
          <a:xfrm>
            <a:off x="4616450" y="2676525"/>
            <a:ext cx="211138"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7" name="Oval 81"/>
          <p:cNvSpPr>
            <a:spLocks noChangeArrowheads="1"/>
          </p:cNvSpPr>
          <p:nvPr/>
        </p:nvSpPr>
        <p:spPr bwMode="hidden">
          <a:xfrm>
            <a:off x="1385888" y="2400300"/>
            <a:ext cx="211137"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8" name="Oval 82"/>
          <p:cNvSpPr>
            <a:spLocks noChangeArrowheads="1"/>
          </p:cNvSpPr>
          <p:nvPr/>
        </p:nvSpPr>
        <p:spPr bwMode="hidden">
          <a:xfrm>
            <a:off x="850900" y="2535238"/>
            <a:ext cx="21272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9" name="Oval 83"/>
          <p:cNvSpPr>
            <a:spLocks noChangeArrowheads="1"/>
          </p:cNvSpPr>
          <p:nvPr/>
        </p:nvSpPr>
        <p:spPr bwMode="hidden">
          <a:xfrm>
            <a:off x="392113" y="2393950"/>
            <a:ext cx="21113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0" name="Oval 84"/>
          <p:cNvSpPr>
            <a:spLocks noChangeArrowheads="1"/>
          </p:cNvSpPr>
          <p:nvPr/>
        </p:nvSpPr>
        <p:spPr bwMode="hidden">
          <a:xfrm>
            <a:off x="269875" y="2695575"/>
            <a:ext cx="211138"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1" name="Oval 85"/>
          <p:cNvSpPr>
            <a:spLocks noChangeArrowheads="1"/>
          </p:cNvSpPr>
          <p:nvPr/>
        </p:nvSpPr>
        <p:spPr bwMode="hidden">
          <a:xfrm>
            <a:off x="4965700" y="2532063"/>
            <a:ext cx="212725"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2" name="Oval 86"/>
          <p:cNvSpPr>
            <a:spLocks noChangeArrowheads="1"/>
          </p:cNvSpPr>
          <p:nvPr/>
        </p:nvSpPr>
        <p:spPr bwMode="hidden">
          <a:xfrm>
            <a:off x="5295900" y="2398713"/>
            <a:ext cx="212725"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3" name="Oval 87"/>
          <p:cNvSpPr>
            <a:spLocks noChangeArrowheads="1"/>
          </p:cNvSpPr>
          <p:nvPr/>
        </p:nvSpPr>
        <p:spPr bwMode="hidden">
          <a:xfrm>
            <a:off x="5624513" y="267970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4" name="Oval 88"/>
          <p:cNvSpPr>
            <a:spLocks noChangeArrowheads="1"/>
          </p:cNvSpPr>
          <p:nvPr/>
        </p:nvSpPr>
        <p:spPr bwMode="hidden">
          <a:xfrm>
            <a:off x="59388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5" name="Oval 89"/>
          <p:cNvSpPr>
            <a:spLocks noChangeArrowheads="1"/>
          </p:cNvSpPr>
          <p:nvPr/>
        </p:nvSpPr>
        <p:spPr bwMode="hidden">
          <a:xfrm>
            <a:off x="6278563"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6" name="Oval 90"/>
          <p:cNvSpPr>
            <a:spLocks noChangeArrowheads="1"/>
          </p:cNvSpPr>
          <p:nvPr/>
        </p:nvSpPr>
        <p:spPr bwMode="hidden">
          <a:xfrm>
            <a:off x="7310438" y="2401888"/>
            <a:ext cx="214312"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7" name="Oval 91"/>
          <p:cNvSpPr>
            <a:spLocks noChangeArrowheads="1"/>
          </p:cNvSpPr>
          <p:nvPr/>
        </p:nvSpPr>
        <p:spPr bwMode="hidden">
          <a:xfrm>
            <a:off x="6708775" y="2700338"/>
            <a:ext cx="220663"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8" name="Oval 92"/>
          <p:cNvSpPr>
            <a:spLocks noChangeArrowheads="1"/>
          </p:cNvSpPr>
          <p:nvPr/>
        </p:nvSpPr>
        <p:spPr bwMode="hidden">
          <a:xfrm>
            <a:off x="7027863" y="2552700"/>
            <a:ext cx="219075"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9" name="Oval 93"/>
          <p:cNvSpPr>
            <a:spLocks noChangeArrowheads="1"/>
          </p:cNvSpPr>
          <p:nvPr/>
        </p:nvSpPr>
        <p:spPr bwMode="hidden">
          <a:xfrm>
            <a:off x="2205038" y="5799138"/>
            <a:ext cx="336550" cy="1762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0" name="Oval 94"/>
          <p:cNvSpPr>
            <a:spLocks noChangeArrowheads="1"/>
          </p:cNvSpPr>
          <p:nvPr/>
        </p:nvSpPr>
        <p:spPr bwMode="hidden">
          <a:xfrm>
            <a:off x="1216025" y="6372225"/>
            <a:ext cx="328613" cy="1778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1" name="Oval 95"/>
          <p:cNvSpPr>
            <a:spLocks noChangeArrowheads="1"/>
          </p:cNvSpPr>
          <p:nvPr/>
        </p:nvSpPr>
        <p:spPr bwMode="hidden">
          <a:xfrm>
            <a:off x="3833813" y="4905375"/>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2" name="Oval 96"/>
          <p:cNvSpPr>
            <a:spLocks noChangeArrowheads="1"/>
          </p:cNvSpPr>
          <p:nvPr/>
        </p:nvSpPr>
        <p:spPr bwMode="hidden">
          <a:xfrm>
            <a:off x="4478338" y="4551363"/>
            <a:ext cx="268287" cy="141287"/>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3" name="Oval 97"/>
          <p:cNvSpPr>
            <a:spLocks noChangeArrowheads="1"/>
          </p:cNvSpPr>
          <p:nvPr/>
        </p:nvSpPr>
        <p:spPr bwMode="hidden">
          <a:xfrm>
            <a:off x="4999038" y="4235450"/>
            <a:ext cx="268287" cy="1333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4" name="Oval 98"/>
          <p:cNvSpPr>
            <a:spLocks noChangeArrowheads="1"/>
          </p:cNvSpPr>
          <p:nvPr/>
        </p:nvSpPr>
        <p:spPr bwMode="hidden">
          <a:xfrm>
            <a:off x="5586413" y="3895725"/>
            <a:ext cx="257175" cy="1428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5" name="Oval 99"/>
          <p:cNvSpPr>
            <a:spLocks noChangeArrowheads="1"/>
          </p:cNvSpPr>
          <p:nvPr/>
        </p:nvSpPr>
        <p:spPr bwMode="hidden">
          <a:xfrm>
            <a:off x="3097213" y="5334000"/>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6" name="Oval 100"/>
          <p:cNvSpPr>
            <a:spLocks noChangeArrowheads="1"/>
          </p:cNvSpPr>
          <p:nvPr/>
        </p:nvSpPr>
        <p:spPr bwMode="hidden">
          <a:xfrm>
            <a:off x="6040438" y="3654425"/>
            <a:ext cx="230187" cy="11588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7" name="Oval 101"/>
          <p:cNvSpPr>
            <a:spLocks noChangeArrowheads="1"/>
          </p:cNvSpPr>
          <p:nvPr/>
        </p:nvSpPr>
        <p:spPr bwMode="hidden">
          <a:xfrm>
            <a:off x="6845300" y="3197225"/>
            <a:ext cx="230188" cy="1143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8" name="Oval 102"/>
          <p:cNvSpPr>
            <a:spLocks noChangeArrowheads="1"/>
          </p:cNvSpPr>
          <p:nvPr/>
        </p:nvSpPr>
        <p:spPr bwMode="hidden">
          <a:xfrm>
            <a:off x="6454775" y="3425825"/>
            <a:ext cx="230188" cy="9683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9" name="Oval 103"/>
          <p:cNvSpPr>
            <a:spLocks noChangeArrowheads="1"/>
          </p:cNvSpPr>
          <p:nvPr/>
        </p:nvSpPr>
        <p:spPr bwMode="hidden">
          <a:xfrm>
            <a:off x="7181850" y="3013075"/>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0" name="Oval 104"/>
          <p:cNvSpPr>
            <a:spLocks noChangeArrowheads="1"/>
          </p:cNvSpPr>
          <p:nvPr/>
        </p:nvSpPr>
        <p:spPr bwMode="hidden">
          <a:xfrm>
            <a:off x="7461250" y="2852738"/>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1" name="Oval 105"/>
          <p:cNvSpPr>
            <a:spLocks noChangeArrowheads="1"/>
          </p:cNvSpPr>
          <p:nvPr/>
        </p:nvSpPr>
        <p:spPr bwMode="hidden">
          <a:xfrm>
            <a:off x="7747000" y="2698750"/>
            <a:ext cx="214313"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2" name="Oval 106"/>
          <p:cNvSpPr>
            <a:spLocks noChangeArrowheads="1"/>
          </p:cNvSpPr>
          <p:nvPr/>
        </p:nvSpPr>
        <p:spPr bwMode="hidden">
          <a:xfrm>
            <a:off x="8015288" y="2544763"/>
            <a:ext cx="212725"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3" name="Oval 107"/>
          <p:cNvSpPr>
            <a:spLocks noChangeArrowheads="1"/>
          </p:cNvSpPr>
          <p:nvPr/>
        </p:nvSpPr>
        <p:spPr bwMode="hidden">
          <a:xfrm>
            <a:off x="8259763" y="2400300"/>
            <a:ext cx="220662" cy="8096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4" name="Oval 108"/>
          <p:cNvSpPr>
            <a:spLocks noChangeArrowheads="1"/>
          </p:cNvSpPr>
          <p:nvPr/>
        </p:nvSpPr>
        <p:spPr bwMode="hidden">
          <a:xfrm>
            <a:off x="8478838" y="2271713"/>
            <a:ext cx="190500" cy="793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5" name="Oval 109"/>
          <p:cNvSpPr>
            <a:spLocks noChangeArrowheads="1"/>
          </p:cNvSpPr>
          <p:nvPr/>
        </p:nvSpPr>
        <p:spPr bwMode="hidden">
          <a:xfrm>
            <a:off x="6596063" y="2270125"/>
            <a:ext cx="192087" cy="793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6" name="Oval 110"/>
          <p:cNvSpPr>
            <a:spLocks noChangeArrowheads="1"/>
          </p:cNvSpPr>
          <p:nvPr/>
        </p:nvSpPr>
        <p:spPr bwMode="hidden">
          <a:xfrm>
            <a:off x="5651500" y="2270125"/>
            <a:ext cx="192088"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7" name="Oval 111"/>
          <p:cNvSpPr>
            <a:spLocks noChangeArrowheads="1"/>
          </p:cNvSpPr>
          <p:nvPr/>
        </p:nvSpPr>
        <p:spPr bwMode="hidden">
          <a:xfrm>
            <a:off x="5111750" y="2168525"/>
            <a:ext cx="190500"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8" name="Oval 112"/>
          <p:cNvSpPr>
            <a:spLocks noChangeArrowheads="1"/>
          </p:cNvSpPr>
          <p:nvPr/>
        </p:nvSpPr>
        <p:spPr bwMode="hidden">
          <a:xfrm>
            <a:off x="5421313" y="2051050"/>
            <a:ext cx="192087" cy="7937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9" name="Oval 113"/>
          <p:cNvSpPr>
            <a:spLocks noChangeArrowheads="1"/>
          </p:cNvSpPr>
          <p:nvPr/>
        </p:nvSpPr>
        <p:spPr bwMode="hidden">
          <a:xfrm>
            <a:off x="5194300" y="1857375"/>
            <a:ext cx="192088"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0" name="Oval 114"/>
          <p:cNvSpPr>
            <a:spLocks noChangeArrowheads="1"/>
          </p:cNvSpPr>
          <p:nvPr/>
        </p:nvSpPr>
        <p:spPr bwMode="hidden">
          <a:xfrm>
            <a:off x="4202113" y="2171700"/>
            <a:ext cx="192087"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1" name="Oval 115"/>
          <p:cNvSpPr>
            <a:spLocks noChangeArrowheads="1"/>
          </p:cNvSpPr>
          <p:nvPr/>
        </p:nvSpPr>
        <p:spPr bwMode="hidden">
          <a:xfrm>
            <a:off x="3957638" y="1936750"/>
            <a:ext cx="192087"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2" name="Oval 116"/>
          <p:cNvSpPr>
            <a:spLocks noChangeArrowheads="1"/>
          </p:cNvSpPr>
          <p:nvPr/>
        </p:nvSpPr>
        <p:spPr bwMode="hidden">
          <a:xfrm>
            <a:off x="3603625" y="2038350"/>
            <a:ext cx="192088"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3" name="Oval 117"/>
          <p:cNvSpPr>
            <a:spLocks noChangeArrowheads="1"/>
          </p:cNvSpPr>
          <p:nvPr/>
        </p:nvSpPr>
        <p:spPr bwMode="hidden">
          <a:xfrm>
            <a:off x="3832225" y="2289175"/>
            <a:ext cx="190500"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4" name="Oval 118"/>
          <p:cNvSpPr>
            <a:spLocks noChangeArrowheads="1"/>
          </p:cNvSpPr>
          <p:nvPr/>
        </p:nvSpPr>
        <p:spPr bwMode="hidden">
          <a:xfrm>
            <a:off x="1906588" y="2260600"/>
            <a:ext cx="19367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5" name="Oval 119"/>
          <p:cNvSpPr>
            <a:spLocks noChangeArrowheads="1"/>
          </p:cNvSpPr>
          <p:nvPr/>
        </p:nvSpPr>
        <p:spPr bwMode="hidden">
          <a:xfrm>
            <a:off x="1050925" y="2038350"/>
            <a:ext cx="190500"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6" name="Oval 120"/>
          <p:cNvSpPr>
            <a:spLocks noChangeArrowheads="1"/>
          </p:cNvSpPr>
          <p:nvPr/>
        </p:nvSpPr>
        <p:spPr bwMode="hidden">
          <a:xfrm>
            <a:off x="523875" y="2155825"/>
            <a:ext cx="192088"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7" name="Oval 121"/>
          <p:cNvSpPr>
            <a:spLocks noChangeArrowheads="1"/>
          </p:cNvSpPr>
          <p:nvPr/>
        </p:nvSpPr>
        <p:spPr bwMode="hidden">
          <a:xfrm>
            <a:off x="268288" y="1831975"/>
            <a:ext cx="19208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8" name="Oval 122"/>
          <p:cNvSpPr>
            <a:spLocks noChangeArrowheads="1"/>
          </p:cNvSpPr>
          <p:nvPr/>
        </p:nvSpPr>
        <p:spPr bwMode="hidden">
          <a:xfrm>
            <a:off x="7804150" y="2166938"/>
            <a:ext cx="182563" cy="71437"/>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9" name="Oval 123"/>
          <p:cNvSpPr>
            <a:spLocks noChangeArrowheads="1"/>
          </p:cNvSpPr>
          <p:nvPr/>
        </p:nvSpPr>
        <p:spPr bwMode="hidden">
          <a:xfrm>
            <a:off x="7578725" y="2286000"/>
            <a:ext cx="180975" cy="698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0" name="Oval 124"/>
          <p:cNvSpPr>
            <a:spLocks noChangeArrowheads="1"/>
          </p:cNvSpPr>
          <p:nvPr/>
        </p:nvSpPr>
        <p:spPr bwMode="hidden">
          <a:xfrm>
            <a:off x="6865938" y="2152650"/>
            <a:ext cx="182562" cy="71438"/>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1" name="Oval 125"/>
          <p:cNvSpPr>
            <a:spLocks noChangeArrowheads="1"/>
          </p:cNvSpPr>
          <p:nvPr/>
        </p:nvSpPr>
        <p:spPr bwMode="hidden">
          <a:xfrm>
            <a:off x="5961063" y="2152650"/>
            <a:ext cx="182562" cy="714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2" name="Oval 126"/>
          <p:cNvSpPr>
            <a:spLocks noChangeArrowheads="1"/>
          </p:cNvSpPr>
          <p:nvPr/>
        </p:nvSpPr>
        <p:spPr bwMode="hidden">
          <a:xfrm>
            <a:off x="4905375" y="1949450"/>
            <a:ext cx="182563"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3" name="Oval 127"/>
          <p:cNvSpPr>
            <a:spLocks noChangeArrowheads="1"/>
          </p:cNvSpPr>
          <p:nvPr/>
        </p:nvSpPr>
        <p:spPr bwMode="hidden">
          <a:xfrm>
            <a:off x="4605338" y="1760538"/>
            <a:ext cx="182562" cy="69850"/>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4" name="Oval 128"/>
          <p:cNvSpPr>
            <a:spLocks noChangeArrowheads="1"/>
          </p:cNvSpPr>
          <p:nvPr/>
        </p:nvSpPr>
        <p:spPr bwMode="hidden">
          <a:xfrm>
            <a:off x="4916488" y="1658938"/>
            <a:ext cx="182562"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5" name="Oval 129"/>
          <p:cNvSpPr>
            <a:spLocks noChangeArrowheads="1"/>
          </p:cNvSpPr>
          <p:nvPr/>
        </p:nvSpPr>
        <p:spPr bwMode="hidden">
          <a:xfrm>
            <a:off x="3340100" y="165100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6" name="Oval 130"/>
          <p:cNvSpPr>
            <a:spLocks noChangeArrowheads="1"/>
          </p:cNvSpPr>
          <p:nvPr/>
        </p:nvSpPr>
        <p:spPr bwMode="hidden">
          <a:xfrm>
            <a:off x="1871663" y="2027238"/>
            <a:ext cx="182562"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7" name="Oval 131"/>
          <p:cNvSpPr>
            <a:spLocks noChangeArrowheads="1"/>
          </p:cNvSpPr>
          <p:nvPr/>
        </p:nvSpPr>
        <p:spPr bwMode="hidden">
          <a:xfrm>
            <a:off x="1422400" y="214312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8" name="Oval 132"/>
          <p:cNvSpPr>
            <a:spLocks noChangeArrowheads="1"/>
          </p:cNvSpPr>
          <p:nvPr/>
        </p:nvSpPr>
        <p:spPr bwMode="hidden">
          <a:xfrm>
            <a:off x="923925" y="22669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9" name="Oval 133"/>
          <p:cNvSpPr>
            <a:spLocks noChangeArrowheads="1"/>
          </p:cNvSpPr>
          <p:nvPr/>
        </p:nvSpPr>
        <p:spPr bwMode="hidden">
          <a:xfrm>
            <a:off x="1092200" y="16827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0" name="Oval 134"/>
          <p:cNvSpPr>
            <a:spLocks noChangeArrowheads="1"/>
          </p:cNvSpPr>
          <p:nvPr/>
        </p:nvSpPr>
        <p:spPr bwMode="hidden">
          <a:xfrm>
            <a:off x="2647950" y="166687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1" name="Oval 135"/>
          <p:cNvSpPr>
            <a:spLocks noChangeArrowheads="1"/>
          </p:cNvSpPr>
          <p:nvPr/>
        </p:nvSpPr>
        <p:spPr bwMode="hidden">
          <a:xfrm>
            <a:off x="1925638" y="1687513"/>
            <a:ext cx="180975"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2" name="Oval 136"/>
          <p:cNvSpPr>
            <a:spLocks noChangeArrowheads="1"/>
          </p:cNvSpPr>
          <p:nvPr/>
        </p:nvSpPr>
        <p:spPr bwMode="hidden">
          <a:xfrm>
            <a:off x="7104063" y="2038350"/>
            <a:ext cx="192087" cy="714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3" name="Oval 137"/>
          <p:cNvSpPr>
            <a:spLocks noChangeArrowheads="1"/>
          </p:cNvSpPr>
          <p:nvPr/>
        </p:nvSpPr>
        <p:spPr bwMode="hidden">
          <a:xfrm>
            <a:off x="5980113" y="1846263"/>
            <a:ext cx="192087"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4" name="Oval 138"/>
          <p:cNvSpPr>
            <a:spLocks noChangeArrowheads="1"/>
          </p:cNvSpPr>
          <p:nvPr/>
        </p:nvSpPr>
        <p:spPr bwMode="hidden">
          <a:xfrm>
            <a:off x="5700713" y="1951038"/>
            <a:ext cx="193675"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5" name="Oval 139"/>
          <p:cNvSpPr>
            <a:spLocks noChangeArrowheads="1"/>
          </p:cNvSpPr>
          <p:nvPr/>
        </p:nvSpPr>
        <p:spPr bwMode="hidden">
          <a:xfrm>
            <a:off x="5459413" y="1765300"/>
            <a:ext cx="192087"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6" name="Oval 140"/>
          <p:cNvSpPr>
            <a:spLocks noChangeArrowheads="1"/>
          </p:cNvSpPr>
          <p:nvPr/>
        </p:nvSpPr>
        <p:spPr bwMode="hidden">
          <a:xfrm>
            <a:off x="4121150" y="166846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7" name="Oval 141"/>
          <p:cNvSpPr>
            <a:spLocks noChangeArrowheads="1"/>
          </p:cNvSpPr>
          <p:nvPr/>
        </p:nvSpPr>
        <p:spPr bwMode="hidden">
          <a:xfrm>
            <a:off x="4762500" y="2295525"/>
            <a:ext cx="190500" cy="698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8" name="Oval 142"/>
          <p:cNvSpPr>
            <a:spLocks noChangeArrowheads="1"/>
          </p:cNvSpPr>
          <p:nvPr/>
        </p:nvSpPr>
        <p:spPr bwMode="hidden">
          <a:xfrm>
            <a:off x="4567238" y="2054225"/>
            <a:ext cx="193675" cy="714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9" name="Oval 143"/>
          <p:cNvSpPr>
            <a:spLocks noChangeArrowheads="1"/>
          </p:cNvSpPr>
          <p:nvPr/>
        </p:nvSpPr>
        <p:spPr bwMode="hidden">
          <a:xfrm>
            <a:off x="4300538" y="1839913"/>
            <a:ext cx="192087"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0" name="Oval 144"/>
          <p:cNvSpPr>
            <a:spLocks noChangeArrowheads="1"/>
          </p:cNvSpPr>
          <p:nvPr/>
        </p:nvSpPr>
        <p:spPr bwMode="hidden">
          <a:xfrm>
            <a:off x="3821113" y="1747838"/>
            <a:ext cx="193675" cy="698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1" name="Oval 145"/>
          <p:cNvSpPr>
            <a:spLocks noChangeArrowheads="1"/>
          </p:cNvSpPr>
          <p:nvPr/>
        </p:nvSpPr>
        <p:spPr bwMode="hidden">
          <a:xfrm>
            <a:off x="3489325" y="1844675"/>
            <a:ext cx="190500" cy="71438"/>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2" name="Oval 146"/>
          <p:cNvSpPr>
            <a:spLocks noChangeArrowheads="1"/>
          </p:cNvSpPr>
          <p:nvPr/>
        </p:nvSpPr>
        <p:spPr bwMode="hidden">
          <a:xfrm>
            <a:off x="3224213" y="2152650"/>
            <a:ext cx="193675" cy="71438"/>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3" name="Oval 147"/>
          <p:cNvSpPr>
            <a:spLocks noChangeArrowheads="1"/>
          </p:cNvSpPr>
          <p:nvPr/>
        </p:nvSpPr>
        <p:spPr bwMode="hidden">
          <a:xfrm>
            <a:off x="3111500" y="1941513"/>
            <a:ext cx="190500"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4" name="Oval 148"/>
          <p:cNvSpPr>
            <a:spLocks noChangeArrowheads="1"/>
          </p:cNvSpPr>
          <p:nvPr/>
        </p:nvSpPr>
        <p:spPr bwMode="hidden">
          <a:xfrm>
            <a:off x="2989263" y="1743075"/>
            <a:ext cx="1920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5" name="Oval 149"/>
          <p:cNvSpPr>
            <a:spLocks noChangeArrowheads="1"/>
          </p:cNvSpPr>
          <p:nvPr/>
        </p:nvSpPr>
        <p:spPr bwMode="hidden">
          <a:xfrm>
            <a:off x="2722563" y="2046288"/>
            <a:ext cx="192087"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6" name="Oval 150"/>
          <p:cNvSpPr>
            <a:spLocks noChangeArrowheads="1"/>
          </p:cNvSpPr>
          <p:nvPr/>
        </p:nvSpPr>
        <p:spPr bwMode="hidden">
          <a:xfrm>
            <a:off x="2371725" y="213201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7" name="Oval 151"/>
          <p:cNvSpPr>
            <a:spLocks noChangeArrowheads="1"/>
          </p:cNvSpPr>
          <p:nvPr/>
        </p:nvSpPr>
        <p:spPr bwMode="hidden">
          <a:xfrm>
            <a:off x="2628900" y="1835150"/>
            <a:ext cx="193675"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8" name="Oval 152"/>
          <p:cNvSpPr>
            <a:spLocks noChangeArrowheads="1"/>
          </p:cNvSpPr>
          <p:nvPr/>
        </p:nvSpPr>
        <p:spPr bwMode="hidden">
          <a:xfrm>
            <a:off x="2225675" y="1939925"/>
            <a:ext cx="192088"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9" name="Oval 153"/>
          <p:cNvSpPr>
            <a:spLocks noChangeArrowheads="1"/>
          </p:cNvSpPr>
          <p:nvPr/>
        </p:nvSpPr>
        <p:spPr bwMode="hidden">
          <a:xfrm>
            <a:off x="2260600" y="1765300"/>
            <a:ext cx="192088"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0" name="Oval 154"/>
          <p:cNvSpPr>
            <a:spLocks noChangeArrowheads="1"/>
          </p:cNvSpPr>
          <p:nvPr/>
        </p:nvSpPr>
        <p:spPr bwMode="hidden">
          <a:xfrm>
            <a:off x="1860550" y="1851025"/>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1" name="Oval 155"/>
          <p:cNvSpPr>
            <a:spLocks noChangeArrowheads="1"/>
          </p:cNvSpPr>
          <p:nvPr/>
        </p:nvSpPr>
        <p:spPr bwMode="hidden">
          <a:xfrm>
            <a:off x="1508125" y="1779588"/>
            <a:ext cx="19208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2" name="Oval 156"/>
          <p:cNvSpPr>
            <a:spLocks noChangeArrowheads="1"/>
          </p:cNvSpPr>
          <p:nvPr/>
        </p:nvSpPr>
        <p:spPr bwMode="hidden">
          <a:xfrm>
            <a:off x="1504950" y="1930400"/>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3" name="Oval 157"/>
          <p:cNvSpPr>
            <a:spLocks noChangeArrowheads="1"/>
          </p:cNvSpPr>
          <p:nvPr/>
        </p:nvSpPr>
        <p:spPr bwMode="hidden">
          <a:xfrm>
            <a:off x="1169988" y="1857375"/>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4" name="Oval 158"/>
          <p:cNvSpPr>
            <a:spLocks noChangeArrowheads="1"/>
          </p:cNvSpPr>
          <p:nvPr/>
        </p:nvSpPr>
        <p:spPr bwMode="hidden">
          <a:xfrm>
            <a:off x="706438" y="1955800"/>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5" name="Oval 159"/>
          <p:cNvSpPr>
            <a:spLocks noChangeArrowheads="1"/>
          </p:cNvSpPr>
          <p:nvPr/>
        </p:nvSpPr>
        <p:spPr bwMode="hidden">
          <a:xfrm>
            <a:off x="746125" y="1746250"/>
            <a:ext cx="193675"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6" name="Oval 160"/>
          <p:cNvSpPr>
            <a:spLocks noChangeArrowheads="1"/>
          </p:cNvSpPr>
          <p:nvPr/>
        </p:nvSpPr>
        <p:spPr bwMode="hidden">
          <a:xfrm>
            <a:off x="204788" y="2082800"/>
            <a:ext cx="190500"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7" name="Oval 161"/>
          <p:cNvSpPr>
            <a:spLocks noChangeArrowheads="1"/>
          </p:cNvSpPr>
          <p:nvPr/>
        </p:nvSpPr>
        <p:spPr bwMode="hidden">
          <a:xfrm>
            <a:off x="1476375" y="1589088"/>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8" name="Oval 162"/>
          <p:cNvSpPr>
            <a:spLocks noChangeArrowheads="1"/>
          </p:cNvSpPr>
          <p:nvPr/>
        </p:nvSpPr>
        <p:spPr bwMode="hidden">
          <a:xfrm>
            <a:off x="2306638" y="1608138"/>
            <a:ext cx="173037"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9" name="Oval 163"/>
          <p:cNvSpPr>
            <a:spLocks noChangeArrowheads="1"/>
          </p:cNvSpPr>
          <p:nvPr/>
        </p:nvSpPr>
        <p:spPr bwMode="hidden">
          <a:xfrm>
            <a:off x="2990850" y="1600200"/>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0" name="Oval 164"/>
          <p:cNvSpPr>
            <a:spLocks noChangeArrowheads="1"/>
          </p:cNvSpPr>
          <p:nvPr/>
        </p:nvSpPr>
        <p:spPr bwMode="hidden">
          <a:xfrm>
            <a:off x="3638550" y="1589088"/>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1" name="Oval 165"/>
          <p:cNvSpPr>
            <a:spLocks noChangeArrowheads="1"/>
          </p:cNvSpPr>
          <p:nvPr/>
        </p:nvSpPr>
        <p:spPr bwMode="hidden">
          <a:xfrm>
            <a:off x="3989388" y="1493838"/>
            <a:ext cx="174625"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2" name="Oval 166"/>
          <p:cNvSpPr>
            <a:spLocks noChangeArrowheads="1"/>
          </p:cNvSpPr>
          <p:nvPr/>
        </p:nvSpPr>
        <p:spPr bwMode="hidden">
          <a:xfrm>
            <a:off x="4473575" y="1579563"/>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3" name="Oval 167"/>
          <p:cNvSpPr>
            <a:spLocks noChangeArrowheads="1"/>
          </p:cNvSpPr>
          <p:nvPr/>
        </p:nvSpPr>
        <p:spPr bwMode="hidden">
          <a:xfrm>
            <a:off x="2867025" y="2254250"/>
            <a:ext cx="182563"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4" name="Oval 168"/>
          <p:cNvSpPr>
            <a:spLocks noChangeArrowheads="1"/>
          </p:cNvSpPr>
          <p:nvPr/>
        </p:nvSpPr>
        <p:spPr bwMode="hidden">
          <a:xfrm>
            <a:off x="4397375" y="2406650"/>
            <a:ext cx="211138"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5" name="Oval 169"/>
          <p:cNvSpPr>
            <a:spLocks noChangeArrowheads="1"/>
          </p:cNvSpPr>
          <p:nvPr/>
        </p:nvSpPr>
        <p:spPr bwMode="hidden">
          <a:xfrm>
            <a:off x="6224588" y="2043113"/>
            <a:ext cx="192087"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6" name="Oval 170"/>
          <p:cNvSpPr>
            <a:spLocks noChangeArrowheads="1"/>
          </p:cNvSpPr>
          <p:nvPr/>
        </p:nvSpPr>
        <p:spPr bwMode="hidden">
          <a:xfrm>
            <a:off x="6519863" y="1924050"/>
            <a:ext cx="190500" cy="80963"/>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7" name="Oval 171"/>
          <p:cNvSpPr>
            <a:spLocks noChangeArrowheads="1"/>
          </p:cNvSpPr>
          <p:nvPr/>
        </p:nvSpPr>
        <p:spPr bwMode="hidden">
          <a:xfrm>
            <a:off x="3670300" y="1441450"/>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8" name="Oval 172"/>
          <p:cNvSpPr>
            <a:spLocks noChangeArrowheads="1"/>
          </p:cNvSpPr>
          <p:nvPr/>
        </p:nvSpPr>
        <p:spPr bwMode="hidden">
          <a:xfrm>
            <a:off x="2173288" y="1441450"/>
            <a:ext cx="13652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9" name="Oval 173"/>
          <p:cNvSpPr>
            <a:spLocks noChangeArrowheads="1"/>
          </p:cNvSpPr>
          <p:nvPr/>
        </p:nvSpPr>
        <p:spPr bwMode="hidden">
          <a:xfrm>
            <a:off x="2530475" y="1379538"/>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0" name="Oval 174"/>
          <p:cNvSpPr>
            <a:spLocks noChangeArrowheads="1"/>
          </p:cNvSpPr>
          <p:nvPr/>
        </p:nvSpPr>
        <p:spPr bwMode="hidden">
          <a:xfrm>
            <a:off x="2838450" y="1308100"/>
            <a:ext cx="14128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1" name="Oval 175"/>
          <p:cNvSpPr>
            <a:spLocks noChangeArrowheads="1"/>
          </p:cNvSpPr>
          <p:nvPr/>
        </p:nvSpPr>
        <p:spPr bwMode="hidden">
          <a:xfrm>
            <a:off x="3298825" y="1379538"/>
            <a:ext cx="144463"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2" name="Oval 176"/>
          <p:cNvSpPr>
            <a:spLocks noChangeArrowheads="1"/>
          </p:cNvSpPr>
          <p:nvPr/>
        </p:nvSpPr>
        <p:spPr bwMode="hidden">
          <a:xfrm>
            <a:off x="2957513" y="1465263"/>
            <a:ext cx="14287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3" name="Oval 177"/>
          <p:cNvSpPr>
            <a:spLocks noChangeArrowheads="1"/>
          </p:cNvSpPr>
          <p:nvPr/>
        </p:nvSpPr>
        <p:spPr bwMode="hidden">
          <a:xfrm>
            <a:off x="3289300" y="1519238"/>
            <a:ext cx="163513"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4" name="Oval 178"/>
          <p:cNvSpPr>
            <a:spLocks noChangeArrowheads="1"/>
          </p:cNvSpPr>
          <p:nvPr/>
        </p:nvSpPr>
        <p:spPr bwMode="hidden">
          <a:xfrm>
            <a:off x="2649538" y="1527175"/>
            <a:ext cx="1539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5" name="Oval 179"/>
          <p:cNvSpPr>
            <a:spLocks noChangeArrowheads="1"/>
          </p:cNvSpPr>
          <p:nvPr/>
        </p:nvSpPr>
        <p:spPr bwMode="hidden">
          <a:xfrm>
            <a:off x="1851025" y="1512888"/>
            <a:ext cx="17303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6" name="Oval 180"/>
          <p:cNvSpPr>
            <a:spLocks noChangeArrowheads="1"/>
          </p:cNvSpPr>
          <p:nvPr/>
        </p:nvSpPr>
        <p:spPr bwMode="hidden">
          <a:xfrm>
            <a:off x="3409950" y="6392863"/>
            <a:ext cx="336550" cy="1666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7" name="Oval 181"/>
          <p:cNvSpPr>
            <a:spLocks noChangeArrowheads="1"/>
          </p:cNvSpPr>
          <p:nvPr/>
        </p:nvSpPr>
        <p:spPr bwMode="hidden">
          <a:xfrm>
            <a:off x="4230688" y="5827713"/>
            <a:ext cx="336550" cy="1778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8" name="Oval 182"/>
          <p:cNvSpPr>
            <a:spLocks noChangeArrowheads="1"/>
          </p:cNvSpPr>
          <p:nvPr/>
        </p:nvSpPr>
        <p:spPr bwMode="hidden">
          <a:xfrm>
            <a:off x="5568950" y="49545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9" name="Oval 183"/>
          <p:cNvSpPr>
            <a:spLocks noChangeArrowheads="1"/>
          </p:cNvSpPr>
          <p:nvPr/>
        </p:nvSpPr>
        <p:spPr bwMode="hidden">
          <a:xfrm>
            <a:off x="6105525" y="4572000"/>
            <a:ext cx="269875" cy="14128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0" name="Oval 184"/>
          <p:cNvSpPr>
            <a:spLocks noChangeArrowheads="1"/>
          </p:cNvSpPr>
          <p:nvPr/>
        </p:nvSpPr>
        <p:spPr bwMode="hidden">
          <a:xfrm>
            <a:off x="4973638" y="53609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1" name="Oval 185"/>
          <p:cNvSpPr>
            <a:spLocks noChangeArrowheads="1"/>
          </p:cNvSpPr>
          <p:nvPr/>
        </p:nvSpPr>
        <p:spPr bwMode="hidden">
          <a:xfrm>
            <a:off x="6653213" y="4217988"/>
            <a:ext cx="260350" cy="13335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2" name="Oval 186"/>
          <p:cNvSpPr>
            <a:spLocks noChangeArrowheads="1"/>
          </p:cNvSpPr>
          <p:nvPr/>
        </p:nvSpPr>
        <p:spPr bwMode="hidden">
          <a:xfrm>
            <a:off x="7034213" y="3929063"/>
            <a:ext cx="268287" cy="1412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3" name="Oval 187"/>
          <p:cNvSpPr>
            <a:spLocks noChangeArrowheads="1"/>
          </p:cNvSpPr>
          <p:nvPr/>
        </p:nvSpPr>
        <p:spPr bwMode="hidden">
          <a:xfrm>
            <a:off x="7442200" y="3673475"/>
            <a:ext cx="230188" cy="1143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4" name="Oval 188"/>
          <p:cNvSpPr>
            <a:spLocks noChangeArrowheads="1"/>
          </p:cNvSpPr>
          <p:nvPr/>
        </p:nvSpPr>
        <p:spPr bwMode="hidden">
          <a:xfrm>
            <a:off x="8104188" y="3209925"/>
            <a:ext cx="230187" cy="115888"/>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5" name="Oval 189"/>
          <p:cNvSpPr>
            <a:spLocks noChangeArrowheads="1"/>
          </p:cNvSpPr>
          <p:nvPr/>
        </p:nvSpPr>
        <p:spPr bwMode="hidden">
          <a:xfrm>
            <a:off x="7796213" y="3432175"/>
            <a:ext cx="238125"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6" name="Oval 190"/>
          <p:cNvSpPr>
            <a:spLocks noChangeArrowheads="1"/>
          </p:cNvSpPr>
          <p:nvPr/>
        </p:nvSpPr>
        <p:spPr bwMode="hidden">
          <a:xfrm>
            <a:off x="8362950" y="3048000"/>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7" name="Oval 191"/>
          <p:cNvSpPr>
            <a:spLocks noChangeArrowheads="1"/>
          </p:cNvSpPr>
          <p:nvPr/>
        </p:nvSpPr>
        <p:spPr bwMode="hidden">
          <a:xfrm>
            <a:off x="8613775" y="2868613"/>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8" name="Oval 192"/>
          <p:cNvSpPr>
            <a:spLocks noChangeArrowheads="1"/>
          </p:cNvSpPr>
          <p:nvPr/>
        </p:nvSpPr>
        <p:spPr bwMode="hidden">
          <a:xfrm>
            <a:off x="8875713" y="2701925"/>
            <a:ext cx="211137"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9" name="Oval 193"/>
          <p:cNvSpPr>
            <a:spLocks noChangeArrowheads="1"/>
          </p:cNvSpPr>
          <p:nvPr/>
        </p:nvSpPr>
        <p:spPr bwMode="hidden">
          <a:xfrm>
            <a:off x="9075738" y="2562225"/>
            <a:ext cx="212725"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0" name="Oval 194"/>
          <p:cNvSpPr>
            <a:spLocks noChangeArrowheads="1"/>
          </p:cNvSpPr>
          <p:nvPr/>
        </p:nvSpPr>
        <p:spPr bwMode="hidden">
          <a:xfrm>
            <a:off x="9283700" y="2414588"/>
            <a:ext cx="211138" cy="80962"/>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1" name="Oval 195"/>
          <p:cNvSpPr>
            <a:spLocks noChangeArrowheads="1"/>
          </p:cNvSpPr>
          <p:nvPr/>
        </p:nvSpPr>
        <p:spPr bwMode="hidden">
          <a:xfrm>
            <a:off x="5597525" y="6462713"/>
            <a:ext cx="338138" cy="16827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2" name="Oval 196"/>
          <p:cNvSpPr>
            <a:spLocks noChangeArrowheads="1"/>
          </p:cNvSpPr>
          <p:nvPr/>
        </p:nvSpPr>
        <p:spPr bwMode="hidden">
          <a:xfrm>
            <a:off x="6278563" y="5862638"/>
            <a:ext cx="338137" cy="1762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3" name="Oval 197"/>
          <p:cNvSpPr>
            <a:spLocks noChangeArrowheads="1"/>
          </p:cNvSpPr>
          <p:nvPr/>
        </p:nvSpPr>
        <p:spPr bwMode="hidden">
          <a:xfrm>
            <a:off x="8208963" y="5881688"/>
            <a:ext cx="346075" cy="16827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4" name="Oval 198"/>
          <p:cNvSpPr>
            <a:spLocks noChangeArrowheads="1"/>
          </p:cNvSpPr>
          <p:nvPr/>
        </p:nvSpPr>
        <p:spPr bwMode="hidden">
          <a:xfrm>
            <a:off x="7723188" y="6427788"/>
            <a:ext cx="338137" cy="1666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5" name="Oval 199"/>
          <p:cNvSpPr>
            <a:spLocks noChangeArrowheads="1"/>
          </p:cNvSpPr>
          <p:nvPr/>
        </p:nvSpPr>
        <p:spPr bwMode="hidden">
          <a:xfrm>
            <a:off x="6859588" y="5391150"/>
            <a:ext cx="288925" cy="15240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6" name="Oval 200"/>
          <p:cNvSpPr>
            <a:spLocks noChangeArrowheads="1"/>
          </p:cNvSpPr>
          <p:nvPr/>
        </p:nvSpPr>
        <p:spPr bwMode="hidden">
          <a:xfrm>
            <a:off x="7331075" y="4986338"/>
            <a:ext cx="287338" cy="1508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7" name="Oval 201"/>
          <p:cNvSpPr>
            <a:spLocks noChangeArrowheads="1"/>
          </p:cNvSpPr>
          <p:nvPr/>
        </p:nvSpPr>
        <p:spPr bwMode="hidden">
          <a:xfrm>
            <a:off x="8674100" y="5426075"/>
            <a:ext cx="287338" cy="150813"/>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8" name="Oval 202"/>
          <p:cNvSpPr>
            <a:spLocks noChangeArrowheads="1"/>
          </p:cNvSpPr>
          <p:nvPr/>
        </p:nvSpPr>
        <p:spPr bwMode="hidden">
          <a:xfrm>
            <a:off x="7829550" y="45608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9" name="Oval 203"/>
          <p:cNvSpPr>
            <a:spLocks noChangeArrowheads="1"/>
          </p:cNvSpPr>
          <p:nvPr/>
        </p:nvSpPr>
        <p:spPr bwMode="hidden">
          <a:xfrm>
            <a:off x="9102725" y="4946650"/>
            <a:ext cx="288925" cy="15081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0" name="Oval 204"/>
          <p:cNvSpPr>
            <a:spLocks noChangeArrowheads="1"/>
          </p:cNvSpPr>
          <p:nvPr/>
        </p:nvSpPr>
        <p:spPr bwMode="hidden">
          <a:xfrm>
            <a:off x="9453563" y="4570413"/>
            <a:ext cx="268287" cy="1412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1" name="Oval 205"/>
          <p:cNvSpPr>
            <a:spLocks noChangeArrowheads="1"/>
          </p:cNvSpPr>
          <p:nvPr/>
        </p:nvSpPr>
        <p:spPr bwMode="hidden">
          <a:xfrm>
            <a:off x="8207375" y="42433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2" name="Oval 206"/>
          <p:cNvSpPr>
            <a:spLocks noChangeArrowheads="1"/>
          </p:cNvSpPr>
          <p:nvPr/>
        </p:nvSpPr>
        <p:spPr bwMode="hidden">
          <a:xfrm>
            <a:off x="8540750" y="3949700"/>
            <a:ext cx="268288" cy="13335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3" name="Oval 207"/>
          <p:cNvSpPr>
            <a:spLocks noChangeArrowheads="1"/>
          </p:cNvSpPr>
          <p:nvPr/>
        </p:nvSpPr>
        <p:spPr bwMode="hidden">
          <a:xfrm>
            <a:off x="9363075" y="3257550"/>
            <a:ext cx="230188"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4" name="Oval 208"/>
          <p:cNvSpPr>
            <a:spLocks noChangeArrowheads="1"/>
          </p:cNvSpPr>
          <p:nvPr/>
        </p:nvSpPr>
        <p:spPr bwMode="hidden">
          <a:xfrm>
            <a:off x="8875713" y="3673475"/>
            <a:ext cx="241300"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5" name="Oval 209"/>
          <p:cNvSpPr>
            <a:spLocks noChangeArrowheads="1"/>
          </p:cNvSpPr>
          <p:nvPr/>
        </p:nvSpPr>
        <p:spPr bwMode="hidden">
          <a:xfrm>
            <a:off x="9145588" y="3454400"/>
            <a:ext cx="230187" cy="9683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6" name="Oval 210"/>
          <p:cNvSpPr>
            <a:spLocks noChangeArrowheads="1"/>
          </p:cNvSpPr>
          <p:nvPr/>
        </p:nvSpPr>
        <p:spPr bwMode="hidden">
          <a:xfrm>
            <a:off x="9598025" y="3068638"/>
            <a:ext cx="220663"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7" name="Oval 211"/>
          <p:cNvSpPr>
            <a:spLocks noChangeArrowheads="1"/>
          </p:cNvSpPr>
          <p:nvPr/>
        </p:nvSpPr>
        <p:spPr bwMode="hidden">
          <a:xfrm>
            <a:off x="9783763" y="2874963"/>
            <a:ext cx="220662"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8" name="Oval 212"/>
          <p:cNvSpPr>
            <a:spLocks noChangeArrowheads="1"/>
          </p:cNvSpPr>
          <p:nvPr/>
        </p:nvSpPr>
        <p:spPr bwMode="hidden">
          <a:xfrm>
            <a:off x="3175" y="3932238"/>
            <a:ext cx="268288" cy="14128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9" name="Oval 213"/>
          <p:cNvSpPr>
            <a:spLocks noChangeArrowheads="1"/>
          </p:cNvSpPr>
          <p:nvPr/>
        </p:nvSpPr>
        <p:spPr bwMode="hidden">
          <a:xfrm>
            <a:off x="-15875" y="2279650"/>
            <a:ext cx="182563"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50" name="Rectangle 214"/>
          <p:cNvSpPr>
            <a:spLocks noGrp="1" noChangeArrowheads="1"/>
          </p:cNvSpPr>
          <p:nvPr>
            <p:ph type="sldNum" sz="quarter" idx="4"/>
          </p:nvPr>
        </p:nvSpPr>
        <p:spPr bwMode="auto">
          <a:xfrm>
            <a:off x="7099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rgbClr val="FFFFFF"/>
                </a:solidFill>
                <a:effectLst>
                  <a:outerShdw blurRad="38100" dist="38100" dir="2700000" algn="tl">
                    <a:srgbClr val="000000"/>
                  </a:outerShdw>
                </a:effectLst>
              </a:defRPr>
            </a:lvl1pPr>
          </a:lstStyle>
          <a:p>
            <a:pPr>
              <a:defRPr/>
            </a:pPr>
            <a:fld id="{4342C5CA-E9C3-46C0-A89E-973D20756F25}" type="slidenum">
              <a:rPr lang="ru-RU" altLang="ru-RU"/>
              <a:pPr>
                <a:defRPr/>
              </a:pPr>
              <a:t>‹#›</a:t>
            </a:fld>
            <a:endParaRPr lang="ru-RU" altLang="ru-RU"/>
          </a:p>
        </p:txBody>
      </p:sp>
      <p:sp>
        <p:nvSpPr>
          <p:cNvPr id="40151" name="Rectangle 215"/>
          <p:cNvSpPr>
            <a:spLocks noGrp="1" noChangeArrowheads="1"/>
          </p:cNvSpPr>
          <p:nvPr>
            <p:ph type="dt" sz="half" idx="2"/>
          </p:nvPr>
        </p:nvSpPr>
        <p:spPr bwMode="auto">
          <a:xfrm>
            <a:off x="495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rgbClr val="FFFFFF"/>
                </a:solidFill>
                <a:effectLst>
                  <a:outerShdw blurRad="38100" dist="38100" dir="2700000" algn="tl">
                    <a:srgbClr val="000000"/>
                  </a:outerShdw>
                </a:effectLst>
              </a:defRPr>
            </a:lvl1pPr>
          </a:lstStyle>
          <a:p>
            <a:pPr>
              <a:defRPr/>
            </a:pPr>
            <a:endParaRPr lang="ru-RU" altLang="ru-RU"/>
          </a:p>
        </p:txBody>
      </p:sp>
      <p:sp>
        <p:nvSpPr>
          <p:cNvPr id="40152" name="Rectangle 216"/>
          <p:cNvSpPr>
            <a:spLocks noGrp="1" noChangeArrowheads="1"/>
          </p:cNvSpPr>
          <p:nvPr>
            <p:ph type="ftr" sz="quarter" idx="3"/>
          </p:nvPr>
        </p:nvSpPr>
        <p:spPr bwMode="auto">
          <a:xfrm>
            <a:off x="3384550" y="6243638"/>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solidFill>
                  <a:srgbClr val="FFFFFF"/>
                </a:solidFill>
                <a:effectLst>
                  <a:outerShdw blurRad="38100" dist="38100" dir="2700000" algn="tl">
                    <a:srgbClr val="000000"/>
                  </a:outerShdw>
                </a:effectLst>
              </a:defRPr>
            </a:lvl1pPr>
          </a:lstStyle>
          <a:p>
            <a:pPr>
              <a:defRPr/>
            </a:pPr>
            <a:endParaRPr lang="ru-RU" altLang="ru-RU"/>
          </a:p>
        </p:txBody>
      </p:sp>
      <p:sp>
        <p:nvSpPr>
          <p:cNvPr id="40153" name="Rectangle 217"/>
          <p:cNvSpPr>
            <a:spLocks noGrp="1" noChangeArrowheads="1"/>
          </p:cNvSpPr>
          <p:nvPr>
            <p:ph type="body" idx="1"/>
          </p:nvPr>
        </p:nvSpPr>
        <p:spPr bwMode="auto">
          <a:xfrm>
            <a:off x="495300" y="1600200"/>
            <a:ext cx="8915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0154" name="Rectangle 218"/>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897"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hidden">
          <a:xfrm rot="20798144" flipV="1">
            <a:off x="-23813" y="1639888"/>
            <a:ext cx="29987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39" name="Rectangle 3"/>
          <p:cNvSpPr>
            <a:spLocks noChangeArrowheads="1"/>
          </p:cNvSpPr>
          <p:nvPr/>
        </p:nvSpPr>
        <p:spPr bwMode="hidden">
          <a:xfrm rot="20774366" flipV="1">
            <a:off x="-41275" y="1789113"/>
            <a:ext cx="3495675"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0" name="Rectangle 4"/>
          <p:cNvSpPr>
            <a:spLocks noChangeArrowheads="1"/>
          </p:cNvSpPr>
          <p:nvPr/>
        </p:nvSpPr>
        <p:spPr bwMode="hidden">
          <a:xfrm rot="20757421" flipV="1">
            <a:off x="-46038" y="1901825"/>
            <a:ext cx="38623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1" name="Rectangle 5"/>
          <p:cNvSpPr>
            <a:spLocks noChangeArrowheads="1"/>
          </p:cNvSpPr>
          <p:nvPr/>
        </p:nvSpPr>
        <p:spPr bwMode="hidden">
          <a:xfrm rot="20684206" flipV="1">
            <a:off x="-74613" y="2036763"/>
            <a:ext cx="425926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2" name="Rectangle 6"/>
          <p:cNvSpPr>
            <a:spLocks noChangeArrowheads="1"/>
          </p:cNvSpPr>
          <p:nvPr/>
        </p:nvSpPr>
        <p:spPr bwMode="hidden">
          <a:xfrm rot="20631226" flipV="1">
            <a:off x="-87313" y="2217738"/>
            <a:ext cx="47640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3" name="Rectangle 7"/>
          <p:cNvSpPr>
            <a:spLocks noChangeArrowheads="1"/>
          </p:cNvSpPr>
          <p:nvPr/>
        </p:nvSpPr>
        <p:spPr bwMode="hidden">
          <a:xfrm rot="20554235" flipV="1">
            <a:off x="-111125" y="2417763"/>
            <a:ext cx="5257800"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4" name="Rectangle 8"/>
          <p:cNvSpPr>
            <a:spLocks noChangeArrowheads="1"/>
          </p:cNvSpPr>
          <p:nvPr/>
        </p:nvSpPr>
        <p:spPr bwMode="hidden">
          <a:xfrm rot="20466593" flipV="1">
            <a:off x="-160338" y="2689225"/>
            <a:ext cx="585311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5" name="Rectangle 9"/>
          <p:cNvSpPr>
            <a:spLocks noChangeArrowheads="1"/>
          </p:cNvSpPr>
          <p:nvPr/>
        </p:nvSpPr>
        <p:spPr bwMode="hidden">
          <a:xfrm rot="20343219" flipV="1">
            <a:off x="-169863" y="2957513"/>
            <a:ext cx="6446838" cy="9525"/>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6" name="Rectangle 10"/>
          <p:cNvSpPr>
            <a:spLocks noChangeArrowheads="1"/>
          </p:cNvSpPr>
          <p:nvPr/>
        </p:nvSpPr>
        <p:spPr bwMode="hidden">
          <a:xfrm rot="20211065" flipV="1">
            <a:off x="-284163" y="3259138"/>
            <a:ext cx="7239001" cy="9525"/>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7" name="Rectangle 11"/>
          <p:cNvSpPr>
            <a:spLocks noChangeArrowheads="1"/>
          </p:cNvSpPr>
          <p:nvPr/>
        </p:nvSpPr>
        <p:spPr bwMode="hidden">
          <a:xfrm rot="20102912" flipV="1">
            <a:off x="-368300" y="3633788"/>
            <a:ext cx="79327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8" name="Rectangle 12"/>
          <p:cNvSpPr>
            <a:spLocks noChangeArrowheads="1"/>
          </p:cNvSpPr>
          <p:nvPr/>
        </p:nvSpPr>
        <p:spPr bwMode="hidden">
          <a:xfrm rot="19923405" flipV="1">
            <a:off x="-538163" y="4154488"/>
            <a:ext cx="8942388"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49" name="Rectangle 13"/>
          <p:cNvSpPr>
            <a:spLocks noChangeArrowheads="1"/>
          </p:cNvSpPr>
          <p:nvPr/>
        </p:nvSpPr>
        <p:spPr bwMode="hidden">
          <a:xfrm rot="19686284" flipV="1">
            <a:off x="15875" y="4573588"/>
            <a:ext cx="9288463" cy="9525"/>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0" name="Rectangle 14"/>
          <p:cNvSpPr>
            <a:spLocks noChangeArrowheads="1"/>
          </p:cNvSpPr>
          <p:nvPr/>
        </p:nvSpPr>
        <p:spPr bwMode="hidden">
          <a:xfrm rot="19383534" flipV="1">
            <a:off x="2268538" y="4648200"/>
            <a:ext cx="7931150" cy="9525"/>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1" name="Rectangle 15"/>
          <p:cNvSpPr>
            <a:spLocks noChangeArrowheads="1"/>
          </p:cNvSpPr>
          <p:nvPr/>
        </p:nvSpPr>
        <p:spPr bwMode="hidden">
          <a:xfrm rot="18994182" flipV="1">
            <a:off x="4610100" y="4875213"/>
            <a:ext cx="6149975" cy="9525"/>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52" name="Rectangle 16"/>
          <p:cNvSpPr>
            <a:spLocks noChangeArrowheads="1"/>
          </p:cNvSpPr>
          <p:nvPr/>
        </p:nvSpPr>
        <p:spPr bwMode="hidden">
          <a:xfrm rot="18603245" flipV="1">
            <a:off x="7107238" y="5561013"/>
            <a:ext cx="3300412" cy="11112"/>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ffectLst>
                <a:outerShdw blurRad="38100" dist="38100" dir="2700000" algn="tl">
                  <a:srgbClr val="000000"/>
                </a:outerShdw>
              </a:effectLst>
            </a:endParaRPr>
          </a:p>
        </p:txBody>
      </p:sp>
      <p:sp>
        <p:nvSpPr>
          <p:cNvPr id="39953" name="Rectangle 17"/>
          <p:cNvSpPr>
            <a:spLocks noChangeArrowheads="1"/>
          </p:cNvSpPr>
          <p:nvPr/>
        </p:nvSpPr>
        <p:spPr bwMode="hidden">
          <a:xfrm rot="39991575" flipH="1" flipV="1">
            <a:off x="9266238" y="6613525"/>
            <a:ext cx="795337" cy="11113"/>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ltLang="ru-RU">
              <a:solidFill>
                <a:srgbClr val="FFFFFF"/>
              </a:solidFill>
              <a:effectLst>
                <a:outerShdw blurRad="38100" dist="38100" dir="2700000" algn="tl">
                  <a:srgbClr val="000000"/>
                </a:outerShdw>
              </a:effectLst>
            </a:endParaRPr>
          </a:p>
        </p:txBody>
      </p:sp>
      <p:sp>
        <p:nvSpPr>
          <p:cNvPr id="39954" name="Rectangle 18"/>
          <p:cNvSpPr>
            <a:spLocks noChangeArrowheads="1"/>
          </p:cNvSpPr>
          <p:nvPr/>
        </p:nvSpPr>
        <p:spPr bwMode="hidden">
          <a:xfrm rot="-20541361">
            <a:off x="-250825" y="3746500"/>
            <a:ext cx="10398125"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5" name="Rectangle 19"/>
          <p:cNvSpPr>
            <a:spLocks noChangeArrowheads="1"/>
          </p:cNvSpPr>
          <p:nvPr/>
        </p:nvSpPr>
        <p:spPr bwMode="hidden">
          <a:xfrm rot="-20036206">
            <a:off x="-341313" y="5391150"/>
            <a:ext cx="7124701"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6" name="Rectangle 20"/>
          <p:cNvSpPr>
            <a:spLocks noChangeArrowheads="1"/>
          </p:cNvSpPr>
          <p:nvPr/>
        </p:nvSpPr>
        <p:spPr bwMode="hidden">
          <a:xfrm rot="1732981">
            <a:off x="-284163" y="5753100"/>
            <a:ext cx="4822826"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7" name="Rectangle 21"/>
          <p:cNvSpPr>
            <a:spLocks noChangeArrowheads="1"/>
          </p:cNvSpPr>
          <p:nvPr/>
        </p:nvSpPr>
        <p:spPr bwMode="hidden">
          <a:xfrm rot="1969083">
            <a:off x="-188913" y="6226175"/>
            <a:ext cx="24082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8" name="Rectangle 22"/>
          <p:cNvSpPr>
            <a:spLocks noChangeArrowheads="1"/>
          </p:cNvSpPr>
          <p:nvPr/>
        </p:nvSpPr>
        <p:spPr bwMode="hidden">
          <a:xfrm rot="-20213826">
            <a:off x="-371475" y="5113338"/>
            <a:ext cx="9418638" cy="9525"/>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59" name="Rectangle 23"/>
          <p:cNvSpPr>
            <a:spLocks noChangeArrowheads="1"/>
          </p:cNvSpPr>
          <p:nvPr/>
        </p:nvSpPr>
        <p:spPr bwMode="hidden">
          <a:xfrm rot="22583969">
            <a:off x="-198438" y="3379788"/>
            <a:ext cx="10347326" cy="9525"/>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0" name="Rectangle 24"/>
          <p:cNvSpPr>
            <a:spLocks noChangeArrowheads="1"/>
          </p:cNvSpPr>
          <p:nvPr/>
        </p:nvSpPr>
        <p:spPr bwMode="hidden">
          <a:xfrm rot="930109" flipV="1">
            <a:off x="138113" y="3089275"/>
            <a:ext cx="98980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1" name="Rectangle 25"/>
          <p:cNvSpPr>
            <a:spLocks noChangeArrowheads="1"/>
          </p:cNvSpPr>
          <p:nvPr/>
        </p:nvSpPr>
        <p:spPr bwMode="hidden">
          <a:xfrm rot="-20731987">
            <a:off x="642938" y="2860675"/>
            <a:ext cx="94154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2" name="Rectangle 26"/>
          <p:cNvSpPr>
            <a:spLocks noChangeArrowheads="1"/>
          </p:cNvSpPr>
          <p:nvPr/>
        </p:nvSpPr>
        <p:spPr bwMode="hidden">
          <a:xfrm rot="-64024402">
            <a:off x="1458913" y="2511425"/>
            <a:ext cx="85566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3" name="Rectangle 27"/>
          <p:cNvSpPr>
            <a:spLocks noChangeArrowheads="1"/>
          </p:cNvSpPr>
          <p:nvPr/>
        </p:nvSpPr>
        <p:spPr bwMode="hidden">
          <a:xfrm rot="-42464612">
            <a:off x="1811338" y="2343150"/>
            <a:ext cx="81835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4" name="Rectangle 28"/>
          <p:cNvSpPr>
            <a:spLocks noChangeArrowheads="1"/>
          </p:cNvSpPr>
          <p:nvPr/>
        </p:nvSpPr>
        <p:spPr bwMode="hidden">
          <a:xfrm rot="-20907336">
            <a:off x="2139950" y="2185988"/>
            <a:ext cx="783590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ltLang="ru-RU">
              <a:solidFill>
                <a:srgbClr val="FFFFFF"/>
              </a:solidFill>
              <a:effectLst>
                <a:outerShdw blurRad="38100" dist="38100" dir="2700000" algn="tl">
                  <a:srgbClr val="000000"/>
                </a:outerShdw>
              </a:effectLst>
            </a:endParaRPr>
          </a:p>
        </p:txBody>
      </p:sp>
      <p:sp>
        <p:nvSpPr>
          <p:cNvPr id="39965" name="Rectangle 29"/>
          <p:cNvSpPr>
            <a:spLocks noChangeArrowheads="1"/>
          </p:cNvSpPr>
          <p:nvPr/>
        </p:nvSpPr>
        <p:spPr bwMode="hidden">
          <a:xfrm rot="655690" flipV="1">
            <a:off x="2557463" y="2071688"/>
            <a:ext cx="7418387"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6" name="Rectangle 30"/>
          <p:cNvSpPr>
            <a:spLocks noChangeArrowheads="1"/>
          </p:cNvSpPr>
          <p:nvPr/>
        </p:nvSpPr>
        <p:spPr bwMode="hidden">
          <a:xfrm rot="636921" flipV="1">
            <a:off x="2838450" y="1933575"/>
            <a:ext cx="714375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7" name="Rectangle 31"/>
          <p:cNvSpPr>
            <a:spLocks noChangeArrowheads="1"/>
          </p:cNvSpPr>
          <p:nvPr/>
        </p:nvSpPr>
        <p:spPr bwMode="hidden">
          <a:xfrm rot="803987" flipV="1">
            <a:off x="1050925" y="2673350"/>
            <a:ext cx="89503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8" name="Rectangle 32"/>
          <p:cNvSpPr>
            <a:spLocks noChangeArrowheads="1"/>
          </p:cNvSpPr>
          <p:nvPr/>
        </p:nvSpPr>
        <p:spPr bwMode="hidden">
          <a:xfrm rot="1273217" flipV="1">
            <a:off x="-350838" y="4724400"/>
            <a:ext cx="10577513"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69" name="Rectangle 33"/>
          <p:cNvSpPr>
            <a:spLocks noChangeArrowheads="1"/>
          </p:cNvSpPr>
          <p:nvPr/>
        </p:nvSpPr>
        <p:spPr bwMode="hidden">
          <a:xfrm rot="1169729" flipV="1">
            <a:off x="-300038" y="4227513"/>
            <a:ext cx="10498138" cy="9525"/>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ltLang="ru-RU">
              <a:solidFill>
                <a:srgbClr val="FFFFFF"/>
              </a:solidFill>
              <a:effectLst>
                <a:outerShdw blurRad="38100" dist="38100" dir="2700000" algn="tl">
                  <a:srgbClr val="000000"/>
                </a:outerShdw>
              </a:effectLst>
            </a:endParaRPr>
          </a:p>
        </p:txBody>
      </p:sp>
      <p:sp>
        <p:nvSpPr>
          <p:cNvPr id="39970" name="Oval 34"/>
          <p:cNvSpPr>
            <a:spLocks noChangeArrowheads="1"/>
          </p:cNvSpPr>
          <p:nvPr/>
        </p:nvSpPr>
        <p:spPr bwMode="hidden">
          <a:xfrm>
            <a:off x="1273175" y="5332413"/>
            <a:ext cx="288925" cy="1524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1" name="Oval 35"/>
          <p:cNvSpPr>
            <a:spLocks noChangeArrowheads="1"/>
          </p:cNvSpPr>
          <p:nvPr/>
        </p:nvSpPr>
        <p:spPr bwMode="hidden">
          <a:xfrm>
            <a:off x="406400" y="4879975"/>
            <a:ext cx="288925" cy="15081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2" name="Oval 36"/>
          <p:cNvSpPr>
            <a:spLocks noChangeArrowheads="1"/>
          </p:cNvSpPr>
          <p:nvPr/>
        </p:nvSpPr>
        <p:spPr bwMode="hidden">
          <a:xfrm>
            <a:off x="273050" y="5797550"/>
            <a:ext cx="338138" cy="1682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3" name="Oval 37"/>
          <p:cNvSpPr>
            <a:spLocks noChangeArrowheads="1"/>
          </p:cNvSpPr>
          <p:nvPr/>
        </p:nvSpPr>
        <p:spPr bwMode="hidden">
          <a:xfrm>
            <a:off x="3571875" y="4224338"/>
            <a:ext cx="268288" cy="1333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4" name="Oval 38"/>
          <p:cNvSpPr>
            <a:spLocks noChangeArrowheads="1"/>
          </p:cNvSpPr>
          <p:nvPr/>
        </p:nvSpPr>
        <p:spPr bwMode="hidden">
          <a:xfrm>
            <a:off x="2103438" y="4883150"/>
            <a:ext cx="288925" cy="15081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5" name="Oval 39"/>
          <p:cNvSpPr>
            <a:spLocks noChangeArrowheads="1"/>
          </p:cNvSpPr>
          <p:nvPr/>
        </p:nvSpPr>
        <p:spPr bwMode="hidden">
          <a:xfrm>
            <a:off x="2900363" y="4535488"/>
            <a:ext cx="268287" cy="1428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6" name="Oval 40"/>
          <p:cNvSpPr>
            <a:spLocks noChangeArrowheads="1"/>
          </p:cNvSpPr>
          <p:nvPr/>
        </p:nvSpPr>
        <p:spPr bwMode="hidden">
          <a:xfrm>
            <a:off x="1290638" y="4506913"/>
            <a:ext cx="258762" cy="141287"/>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7" name="Oval 41"/>
          <p:cNvSpPr>
            <a:spLocks noChangeArrowheads="1"/>
          </p:cNvSpPr>
          <p:nvPr/>
        </p:nvSpPr>
        <p:spPr bwMode="hidden">
          <a:xfrm>
            <a:off x="631825" y="4216400"/>
            <a:ext cx="257175" cy="1333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8" name="Oval 42"/>
          <p:cNvSpPr>
            <a:spLocks noChangeArrowheads="1"/>
          </p:cNvSpPr>
          <p:nvPr/>
        </p:nvSpPr>
        <p:spPr bwMode="hidden">
          <a:xfrm>
            <a:off x="2016125" y="4194175"/>
            <a:ext cx="268288" cy="13176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79" name="Oval 43"/>
          <p:cNvSpPr>
            <a:spLocks noChangeArrowheads="1"/>
          </p:cNvSpPr>
          <p:nvPr/>
        </p:nvSpPr>
        <p:spPr bwMode="hidden">
          <a:xfrm>
            <a:off x="4129088" y="3944938"/>
            <a:ext cx="268287" cy="13176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0" name="Oval 44"/>
          <p:cNvSpPr>
            <a:spLocks noChangeArrowheads="1"/>
          </p:cNvSpPr>
          <p:nvPr/>
        </p:nvSpPr>
        <p:spPr bwMode="hidden">
          <a:xfrm>
            <a:off x="3284538" y="3673475"/>
            <a:ext cx="230187" cy="11588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1" name="Oval 45"/>
          <p:cNvSpPr>
            <a:spLocks noChangeArrowheads="1"/>
          </p:cNvSpPr>
          <p:nvPr/>
        </p:nvSpPr>
        <p:spPr bwMode="hidden">
          <a:xfrm>
            <a:off x="3876675" y="3419475"/>
            <a:ext cx="230188"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2" name="Oval 46"/>
          <p:cNvSpPr>
            <a:spLocks noChangeArrowheads="1"/>
          </p:cNvSpPr>
          <p:nvPr/>
        </p:nvSpPr>
        <p:spPr bwMode="hidden">
          <a:xfrm>
            <a:off x="4716463" y="3659188"/>
            <a:ext cx="239712" cy="1143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3" name="Oval 47"/>
          <p:cNvSpPr>
            <a:spLocks noChangeArrowheads="1"/>
          </p:cNvSpPr>
          <p:nvPr/>
        </p:nvSpPr>
        <p:spPr bwMode="hidden">
          <a:xfrm>
            <a:off x="4835525" y="3013075"/>
            <a:ext cx="222250"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4" name="Oval 48"/>
          <p:cNvSpPr>
            <a:spLocks noChangeArrowheads="1"/>
          </p:cNvSpPr>
          <p:nvPr/>
        </p:nvSpPr>
        <p:spPr bwMode="hidden">
          <a:xfrm>
            <a:off x="6399213" y="2844800"/>
            <a:ext cx="220662"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5" name="Oval 49"/>
          <p:cNvSpPr>
            <a:spLocks noChangeArrowheads="1"/>
          </p:cNvSpPr>
          <p:nvPr/>
        </p:nvSpPr>
        <p:spPr bwMode="hidden">
          <a:xfrm>
            <a:off x="6067425" y="3009900"/>
            <a:ext cx="220663"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6" name="Oval 50"/>
          <p:cNvSpPr>
            <a:spLocks noChangeArrowheads="1"/>
          </p:cNvSpPr>
          <p:nvPr/>
        </p:nvSpPr>
        <p:spPr bwMode="hidden">
          <a:xfrm>
            <a:off x="5268913" y="2822575"/>
            <a:ext cx="220662" cy="9842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7" name="Oval 51"/>
          <p:cNvSpPr>
            <a:spLocks noChangeArrowheads="1"/>
          </p:cNvSpPr>
          <p:nvPr/>
        </p:nvSpPr>
        <p:spPr bwMode="hidden">
          <a:xfrm>
            <a:off x="5635625" y="3213100"/>
            <a:ext cx="230188" cy="11588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8" name="Oval 52"/>
          <p:cNvSpPr>
            <a:spLocks noChangeArrowheads="1"/>
          </p:cNvSpPr>
          <p:nvPr/>
        </p:nvSpPr>
        <p:spPr bwMode="hidden">
          <a:xfrm>
            <a:off x="5205413" y="3429000"/>
            <a:ext cx="228600" cy="9683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89" name="Oval 53"/>
          <p:cNvSpPr>
            <a:spLocks noChangeArrowheads="1"/>
          </p:cNvSpPr>
          <p:nvPr/>
        </p:nvSpPr>
        <p:spPr bwMode="hidden">
          <a:xfrm>
            <a:off x="2698750" y="3894138"/>
            <a:ext cx="257175" cy="1428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0" name="Oval 54"/>
          <p:cNvSpPr>
            <a:spLocks noChangeArrowheads="1"/>
          </p:cNvSpPr>
          <p:nvPr/>
        </p:nvSpPr>
        <p:spPr bwMode="hidden">
          <a:xfrm>
            <a:off x="3203575" y="3219450"/>
            <a:ext cx="239713" cy="968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1" name="Oval 55"/>
          <p:cNvSpPr>
            <a:spLocks noChangeArrowheads="1"/>
          </p:cNvSpPr>
          <p:nvPr/>
        </p:nvSpPr>
        <p:spPr bwMode="hidden">
          <a:xfrm>
            <a:off x="2601913" y="3452813"/>
            <a:ext cx="239712" cy="9683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2" name="Oval 56"/>
          <p:cNvSpPr>
            <a:spLocks noChangeArrowheads="1"/>
          </p:cNvSpPr>
          <p:nvPr/>
        </p:nvSpPr>
        <p:spPr bwMode="hidden">
          <a:xfrm>
            <a:off x="2047875" y="3668713"/>
            <a:ext cx="230188" cy="11430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3" name="Oval 57"/>
          <p:cNvSpPr>
            <a:spLocks noChangeArrowheads="1"/>
          </p:cNvSpPr>
          <p:nvPr/>
        </p:nvSpPr>
        <p:spPr bwMode="hidden">
          <a:xfrm>
            <a:off x="1984375" y="3249613"/>
            <a:ext cx="230188"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4" name="Oval 58"/>
          <p:cNvSpPr>
            <a:spLocks noChangeArrowheads="1"/>
          </p:cNvSpPr>
          <p:nvPr/>
        </p:nvSpPr>
        <p:spPr bwMode="hidden">
          <a:xfrm>
            <a:off x="1963738" y="2862263"/>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5" name="Oval 59"/>
          <p:cNvSpPr>
            <a:spLocks noChangeArrowheads="1"/>
          </p:cNvSpPr>
          <p:nvPr/>
        </p:nvSpPr>
        <p:spPr bwMode="hidden">
          <a:xfrm>
            <a:off x="2579688" y="3035300"/>
            <a:ext cx="220662"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6" name="Oval 60"/>
          <p:cNvSpPr>
            <a:spLocks noChangeArrowheads="1"/>
          </p:cNvSpPr>
          <p:nvPr/>
        </p:nvSpPr>
        <p:spPr bwMode="hidden">
          <a:xfrm>
            <a:off x="3101975" y="2859088"/>
            <a:ext cx="22066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7" name="Oval 61"/>
          <p:cNvSpPr>
            <a:spLocks noChangeArrowheads="1"/>
          </p:cNvSpPr>
          <p:nvPr/>
        </p:nvSpPr>
        <p:spPr bwMode="hidden">
          <a:xfrm>
            <a:off x="3713163" y="3024188"/>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8" name="Oval 62"/>
          <p:cNvSpPr>
            <a:spLocks noChangeArrowheads="1"/>
          </p:cNvSpPr>
          <p:nvPr/>
        </p:nvSpPr>
        <p:spPr bwMode="hidden">
          <a:xfrm>
            <a:off x="4183063" y="2836863"/>
            <a:ext cx="219075"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39999" name="Oval 63"/>
          <p:cNvSpPr>
            <a:spLocks noChangeArrowheads="1"/>
          </p:cNvSpPr>
          <p:nvPr/>
        </p:nvSpPr>
        <p:spPr bwMode="hidden">
          <a:xfrm>
            <a:off x="808038" y="3225800"/>
            <a:ext cx="230187"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0" name="Oval 64"/>
          <p:cNvSpPr>
            <a:spLocks noChangeArrowheads="1"/>
          </p:cNvSpPr>
          <p:nvPr/>
        </p:nvSpPr>
        <p:spPr bwMode="hidden">
          <a:xfrm>
            <a:off x="117475" y="3438525"/>
            <a:ext cx="230188"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1" name="Oval 65"/>
          <p:cNvSpPr>
            <a:spLocks noChangeArrowheads="1"/>
          </p:cNvSpPr>
          <p:nvPr/>
        </p:nvSpPr>
        <p:spPr bwMode="hidden">
          <a:xfrm>
            <a:off x="1373188" y="3041650"/>
            <a:ext cx="219075" cy="968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2" name="Oval 66"/>
          <p:cNvSpPr>
            <a:spLocks noChangeArrowheads="1"/>
          </p:cNvSpPr>
          <p:nvPr/>
        </p:nvSpPr>
        <p:spPr bwMode="hidden">
          <a:xfrm>
            <a:off x="782638" y="2852738"/>
            <a:ext cx="220662"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3" name="Oval 67"/>
          <p:cNvSpPr>
            <a:spLocks noChangeArrowheads="1"/>
          </p:cNvSpPr>
          <p:nvPr/>
        </p:nvSpPr>
        <p:spPr bwMode="hidden">
          <a:xfrm>
            <a:off x="193675" y="3017838"/>
            <a:ext cx="220663"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4" name="Oval 68"/>
          <p:cNvSpPr>
            <a:spLocks noChangeArrowheads="1"/>
          </p:cNvSpPr>
          <p:nvPr/>
        </p:nvSpPr>
        <p:spPr bwMode="hidden">
          <a:xfrm>
            <a:off x="742950" y="3687763"/>
            <a:ext cx="23971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5" name="Oval 69"/>
          <p:cNvSpPr>
            <a:spLocks noChangeArrowheads="1"/>
          </p:cNvSpPr>
          <p:nvPr/>
        </p:nvSpPr>
        <p:spPr bwMode="hidden">
          <a:xfrm>
            <a:off x="1400175" y="3457575"/>
            <a:ext cx="230188"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6" name="Oval 70"/>
          <p:cNvSpPr>
            <a:spLocks noChangeArrowheads="1"/>
          </p:cNvSpPr>
          <p:nvPr/>
        </p:nvSpPr>
        <p:spPr bwMode="hidden">
          <a:xfrm>
            <a:off x="1357313" y="3924300"/>
            <a:ext cx="268287" cy="14128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7" name="Oval 71"/>
          <p:cNvSpPr>
            <a:spLocks noChangeArrowheads="1"/>
          </p:cNvSpPr>
          <p:nvPr/>
        </p:nvSpPr>
        <p:spPr bwMode="hidden">
          <a:xfrm>
            <a:off x="4375150" y="3198813"/>
            <a:ext cx="241300" cy="11430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8" name="Oval 72"/>
          <p:cNvSpPr>
            <a:spLocks noChangeArrowheads="1"/>
          </p:cNvSpPr>
          <p:nvPr/>
        </p:nvSpPr>
        <p:spPr bwMode="hidden">
          <a:xfrm>
            <a:off x="2505075" y="269875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09" name="Oval 73"/>
          <p:cNvSpPr>
            <a:spLocks noChangeArrowheads="1"/>
          </p:cNvSpPr>
          <p:nvPr/>
        </p:nvSpPr>
        <p:spPr bwMode="hidden">
          <a:xfrm>
            <a:off x="30051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0" name="Oval 74"/>
          <p:cNvSpPr>
            <a:spLocks noChangeArrowheads="1"/>
          </p:cNvSpPr>
          <p:nvPr/>
        </p:nvSpPr>
        <p:spPr bwMode="hidden">
          <a:xfrm>
            <a:off x="2381250"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1" name="Oval 75"/>
          <p:cNvSpPr>
            <a:spLocks noChangeArrowheads="1"/>
          </p:cNvSpPr>
          <p:nvPr/>
        </p:nvSpPr>
        <p:spPr bwMode="hidden">
          <a:xfrm>
            <a:off x="1879600" y="2532063"/>
            <a:ext cx="211138"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2" name="Oval 76"/>
          <p:cNvSpPr>
            <a:spLocks noChangeArrowheads="1"/>
          </p:cNvSpPr>
          <p:nvPr/>
        </p:nvSpPr>
        <p:spPr bwMode="hidden">
          <a:xfrm>
            <a:off x="1362075" y="2682875"/>
            <a:ext cx="212725"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3" name="Oval 77"/>
          <p:cNvSpPr>
            <a:spLocks noChangeArrowheads="1"/>
          </p:cNvSpPr>
          <p:nvPr/>
        </p:nvSpPr>
        <p:spPr bwMode="hidden">
          <a:xfrm>
            <a:off x="3459163" y="24003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4" name="Oval 78"/>
          <p:cNvSpPr>
            <a:spLocks noChangeArrowheads="1"/>
          </p:cNvSpPr>
          <p:nvPr/>
        </p:nvSpPr>
        <p:spPr bwMode="hidden">
          <a:xfrm>
            <a:off x="3589338" y="26924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5" name="Oval 79"/>
          <p:cNvSpPr>
            <a:spLocks noChangeArrowheads="1"/>
          </p:cNvSpPr>
          <p:nvPr/>
        </p:nvSpPr>
        <p:spPr bwMode="hidden">
          <a:xfrm>
            <a:off x="4032250" y="2541588"/>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6" name="Oval 80"/>
          <p:cNvSpPr>
            <a:spLocks noChangeArrowheads="1"/>
          </p:cNvSpPr>
          <p:nvPr/>
        </p:nvSpPr>
        <p:spPr bwMode="hidden">
          <a:xfrm>
            <a:off x="4616450" y="2676525"/>
            <a:ext cx="211138"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7" name="Oval 81"/>
          <p:cNvSpPr>
            <a:spLocks noChangeArrowheads="1"/>
          </p:cNvSpPr>
          <p:nvPr/>
        </p:nvSpPr>
        <p:spPr bwMode="hidden">
          <a:xfrm>
            <a:off x="1385888" y="2400300"/>
            <a:ext cx="211137"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8" name="Oval 82"/>
          <p:cNvSpPr>
            <a:spLocks noChangeArrowheads="1"/>
          </p:cNvSpPr>
          <p:nvPr/>
        </p:nvSpPr>
        <p:spPr bwMode="hidden">
          <a:xfrm>
            <a:off x="850900" y="2535238"/>
            <a:ext cx="21272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19" name="Oval 83"/>
          <p:cNvSpPr>
            <a:spLocks noChangeArrowheads="1"/>
          </p:cNvSpPr>
          <p:nvPr/>
        </p:nvSpPr>
        <p:spPr bwMode="hidden">
          <a:xfrm>
            <a:off x="392113" y="2393950"/>
            <a:ext cx="21113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0" name="Oval 84"/>
          <p:cNvSpPr>
            <a:spLocks noChangeArrowheads="1"/>
          </p:cNvSpPr>
          <p:nvPr/>
        </p:nvSpPr>
        <p:spPr bwMode="hidden">
          <a:xfrm>
            <a:off x="269875" y="2695575"/>
            <a:ext cx="211138"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1" name="Oval 85"/>
          <p:cNvSpPr>
            <a:spLocks noChangeArrowheads="1"/>
          </p:cNvSpPr>
          <p:nvPr/>
        </p:nvSpPr>
        <p:spPr bwMode="hidden">
          <a:xfrm>
            <a:off x="4965700" y="2532063"/>
            <a:ext cx="212725"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2" name="Oval 86"/>
          <p:cNvSpPr>
            <a:spLocks noChangeArrowheads="1"/>
          </p:cNvSpPr>
          <p:nvPr/>
        </p:nvSpPr>
        <p:spPr bwMode="hidden">
          <a:xfrm>
            <a:off x="5295900" y="2398713"/>
            <a:ext cx="212725"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3" name="Oval 87"/>
          <p:cNvSpPr>
            <a:spLocks noChangeArrowheads="1"/>
          </p:cNvSpPr>
          <p:nvPr/>
        </p:nvSpPr>
        <p:spPr bwMode="hidden">
          <a:xfrm>
            <a:off x="5624513" y="267970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4" name="Oval 88"/>
          <p:cNvSpPr>
            <a:spLocks noChangeArrowheads="1"/>
          </p:cNvSpPr>
          <p:nvPr/>
        </p:nvSpPr>
        <p:spPr bwMode="hidden">
          <a:xfrm>
            <a:off x="59388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5" name="Oval 89"/>
          <p:cNvSpPr>
            <a:spLocks noChangeArrowheads="1"/>
          </p:cNvSpPr>
          <p:nvPr/>
        </p:nvSpPr>
        <p:spPr bwMode="hidden">
          <a:xfrm>
            <a:off x="6278563"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6" name="Oval 90"/>
          <p:cNvSpPr>
            <a:spLocks noChangeArrowheads="1"/>
          </p:cNvSpPr>
          <p:nvPr/>
        </p:nvSpPr>
        <p:spPr bwMode="hidden">
          <a:xfrm>
            <a:off x="7310438" y="2401888"/>
            <a:ext cx="214312"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7" name="Oval 91"/>
          <p:cNvSpPr>
            <a:spLocks noChangeArrowheads="1"/>
          </p:cNvSpPr>
          <p:nvPr/>
        </p:nvSpPr>
        <p:spPr bwMode="hidden">
          <a:xfrm>
            <a:off x="6708775" y="2700338"/>
            <a:ext cx="220663"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8" name="Oval 92"/>
          <p:cNvSpPr>
            <a:spLocks noChangeArrowheads="1"/>
          </p:cNvSpPr>
          <p:nvPr/>
        </p:nvSpPr>
        <p:spPr bwMode="hidden">
          <a:xfrm>
            <a:off x="7027863" y="2552700"/>
            <a:ext cx="219075"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29" name="Oval 93"/>
          <p:cNvSpPr>
            <a:spLocks noChangeArrowheads="1"/>
          </p:cNvSpPr>
          <p:nvPr/>
        </p:nvSpPr>
        <p:spPr bwMode="hidden">
          <a:xfrm>
            <a:off x="2205038" y="5799138"/>
            <a:ext cx="336550" cy="1762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0" name="Oval 94"/>
          <p:cNvSpPr>
            <a:spLocks noChangeArrowheads="1"/>
          </p:cNvSpPr>
          <p:nvPr/>
        </p:nvSpPr>
        <p:spPr bwMode="hidden">
          <a:xfrm>
            <a:off x="1216025" y="6372225"/>
            <a:ext cx="328613" cy="1778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1" name="Oval 95"/>
          <p:cNvSpPr>
            <a:spLocks noChangeArrowheads="1"/>
          </p:cNvSpPr>
          <p:nvPr/>
        </p:nvSpPr>
        <p:spPr bwMode="hidden">
          <a:xfrm>
            <a:off x="3833813" y="4905375"/>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2" name="Oval 96"/>
          <p:cNvSpPr>
            <a:spLocks noChangeArrowheads="1"/>
          </p:cNvSpPr>
          <p:nvPr/>
        </p:nvSpPr>
        <p:spPr bwMode="hidden">
          <a:xfrm>
            <a:off x="4478338" y="4551363"/>
            <a:ext cx="268287" cy="141287"/>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3" name="Oval 97"/>
          <p:cNvSpPr>
            <a:spLocks noChangeArrowheads="1"/>
          </p:cNvSpPr>
          <p:nvPr/>
        </p:nvSpPr>
        <p:spPr bwMode="hidden">
          <a:xfrm>
            <a:off x="4999038" y="4235450"/>
            <a:ext cx="268287" cy="1333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4" name="Oval 98"/>
          <p:cNvSpPr>
            <a:spLocks noChangeArrowheads="1"/>
          </p:cNvSpPr>
          <p:nvPr/>
        </p:nvSpPr>
        <p:spPr bwMode="hidden">
          <a:xfrm>
            <a:off x="5586413" y="3895725"/>
            <a:ext cx="257175" cy="1428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5" name="Oval 99"/>
          <p:cNvSpPr>
            <a:spLocks noChangeArrowheads="1"/>
          </p:cNvSpPr>
          <p:nvPr/>
        </p:nvSpPr>
        <p:spPr bwMode="hidden">
          <a:xfrm>
            <a:off x="3097213" y="5334000"/>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6" name="Oval 100"/>
          <p:cNvSpPr>
            <a:spLocks noChangeArrowheads="1"/>
          </p:cNvSpPr>
          <p:nvPr/>
        </p:nvSpPr>
        <p:spPr bwMode="hidden">
          <a:xfrm>
            <a:off x="6040438" y="3654425"/>
            <a:ext cx="230187" cy="11588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7" name="Oval 101"/>
          <p:cNvSpPr>
            <a:spLocks noChangeArrowheads="1"/>
          </p:cNvSpPr>
          <p:nvPr/>
        </p:nvSpPr>
        <p:spPr bwMode="hidden">
          <a:xfrm>
            <a:off x="6845300" y="3197225"/>
            <a:ext cx="230188" cy="1143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8" name="Oval 102"/>
          <p:cNvSpPr>
            <a:spLocks noChangeArrowheads="1"/>
          </p:cNvSpPr>
          <p:nvPr/>
        </p:nvSpPr>
        <p:spPr bwMode="hidden">
          <a:xfrm>
            <a:off x="6454775" y="3425825"/>
            <a:ext cx="230188" cy="9683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39" name="Oval 103"/>
          <p:cNvSpPr>
            <a:spLocks noChangeArrowheads="1"/>
          </p:cNvSpPr>
          <p:nvPr/>
        </p:nvSpPr>
        <p:spPr bwMode="hidden">
          <a:xfrm>
            <a:off x="7181850" y="3013075"/>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0" name="Oval 104"/>
          <p:cNvSpPr>
            <a:spLocks noChangeArrowheads="1"/>
          </p:cNvSpPr>
          <p:nvPr/>
        </p:nvSpPr>
        <p:spPr bwMode="hidden">
          <a:xfrm>
            <a:off x="7461250" y="2852738"/>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1" name="Oval 105"/>
          <p:cNvSpPr>
            <a:spLocks noChangeArrowheads="1"/>
          </p:cNvSpPr>
          <p:nvPr/>
        </p:nvSpPr>
        <p:spPr bwMode="hidden">
          <a:xfrm>
            <a:off x="7747000" y="2698750"/>
            <a:ext cx="214313"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2" name="Oval 106"/>
          <p:cNvSpPr>
            <a:spLocks noChangeArrowheads="1"/>
          </p:cNvSpPr>
          <p:nvPr/>
        </p:nvSpPr>
        <p:spPr bwMode="hidden">
          <a:xfrm>
            <a:off x="8015288" y="2544763"/>
            <a:ext cx="212725"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3" name="Oval 107"/>
          <p:cNvSpPr>
            <a:spLocks noChangeArrowheads="1"/>
          </p:cNvSpPr>
          <p:nvPr/>
        </p:nvSpPr>
        <p:spPr bwMode="hidden">
          <a:xfrm>
            <a:off x="8259763" y="2400300"/>
            <a:ext cx="220662" cy="8096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4" name="Oval 108"/>
          <p:cNvSpPr>
            <a:spLocks noChangeArrowheads="1"/>
          </p:cNvSpPr>
          <p:nvPr/>
        </p:nvSpPr>
        <p:spPr bwMode="hidden">
          <a:xfrm>
            <a:off x="8478838" y="2271713"/>
            <a:ext cx="190500" cy="793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5" name="Oval 109"/>
          <p:cNvSpPr>
            <a:spLocks noChangeArrowheads="1"/>
          </p:cNvSpPr>
          <p:nvPr/>
        </p:nvSpPr>
        <p:spPr bwMode="hidden">
          <a:xfrm>
            <a:off x="6596063" y="2270125"/>
            <a:ext cx="192087" cy="793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6" name="Oval 110"/>
          <p:cNvSpPr>
            <a:spLocks noChangeArrowheads="1"/>
          </p:cNvSpPr>
          <p:nvPr/>
        </p:nvSpPr>
        <p:spPr bwMode="hidden">
          <a:xfrm>
            <a:off x="5651500" y="2270125"/>
            <a:ext cx="192088"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7" name="Oval 111"/>
          <p:cNvSpPr>
            <a:spLocks noChangeArrowheads="1"/>
          </p:cNvSpPr>
          <p:nvPr/>
        </p:nvSpPr>
        <p:spPr bwMode="hidden">
          <a:xfrm>
            <a:off x="5111750" y="2168525"/>
            <a:ext cx="190500"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8" name="Oval 112"/>
          <p:cNvSpPr>
            <a:spLocks noChangeArrowheads="1"/>
          </p:cNvSpPr>
          <p:nvPr/>
        </p:nvSpPr>
        <p:spPr bwMode="hidden">
          <a:xfrm>
            <a:off x="5421313" y="2051050"/>
            <a:ext cx="192087" cy="7937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49" name="Oval 113"/>
          <p:cNvSpPr>
            <a:spLocks noChangeArrowheads="1"/>
          </p:cNvSpPr>
          <p:nvPr/>
        </p:nvSpPr>
        <p:spPr bwMode="hidden">
          <a:xfrm>
            <a:off x="5194300" y="1857375"/>
            <a:ext cx="192088"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0" name="Oval 114"/>
          <p:cNvSpPr>
            <a:spLocks noChangeArrowheads="1"/>
          </p:cNvSpPr>
          <p:nvPr/>
        </p:nvSpPr>
        <p:spPr bwMode="hidden">
          <a:xfrm>
            <a:off x="4202113" y="2171700"/>
            <a:ext cx="192087"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1" name="Oval 115"/>
          <p:cNvSpPr>
            <a:spLocks noChangeArrowheads="1"/>
          </p:cNvSpPr>
          <p:nvPr/>
        </p:nvSpPr>
        <p:spPr bwMode="hidden">
          <a:xfrm>
            <a:off x="3957638" y="1936750"/>
            <a:ext cx="192087"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2" name="Oval 116"/>
          <p:cNvSpPr>
            <a:spLocks noChangeArrowheads="1"/>
          </p:cNvSpPr>
          <p:nvPr/>
        </p:nvSpPr>
        <p:spPr bwMode="hidden">
          <a:xfrm>
            <a:off x="3603625" y="2038350"/>
            <a:ext cx="192088"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3" name="Oval 117"/>
          <p:cNvSpPr>
            <a:spLocks noChangeArrowheads="1"/>
          </p:cNvSpPr>
          <p:nvPr/>
        </p:nvSpPr>
        <p:spPr bwMode="hidden">
          <a:xfrm>
            <a:off x="3832225" y="2289175"/>
            <a:ext cx="190500"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4" name="Oval 118"/>
          <p:cNvSpPr>
            <a:spLocks noChangeArrowheads="1"/>
          </p:cNvSpPr>
          <p:nvPr/>
        </p:nvSpPr>
        <p:spPr bwMode="hidden">
          <a:xfrm>
            <a:off x="1906588" y="2260600"/>
            <a:ext cx="19367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5" name="Oval 119"/>
          <p:cNvSpPr>
            <a:spLocks noChangeArrowheads="1"/>
          </p:cNvSpPr>
          <p:nvPr/>
        </p:nvSpPr>
        <p:spPr bwMode="hidden">
          <a:xfrm>
            <a:off x="1050925" y="2038350"/>
            <a:ext cx="190500"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6" name="Oval 120"/>
          <p:cNvSpPr>
            <a:spLocks noChangeArrowheads="1"/>
          </p:cNvSpPr>
          <p:nvPr/>
        </p:nvSpPr>
        <p:spPr bwMode="hidden">
          <a:xfrm>
            <a:off x="523875" y="2155825"/>
            <a:ext cx="192088"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7" name="Oval 121"/>
          <p:cNvSpPr>
            <a:spLocks noChangeArrowheads="1"/>
          </p:cNvSpPr>
          <p:nvPr/>
        </p:nvSpPr>
        <p:spPr bwMode="hidden">
          <a:xfrm>
            <a:off x="268288" y="1831975"/>
            <a:ext cx="19208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8" name="Oval 122"/>
          <p:cNvSpPr>
            <a:spLocks noChangeArrowheads="1"/>
          </p:cNvSpPr>
          <p:nvPr/>
        </p:nvSpPr>
        <p:spPr bwMode="hidden">
          <a:xfrm>
            <a:off x="7804150" y="2166938"/>
            <a:ext cx="182563" cy="71437"/>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59" name="Oval 123"/>
          <p:cNvSpPr>
            <a:spLocks noChangeArrowheads="1"/>
          </p:cNvSpPr>
          <p:nvPr/>
        </p:nvSpPr>
        <p:spPr bwMode="hidden">
          <a:xfrm>
            <a:off x="7578725" y="2286000"/>
            <a:ext cx="180975" cy="698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0" name="Oval 124"/>
          <p:cNvSpPr>
            <a:spLocks noChangeArrowheads="1"/>
          </p:cNvSpPr>
          <p:nvPr/>
        </p:nvSpPr>
        <p:spPr bwMode="hidden">
          <a:xfrm>
            <a:off x="6865938" y="2152650"/>
            <a:ext cx="182562" cy="71438"/>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1" name="Oval 125"/>
          <p:cNvSpPr>
            <a:spLocks noChangeArrowheads="1"/>
          </p:cNvSpPr>
          <p:nvPr/>
        </p:nvSpPr>
        <p:spPr bwMode="hidden">
          <a:xfrm>
            <a:off x="5961063" y="2152650"/>
            <a:ext cx="182562" cy="714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2" name="Oval 126"/>
          <p:cNvSpPr>
            <a:spLocks noChangeArrowheads="1"/>
          </p:cNvSpPr>
          <p:nvPr/>
        </p:nvSpPr>
        <p:spPr bwMode="hidden">
          <a:xfrm>
            <a:off x="4905375" y="1949450"/>
            <a:ext cx="182563"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3" name="Oval 127"/>
          <p:cNvSpPr>
            <a:spLocks noChangeArrowheads="1"/>
          </p:cNvSpPr>
          <p:nvPr/>
        </p:nvSpPr>
        <p:spPr bwMode="hidden">
          <a:xfrm>
            <a:off x="4605338" y="1760538"/>
            <a:ext cx="182562" cy="69850"/>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4" name="Oval 128"/>
          <p:cNvSpPr>
            <a:spLocks noChangeArrowheads="1"/>
          </p:cNvSpPr>
          <p:nvPr/>
        </p:nvSpPr>
        <p:spPr bwMode="hidden">
          <a:xfrm>
            <a:off x="4916488" y="1658938"/>
            <a:ext cx="182562"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5" name="Oval 129"/>
          <p:cNvSpPr>
            <a:spLocks noChangeArrowheads="1"/>
          </p:cNvSpPr>
          <p:nvPr/>
        </p:nvSpPr>
        <p:spPr bwMode="hidden">
          <a:xfrm>
            <a:off x="3340100" y="165100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6" name="Oval 130"/>
          <p:cNvSpPr>
            <a:spLocks noChangeArrowheads="1"/>
          </p:cNvSpPr>
          <p:nvPr/>
        </p:nvSpPr>
        <p:spPr bwMode="hidden">
          <a:xfrm>
            <a:off x="1871663" y="2027238"/>
            <a:ext cx="182562"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7" name="Oval 131"/>
          <p:cNvSpPr>
            <a:spLocks noChangeArrowheads="1"/>
          </p:cNvSpPr>
          <p:nvPr/>
        </p:nvSpPr>
        <p:spPr bwMode="hidden">
          <a:xfrm>
            <a:off x="1422400" y="214312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8" name="Oval 132"/>
          <p:cNvSpPr>
            <a:spLocks noChangeArrowheads="1"/>
          </p:cNvSpPr>
          <p:nvPr/>
        </p:nvSpPr>
        <p:spPr bwMode="hidden">
          <a:xfrm>
            <a:off x="923925" y="22669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69" name="Oval 133"/>
          <p:cNvSpPr>
            <a:spLocks noChangeArrowheads="1"/>
          </p:cNvSpPr>
          <p:nvPr/>
        </p:nvSpPr>
        <p:spPr bwMode="hidden">
          <a:xfrm>
            <a:off x="1092200" y="16827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0" name="Oval 134"/>
          <p:cNvSpPr>
            <a:spLocks noChangeArrowheads="1"/>
          </p:cNvSpPr>
          <p:nvPr/>
        </p:nvSpPr>
        <p:spPr bwMode="hidden">
          <a:xfrm>
            <a:off x="2647950" y="166687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1" name="Oval 135"/>
          <p:cNvSpPr>
            <a:spLocks noChangeArrowheads="1"/>
          </p:cNvSpPr>
          <p:nvPr/>
        </p:nvSpPr>
        <p:spPr bwMode="hidden">
          <a:xfrm>
            <a:off x="1925638" y="1687513"/>
            <a:ext cx="180975"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2" name="Oval 136"/>
          <p:cNvSpPr>
            <a:spLocks noChangeArrowheads="1"/>
          </p:cNvSpPr>
          <p:nvPr/>
        </p:nvSpPr>
        <p:spPr bwMode="hidden">
          <a:xfrm>
            <a:off x="7104063" y="2038350"/>
            <a:ext cx="192087" cy="714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3" name="Oval 137"/>
          <p:cNvSpPr>
            <a:spLocks noChangeArrowheads="1"/>
          </p:cNvSpPr>
          <p:nvPr/>
        </p:nvSpPr>
        <p:spPr bwMode="hidden">
          <a:xfrm>
            <a:off x="5980113" y="1846263"/>
            <a:ext cx="192087"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4" name="Oval 138"/>
          <p:cNvSpPr>
            <a:spLocks noChangeArrowheads="1"/>
          </p:cNvSpPr>
          <p:nvPr/>
        </p:nvSpPr>
        <p:spPr bwMode="hidden">
          <a:xfrm>
            <a:off x="5700713" y="1951038"/>
            <a:ext cx="193675"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5" name="Oval 139"/>
          <p:cNvSpPr>
            <a:spLocks noChangeArrowheads="1"/>
          </p:cNvSpPr>
          <p:nvPr/>
        </p:nvSpPr>
        <p:spPr bwMode="hidden">
          <a:xfrm>
            <a:off x="5459413" y="1765300"/>
            <a:ext cx="192087"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6" name="Oval 140"/>
          <p:cNvSpPr>
            <a:spLocks noChangeArrowheads="1"/>
          </p:cNvSpPr>
          <p:nvPr/>
        </p:nvSpPr>
        <p:spPr bwMode="hidden">
          <a:xfrm>
            <a:off x="4121150" y="166846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7" name="Oval 141"/>
          <p:cNvSpPr>
            <a:spLocks noChangeArrowheads="1"/>
          </p:cNvSpPr>
          <p:nvPr/>
        </p:nvSpPr>
        <p:spPr bwMode="hidden">
          <a:xfrm>
            <a:off x="4762500" y="2295525"/>
            <a:ext cx="190500" cy="698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8" name="Oval 142"/>
          <p:cNvSpPr>
            <a:spLocks noChangeArrowheads="1"/>
          </p:cNvSpPr>
          <p:nvPr/>
        </p:nvSpPr>
        <p:spPr bwMode="hidden">
          <a:xfrm>
            <a:off x="4567238" y="2054225"/>
            <a:ext cx="193675" cy="714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79" name="Oval 143"/>
          <p:cNvSpPr>
            <a:spLocks noChangeArrowheads="1"/>
          </p:cNvSpPr>
          <p:nvPr/>
        </p:nvSpPr>
        <p:spPr bwMode="hidden">
          <a:xfrm>
            <a:off x="4300538" y="1839913"/>
            <a:ext cx="192087"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0" name="Oval 144"/>
          <p:cNvSpPr>
            <a:spLocks noChangeArrowheads="1"/>
          </p:cNvSpPr>
          <p:nvPr/>
        </p:nvSpPr>
        <p:spPr bwMode="hidden">
          <a:xfrm>
            <a:off x="3821113" y="1747838"/>
            <a:ext cx="193675" cy="698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1" name="Oval 145"/>
          <p:cNvSpPr>
            <a:spLocks noChangeArrowheads="1"/>
          </p:cNvSpPr>
          <p:nvPr/>
        </p:nvSpPr>
        <p:spPr bwMode="hidden">
          <a:xfrm>
            <a:off x="3489325" y="1844675"/>
            <a:ext cx="190500" cy="71438"/>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2" name="Oval 146"/>
          <p:cNvSpPr>
            <a:spLocks noChangeArrowheads="1"/>
          </p:cNvSpPr>
          <p:nvPr/>
        </p:nvSpPr>
        <p:spPr bwMode="hidden">
          <a:xfrm>
            <a:off x="3224213" y="2152650"/>
            <a:ext cx="193675" cy="71438"/>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3" name="Oval 147"/>
          <p:cNvSpPr>
            <a:spLocks noChangeArrowheads="1"/>
          </p:cNvSpPr>
          <p:nvPr/>
        </p:nvSpPr>
        <p:spPr bwMode="hidden">
          <a:xfrm>
            <a:off x="3111500" y="1941513"/>
            <a:ext cx="190500"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4" name="Oval 148"/>
          <p:cNvSpPr>
            <a:spLocks noChangeArrowheads="1"/>
          </p:cNvSpPr>
          <p:nvPr/>
        </p:nvSpPr>
        <p:spPr bwMode="hidden">
          <a:xfrm>
            <a:off x="2989263" y="1743075"/>
            <a:ext cx="1920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5" name="Oval 149"/>
          <p:cNvSpPr>
            <a:spLocks noChangeArrowheads="1"/>
          </p:cNvSpPr>
          <p:nvPr/>
        </p:nvSpPr>
        <p:spPr bwMode="hidden">
          <a:xfrm>
            <a:off x="2722563" y="2046288"/>
            <a:ext cx="192087"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6" name="Oval 150"/>
          <p:cNvSpPr>
            <a:spLocks noChangeArrowheads="1"/>
          </p:cNvSpPr>
          <p:nvPr/>
        </p:nvSpPr>
        <p:spPr bwMode="hidden">
          <a:xfrm>
            <a:off x="2371725" y="213201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7" name="Oval 151"/>
          <p:cNvSpPr>
            <a:spLocks noChangeArrowheads="1"/>
          </p:cNvSpPr>
          <p:nvPr/>
        </p:nvSpPr>
        <p:spPr bwMode="hidden">
          <a:xfrm>
            <a:off x="2628900" y="1835150"/>
            <a:ext cx="193675"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8" name="Oval 152"/>
          <p:cNvSpPr>
            <a:spLocks noChangeArrowheads="1"/>
          </p:cNvSpPr>
          <p:nvPr/>
        </p:nvSpPr>
        <p:spPr bwMode="hidden">
          <a:xfrm>
            <a:off x="2225675" y="1939925"/>
            <a:ext cx="192088"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89" name="Oval 153"/>
          <p:cNvSpPr>
            <a:spLocks noChangeArrowheads="1"/>
          </p:cNvSpPr>
          <p:nvPr/>
        </p:nvSpPr>
        <p:spPr bwMode="hidden">
          <a:xfrm>
            <a:off x="2260600" y="1765300"/>
            <a:ext cx="192088"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0" name="Oval 154"/>
          <p:cNvSpPr>
            <a:spLocks noChangeArrowheads="1"/>
          </p:cNvSpPr>
          <p:nvPr/>
        </p:nvSpPr>
        <p:spPr bwMode="hidden">
          <a:xfrm>
            <a:off x="1860550" y="1851025"/>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1" name="Oval 155"/>
          <p:cNvSpPr>
            <a:spLocks noChangeArrowheads="1"/>
          </p:cNvSpPr>
          <p:nvPr/>
        </p:nvSpPr>
        <p:spPr bwMode="hidden">
          <a:xfrm>
            <a:off x="1508125" y="1779588"/>
            <a:ext cx="19208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2" name="Oval 156"/>
          <p:cNvSpPr>
            <a:spLocks noChangeArrowheads="1"/>
          </p:cNvSpPr>
          <p:nvPr/>
        </p:nvSpPr>
        <p:spPr bwMode="hidden">
          <a:xfrm>
            <a:off x="1504950" y="1930400"/>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3" name="Oval 157"/>
          <p:cNvSpPr>
            <a:spLocks noChangeArrowheads="1"/>
          </p:cNvSpPr>
          <p:nvPr/>
        </p:nvSpPr>
        <p:spPr bwMode="hidden">
          <a:xfrm>
            <a:off x="1169988" y="1857375"/>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4" name="Oval 158"/>
          <p:cNvSpPr>
            <a:spLocks noChangeArrowheads="1"/>
          </p:cNvSpPr>
          <p:nvPr/>
        </p:nvSpPr>
        <p:spPr bwMode="hidden">
          <a:xfrm>
            <a:off x="706438" y="1955800"/>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5" name="Oval 159"/>
          <p:cNvSpPr>
            <a:spLocks noChangeArrowheads="1"/>
          </p:cNvSpPr>
          <p:nvPr/>
        </p:nvSpPr>
        <p:spPr bwMode="hidden">
          <a:xfrm>
            <a:off x="746125" y="1746250"/>
            <a:ext cx="193675"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6" name="Oval 160"/>
          <p:cNvSpPr>
            <a:spLocks noChangeArrowheads="1"/>
          </p:cNvSpPr>
          <p:nvPr/>
        </p:nvSpPr>
        <p:spPr bwMode="hidden">
          <a:xfrm>
            <a:off x="204788" y="2082800"/>
            <a:ext cx="190500"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7" name="Oval 161"/>
          <p:cNvSpPr>
            <a:spLocks noChangeArrowheads="1"/>
          </p:cNvSpPr>
          <p:nvPr/>
        </p:nvSpPr>
        <p:spPr bwMode="hidden">
          <a:xfrm>
            <a:off x="1476375" y="1589088"/>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8" name="Oval 162"/>
          <p:cNvSpPr>
            <a:spLocks noChangeArrowheads="1"/>
          </p:cNvSpPr>
          <p:nvPr/>
        </p:nvSpPr>
        <p:spPr bwMode="hidden">
          <a:xfrm>
            <a:off x="2306638" y="1608138"/>
            <a:ext cx="173037"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099" name="Oval 163"/>
          <p:cNvSpPr>
            <a:spLocks noChangeArrowheads="1"/>
          </p:cNvSpPr>
          <p:nvPr/>
        </p:nvSpPr>
        <p:spPr bwMode="hidden">
          <a:xfrm>
            <a:off x="2990850" y="1600200"/>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0" name="Oval 164"/>
          <p:cNvSpPr>
            <a:spLocks noChangeArrowheads="1"/>
          </p:cNvSpPr>
          <p:nvPr/>
        </p:nvSpPr>
        <p:spPr bwMode="hidden">
          <a:xfrm>
            <a:off x="3638550" y="1589088"/>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1" name="Oval 165"/>
          <p:cNvSpPr>
            <a:spLocks noChangeArrowheads="1"/>
          </p:cNvSpPr>
          <p:nvPr/>
        </p:nvSpPr>
        <p:spPr bwMode="hidden">
          <a:xfrm>
            <a:off x="3989388" y="1493838"/>
            <a:ext cx="174625"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2" name="Oval 166"/>
          <p:cNvSpPr>
            <a:spLocks noChangeArrowheads="1"/>
          </p:cNvSpPr>
          <p:nvPr/>
        </p:nvSpPr>
        <p:spPr bwMode="hidden">
          <a:xfrm>
            <a:off x="4473575" y="1579563"/>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3" name="Oval 167"/>
          <p:cNvSpPr>
            <a:spLocks noChangeArrowheads="1"/>
          </p:cNvSpPr>
          <p:nvPr/>
        </p:nvSpPr>
        <p:spPr bwMode="hidden">
          <a:xfrm>
            <a:off x="2867025" y="2254250"/>
            <a:ext cx="182563"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4" name="Oval 168"/>
          <p:cNvSpPr>
            <a:spLocks noChangeArrowheads="1"/>
          </p:cNvSpPr>
          <p:nvPr/>
        </p:nvSpPr>
        <p:spPr bwMode="hidden">
          <a:xfrm>
            <a:off x="4397375" y="2406650"/>
            <a:ext cx="211138"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5" name="Oval 169"/>
          <p:cNvSpPr>
            <a:spLocks noChangeArrowheads="1"/>
          </p:cNvSpPr>
          <p:nvPr/>
        </p:nvSpPr>
        <p:spPr bwMode="hidden">
          <a:xfrm>
            <a:off x="6224588" y="2043113"/>
            <a:ext cx="192087"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6" name="Oval 170"/>
          <p:cNvSpPr>
            <a:spLocks noChangeArrowheads="1"/>
          </p:cNvSpPr>
          <p:nvPr/>
        </p:nvSpPr>
        <p:spPr bwMode="hidden">
          <a:xfrm>
            <a:off x="6519863" y="1924050"/>
            <a:ext cx="190500" cy="80963"/>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7" name="Oval 171"/>
          <p:cNvSpPr>
            <a:spLocks noChangeArrowheads="1"/>
          </p:cNvSpPr>
          <p:nvPr/>
        </p:nvSpPr>
        <p:spPr bwMode="hidden">
          <a:xfrm>
            <a:off x="3670300" y="1441450"/>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8" name="Oval 172"/>
          <p:cNvSpPr>
            <a:spLocks noChangeArrowheads="1"/>
          </p:cNvSpPr>
          <p:nvPr/>
        </p:nvSpPr>
        <p:spPr bwMode="hidden">
          <a:xfrm>
            <a:off x="2173288" y="1441450"/>
            <a:ext cx="13652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09" name="Oval 173"/>
          <p:cNvSpPr>
            <a:spLocks noChangeArrowheads="1"/>
          </p:cNvSpPr>
          <p:nvPr/>
        </p:nvSpPr>
        <p:spPr bwMode="hidden">
          <a:xfrm>
            <a:off x="2530475" y="1379538"/>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0" name="Oval 174"/>
          <p:cNvSpPr>
            <a:spLocks noChangeArrowheads="1"/>
          </p:cNvSpPr>
          <p:nvPr/>
        </p:nvSpPr>
        <p:spPr bwMode="hidden">
          <a:xfrm>
            <a:off x="2838450" y="1308100"/>
            <a:ext cx="14128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1" name="Oval 175"/>
          <p:cNvSpPr>
            <a:spLocks noChangeArrowheads="1"/>
          </p:cNvSpPr>
          <p:nvPr/>
        </p:nvSpPr>
        <p:spPr bwMode="hidden">
          <a:xfrm>
            <a:off x="3298825" y="1379538"/>
            <a:ext cx="144463"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2" name="Oval 176"/>
          <p:cNvSpPr>
            <a:spLocks noChangeArrowheads="1"/>
          </p:cNvSpPr>
          <p:nvPr/>
        </p:nvSpPr>
        <p:spPr bwMode="hidden">
          <a:xfrm>
            <a:off x="2957513" y="1465263"/>
            <a:ext cx="14287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3" name="Oval 177"/>
          <p:cNvSpPr>
            <a:spLocks noChangeArrowheads="1"/>
          </p:cNvSpPr>
          <p:nvPr/>
        </p:nvSpPr>
        <p:spPr bwMode="hidden">
          <a:xfrm>
            <a:off x="3289300" y="1519238"/>
            <a:ext cx="163513"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4" name="Oval 178"/>
          <p:cNvSpPr>
            <a:spLocks noChangeArrowheads="1"/>
          </p:cNvSpPr>
          <p:nvPr/>
        </p:nvSpPr>
        <p:spPr bwMode="hidden">
          <a:xfrm>
            <a:off x="2649538" y="1527175"/>
            <a:ext cx="1539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5" name="Oval 179"/>
          <p:cNvSpPr>
            <a:spLocks noChangeArrowheads="1"/>
          </p:cNvSpPr>
          <p:nvPr/>
        </p:nvSpPr>
        <p:spPr bwMode="hidden">
          <a:xfrm>
            <a:off x="1851025" y="1512888"/>
            <a:ext cx="17303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6" name="Oval 180"/>
          <p:cNvSpPr>
            <a:spLocks noChangeArrowheads="1"/>
          </p:cNvSpPr>
          <p:nvPr/>
        </p:nvSpPr>
        <p:spPr bwMode="hidden">
          <a:xfrm>
            <a:off x="3409950" y="6392863"/>
            <a:ext cx="336550" cy="1666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7" name="Oval 181"/>
          <p:cNvSpPr>
            <a:spLocks noChangeArrowheads="1"/>
          </p:cNvSpPr>
          <p:nvPr/>
        </p:nvSpPr>
        <p:spPr bwMode="hidden">
          <a:xfrm>
            <a:off x="4230688" y="5827713"/>
            <a:ext cx="336550" cy="1778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8" name="Oval 182"/>
          <p:cNvSpPr>
            <a:spLocks noChangeArrowheads="1"/>
          </p:cNvSpPr>
          <p:nvPr/>
        </p:nvSpPr>
        <p:spPr bwMode="hidden">
          <a:xfrm>
            <a:off x="5568950" y="49545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19" name="Oval 183"/>
          <p:cNvSpPr>
            <a:spLocks noChangeArrowheads="1"/>
          </p:cNvSpPr>
          <p:nvPr/>
        </p:nvSpPr>
        <p:spPr bwMode="hidden">
          <a:xfrm>
            <a:off x="6105525" y="4572000"/>
            <a:ext cx="269875" cy="14128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0" name="Oval 184"/>
          <p:cNvSpPr>
            <a:spLocks noChangeArrowheads="1"/>
          </p:cNvSpPr>
          <p:nvPr/>
        </p:nvSpPr>
        <p:spPr bwMode="hidden">
          <a:xfrm>
            <a:off x="4973638" y="53609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1" name="Oval 185"/>
          <p:cNvSpPr>
            <a:spLocks noChangeArrowheads="1"/>
          </p:cNvSpPr>
          <p:nvPr/>
        </p:nvSpPr>
        <p:spPr bwMode="hidden">
          <a:xfrm>
            <a:off x="6653213" y="4217988"/>
            <a:ext cx="260350" cy="13335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2" name="Oval 186"/>
          <p:cNvSpPr>
            <a:spLocks noChangeArrowheads="1"/>
          </p:cNvSpPr>
          <p:nvPr/>
        </p:nvSpPr>
        <p:spPr bwMode="hidden">
          <a:xfrm>
            <a:off x="7034213" y="3929063"/>
            <a:ext cx="268287" cy="1412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3" name="Oval 187"/>
          <p:cNvSpPr>
            <a:spLocks noChangeArrowheads="1"/>
          </p:cNvSpPr>
          <p:nvPr/>
        </p:nvSpPr>
        <p:spPr bwMode="hidden">
          <a:xfrm>
            <a:off x="7442200" y="3673475"/>
            <a:ext cx="230188" cy="1143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4" name="Oval 188"/>
          <p:cNvSpPr>
            <a:spLocks noChangeArrowheads="1"/>
          </p:cNvSpPr>
          <p:nvPr/>
        </p:nvSpPr>
        <p:spPr bwMode="hidden">
          <a:xfrm>
            <a:off x="8104188" y="3209925"/>
            <a:ext cx="230187" cy="115888"/>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5" name="Oval 189"/>
          <p:cNvSpPr>
            <a:spLocks noChangeArrowheads="1"/>
          </p:cNvSpPr>
          <p:nvPr/>
        </p:nvSpPr>
        <p:spPr bwMode="hidden">
          <a:xfrm>
            <a:off x="7796213" y="3432175"/>
            <a:ext cx="238125"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6" name="Oval 190"/>
          <p:cNvSpPr>
            <a:spLocks noChangeArrowheads="1"/>
          </p:cNvSpPr>
          <p:nvPr/>
        </p:nvSpPr>
        <p:spPr bwMode="hidden">
          <a:xfrm>
            <a:off x="8362950" y="3048000"/>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7" name="Oval 191"/>
          <p:cNvSpPr>
            <a:spLocks noChangeArrowheads="1"/>
          </p:cNvSpPr>
          <p:nvPr/>
        </p:nvSpPr>
        <p:spPr bwMode="hidden">
          <a:xfrm>
            <a:off x="8613775" y="2868613"/>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8" name="Oval 192"/>
          <p:cNvSpPr>
            <a:spLocks noChangeArrowheads="1"/>
          </p:cNvSpPr>
          <p:nvPr/>
        </p:nvSpPr>
        <p:spPr bwMode="hidden">
          <a:xfrm>
            <a:off x="8875713" y="2701925"/>
            <a:ext cx="211137"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29" name="Oval 193"/>
          <p:cNvSpPr>
            <a:spLocks noChangeArrowheads="1"/>
          </p:cNvSpPr>
          <p:nvPr/>
        </p:nvSpPr>
        <p:spPr bwMode="hidden">
          <a:xfrm>
            <a:off x="9075738" y="2562225"/>
            <a:ext cx="212725"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0" name="Oval 194"/>
          <p:cNvSpPr>
            <a:spLocks noChangeArrowheads="1"/>
          </p:cNvSpPr>
          <p:nvPr/>
        </p:nvSpPr>
        <p:spPr bwMode="hidden">
          <a:xfrm>
            <a:off x="9283700" y="2414588"/>
            <a:ext cx="211138" cy="80962"/>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1" name="Oval 195"/>
          <p:cNvSpPr>
            <a:spLocks noChangeArrowheads="1"/>
          </p:cNvSpPr>
          <p:nvPr/>
        </p:nvSpPr>
        <p:spPr bwMode="hidden">
          <a:xfrm>
            <a:off x="5597525" y="6462713"/>
            <a:ext cx="338138" cy="16827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2" name="Oval 196"/>
          <p:cNvSpPr>
            <a:spLocks noChangeArrowheads="1"/>
          </p:cNvSpPr>
          <p:nvPr/>
        </p:nvSpPr>
        <p:spPr bwMode="hidden">
          <a:xfrm>
            <a:off x="6278563" y="5862638"/>
            <a:ext cx="338137" cy="1762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3" name="Oval 197"/>
          <p:cNvSpPr>
            <a:spLocks noChangeArrowheads="1"/>
          </p:cNvSpPr>
          <p:nvPr/>
        </p:nvSpPr>
        <p:spPr bwMode="hidden">
          <a:xfrm>
            <a:off x="8208963" y="5881688"/>
            <a:ext cx="346075" cy="16827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4" name="Oval 198"/>
          <p:cNvSpPr>
            <a:spLocks noChangeArrowheads="1"/>
          </p:cNvSpPr>
          <p:nvPr/>
        </p:nvSpPr>
        <p:spPr bwMode="hidden">
          <a:xfrm>
            <a:off x="7723188" y="6427788"/>
            <a:ext cx="338137" cy="1666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5" name="Oval 199"/>
          <p:cNvSpPr>
            <a:spLocks noChangeArrowheads="1"/>
          </p:cNvSpPr>
          <p:nvPr/>
        </p:nvSpPr>
        <p:spPr bwMode="hidden">
          <a:xfrm>
            <a:off x="6859588" y="5391150"/>
            <a:ext cx="288925" cy="15240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6" name="Oval 200"/>
          <p:cNvSpPr>
            <a:spLocks noChangeArrowheads="1"/>
          </p:cNvSpPr>
          <p:nvPr/>
        </p:nvSpPr>
        <p:spPr bwMode="hidden">
          <a:xfrm>
            <a:off x="7331075" y="4986338"/>
            <a:ext cx="287338" cy="1508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7" name="Oval 201"/>
          <p:cNvSpPr>
            <a:spLocks noChangeArrowheads="1"/>
          </p:cNvSpPr>
          <p:nvPr/>
        </p:nvSpPr>
        <p:spPr bwMode="hidden">
          <a:xfrm>
            <a:off x="8674100" y="5426075"/>
            <a:ext cx="287338" cy="150813"/>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8" name="Oval 202"/>
          <p:cNvSpPr>
            <a:spLocks noChangeArrowheads="1"/>
          </p:cNvSpPr>
          <p:nvPr/>
        </p:nvSpPr>
        <p:spPr bwMode="hidden">
          <a:xfrm>
            <a:off x="7829550" y="45608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39" name="Oval 203"/>
          <p:cNvSpPr>
            <a:spLocks noChangeArrowheads="1"/>
          </p:cNvSpPr>
          <p:nvPr/>
        </p:nvSpPr>
        <p:spPr bwMode="hidden">
          <a:xfrm>
            <a:off x="9102725" y="4946650"/>
            <a:ext cx="288925" cy="15081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0" name="Oval 204"/>
          <p:cNvSpPr>
            <a:spLocks noChangeArrowheads="1"/>
          </p:cNvSpPr>
          <p:nvPr/>
        </p:nvSpPr>
        <p:spPr bwMode="hidden">
          <a:xfrm>
            <a:off x="9453563" y="4570413"/>
            <a:ext cx="268287" cy="1412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1" name="Oval 205"/>
          <p:cNvSpPr>
            <a:spLocks noChangeArrowheads="1"/>
          </p:cNvSpPr>
          <p:nvPr/>
        </p:nvSpPr>
        <p:spPr bwMode="hidden">
          <a:xfrm>
            <a:off x="8207375" y="42433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2" name="Oval 206"/>
          <p:cNvSpPr>
            <a:spLocks noChangeArrowheads="1"/>
          </p:cNvSpPr>
          <p:nvPr/>
        </p:nvSpPr>
        <p:spPr bwMode="hidden">
          <a:xfrm>
            <a:off x="8540750" y="3949700"/>
            <a:ext cx="268288" cy="13335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3" name="Oval 207"/>
          <p:cNvSpPr>
            <a:spLocks noChangeArrowheads="1"/>
          </p:cNvSpPr>
          <p:nvPr/>
        </p:nvSpPr>
        <p:spPr bwMode="hidden">
          <a:xfrm>
            <a:off x="9363075" y="3257550"/>
            <a:ext cx="230188"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4" name="Oval 208"/>
          <p:cNvSpPr>
            <a:spLocks noChangeArrowheads="1"/>
          </p:cNvSpPr>
          <p:nvPr/>
        </p:nvSpPr>
        <p:spPr bwMode="hidden">
          <a:xfrm>
            <a:off x="8875713" y="3673475"/>
            <a:ext cx="241300"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5" name="Oval 209"/>
          <p:cNvSpPr>
            <a:spLocks noChangeArrowheads="1"/>
          </p:cNvSpPr>
          <p:nvPr/>
        </p:nvSpPr>
        <p:spPr bwMode="hidden">
          <a:xfrm>
            <a:off x="9145588" y="3454400"/>
            <a:ext cx="230187" cy="9683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6" name="Oval 210"/>
          <p:cNvSpPr>
            <a:spLocks noChangeArrowheads="1"/>
          </p:cNvSpPr>
          <p:nvPr/>
        </p:nvSpPr>
        <p:spPr bwMode="hidden">
          <a:xfrm>
            <a:off x="9598025" y="3068638"/>
            <a:ext cx="220663"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7" name="Oval 211"/>
          <p:cNvSpPr>
            <a:spLocks noChangeArrowheads="1"/>
          </p:cNvSpPr>
          <p:nvPr/>
        </p:nvSpPr>
        <p:spPr bwMode="hidden">
          <a:xfrm>
            <a:off x="9783763" y="2874963"/>
            <a:ext cx="220662"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8" name="Oval 212"/>
          <p:cNvSpPr>
            <a:spLocks noChangeArrowheads="1"/>
          </p:cNvSpPr>
          <p:nvPr/>
        </p:nvSpPr>
        <p:spPr bwMode="hidden">
          <a:xfrm>
            <a:off x="3175" y="3932238"/>
            <a:ext cx="268288" cy="14128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49" name="Oval 213"/>
          <p:cNvSpPr>
            <a:spLocks noChangeArrowheads="1"/>
          </p:cNvSpPr>
          <p:nvPr/>
        </p:nvSpPr>
        <p:spPr bwMode="hidden">
          <a:xfrm>
            <a:off x="-15875" y="2279650"/>
            <a:ext cx="182563"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endParaRPr>
          </a:p>
        </p:txBody>
      </p:sp>
      <p:sp>
        <p:nvSpPr>
          <p:cNvPr id="40150" name="Rectangle 214"/>
          <p:cNvSpPr>
            <a:spLocks noGrp="1" noChangeArrowheads="1"/>
          </p:cNvSpPr>
          <p:nvPr>
            <p:ph type="sldNum" sz="quarter" idx="4"/>
          </p:nvPr>
        </p:nvSpPr>
        <p:spPr bwMode="auto">
          <a:xfrm>
            <a:off x="7099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rgbClr val="FFFFFF"/>
                </a:solidFill>
                <a:effectLst>
                  <a:outerShdw blurRad="38100" dist="38100" dir="2700000" algn="tl">
                    <a:srgbClr val="000000"/>
                  </a:outerShdw>
                </a:effectLst>
              </a:defRPr>
            </a:lvl1pPr>
          </a:lstStyle>
          <a:p>
            <a:pPr>
              <a:defRPr/>
            </a:pPr>
            <a:fld id="{B5CF4DCC-A1C6-4886-ACA9-D2BCB2BD14FF}" type="slidenum">
              <a:rPr lang="ru-RU" altLang="ru-RU"/>
              <a:pPr>
                <a:defRPr/>
              </a:pPr>
              <a:t>‹#›</a:t>
            </a:fld>
            <a:endParaRPr lang="ru-RU" altLang="ru-RU"/>
          </a:p>
        </p:txBody>
      </p:sp>
      <p:sp>
        <p:nvSpPr>
          <p:cNvPr id="40151" name="Rectangle 215"/>
          <p:cNvSpPr>
            <a:spLocks noGrp="1" noChangeArrowheads="1"/>
          </p:cNvSpPr>
          <p:nvPr>
            <p:ph type="dt" sz="half" idx="2"/>
          </p:nvPr>
        </p:nvSpPr>
        <p:spPr bwMode="auto">
          <a:xfrm>
            <a:off x="495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rgbClr val="FFFFFF"/>
                </a:solidFill>
                <a:effectLst>
                  <a:outerShdw blurRad="38100" dist="38100" dir="2700000" algn="tl">
                    <a:srgbClr val="000000"/>
                  </a:outerShdw>
                </a:effectLst>
              </a:defRPr>
            </a:lvl1pPr>
          </a:lstStyle>
          <a:p>
            <a:pPr>
              <a:defRPr/>
            </a:pPr>
            <a:endParaRPr lang="ru-RU" altLang="ru-RU"/>
          </a:p>
        </p:txBody>
      </p:sp>
      <p:sp>
        <p:nvSpPr>
          <p:cNvPr id="40152" name="Rectangle 216"/>
          <p:cNvSpPr>
            <a:spLocks noGrp="1" noChangeArrowheads="1"/>
          </p:cNvSpPr>
          <p:nvPr>
            <p:ph type="ftr" sz="quarter" idx="3"/>
          </p:nvPr>
        </p:nvSpPr>
        <p:spPr bwMode="auto">
          <a:xfrm>
            <a:off x="3384550" y="6243638"/>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solidFill>
                  <a:srgbClr val="FFFFFF"/>
                </a:solidFill>
                <a:effectLst>
                  <a:outerShdw blurRad="38100" dist="38100" dir="2700000" algn="tl">
                    <a:srgbClr val="000000"/>
                  </a:outerShdw>
                </a:effectLst>
              </a:defRPr>
            </a:lvl1pPr>
          </a:lstStyle>
          <a:p>
            <a:pPr>
              <a:defRPr/>
            </a:pPr>
            <a:endParaRPr lang="ru-RU" altLang="ru-RU"/>
          </a:p>
        </p:txBody>
      </p:sp>
      <p:sp>
        <p:nvSpPr>
          <p:cNvPr id="40153" name="Rectangle 217"/>
          <p:cNvSpPr>
            <a:spLocks noGrp="1" noChangeArrowheads="1"/>
          </p:cNvSpPr>
          <p:nvPr>
            <p:ph type="body" idx="1"/>
          </p:nvPr>
        </p:nvSpPr>
        <p:spPr bwMode="auto">
          <a:xfrm>
            <a:off x="495300" y="1600200"/>
            <a:ext cx="8915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0154" name="Rectangle 218"/>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898"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hidden">
          <a:xfrm rot="20798144" flipV="1">
            <a:off x="-23813" y="1639888"/>
            <a:ext cx="29987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39" name="Rectangle 3"/>
          <p:cNvSpPr>
            <a:spLocks noChangeArrowheads="1"/>
          </p:cNvSpPr>
          <p:nvPr/>
        </p:nvSpPr>
        <p:spPr bwMode="hidden">
          <a:xfrm rot="20774366" flipV="1">
            <a:off x="-41275" y="1789113"/>
            <a:ext cx="3495675"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0" name="Rectangle 4"/>
          <p:cNvSpPr>
            <a:spLocks noChangeArrowheads="1"/>
          </p:cNvSpPr>
          <p:nvPr/>
        </p:nvSpPr>
        <p:spPr bwMode="hidden">
          <a:xfrm rot="20757421" flipV="1">
            <a:off x="-46038" y="1901825"/>
            <a:ext cx="38623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1" name="Rectangle 5"/>
          <p:cNvSpPr>
            <a:spLocks noChangeArrowheads="1"/>
          </p:cNvSpPr>
          <p:nvPr/>
        </p:nvSpPr>
        <p:spPr bwMode="hidden">
          <a:xfrm rot="20684206" flipV="1">
            <a:off x="-74613" y="2036763"/>
            <a:ext cx="425926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2" name="Rectangle 6"/>
          <p:cNvSpPr>
            <a:spLocks noChangeArrowheads="1"/>
          </p:cNvSpPr>
          <p:nvPr/>
        </p:nvSpPr>
        <p:spPr bwMode="hidden">
          <a:xfrm rot="20631226" flipV="1">
            <a:off x="-87313" y="2217738"/>
            <a:ext cx="4764088"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3" name="Rectangle 7"/>
          <p:cNvSpPr>
            <a:spLocks noChangeArrowheads="1"/>
          </p:cNvSpPr>
          <p:nvPr/>
        </p:nvSpPr>
        <p:spPr bwMode="hidden">
          <a:xfrm rot="20554235" flipV="1">
            <a:off x="-111125" y="2417763"/>
            <a:ext cx="5257800"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4" name="Rectangle 8"/>
          <p:cNvSpPr>
            <a:spLocks noChangeArrowheads="1"/>
          </p:cNvSpPr>
          <p:nvPr/>
        </p:nvSpPr>
        <p:spPr bwMode="hidden">
          <a:xfrm rot="20466593" flipV="1">
            <a:off x="-160338" y="2689225"/>
            <a:ext cx="5853113" cy="9525"/>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5" name="Rectangle 9"/>
          <p:cNvSpPr>
            <a:spLocks noChangeArrowheads="1"/>
          </p:cNvSpPr>
          <p:nvPr/>
        </p:nvSpPr>
        <p:spPr bwMode="hidden">
          <a:xfrm rot="20343219" flipV="1">
            <a:off x="-169863" y="2957513"/>
            <a:ext cx="6446838" cy="9525"/>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6" name="Rectangle 10"/>
          <p:cNvSpPr>
            <a:spLocks noChangeArrowheads="1"/>
          </p:cNvSpPr>
          <p:nvPr/>
        </p:nvSpPr>
        <p:spPr bwMode="hidden">
          <a:xfrm rot="20211065" flipV="1">
            <a:off x="-284163" y="3259138"/>
            <a:ext cx="7239001" cy="9525"/>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7" name="Rectangle 11"/>
          <p:cNvSpPr>
            <a:spLocks noChangeArrowheads="1"/>
          </p:cNvSpPr>
          <p:nvPr/>
        </p:nvSpPr>
        <p:spPr bwMode="hidden">
          <a:xfrm rot="20102912" flipV="1">
            <a:off x="-368300" y="3633788"/>
            <a:ext cx="79327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8" name="Rectangle 12"/>
          <p:cNvSpPr>
            <a:spLocks noChangeArrowheads="1"/>
          </p:cNvSpPr>
          <p:nvPr/>
        </p:nvSpPr>
        <p:spPr bwMode="hidden">
          <a:xfrm rot="19923405" flipV="1">
            <a:off x="-538163" y="4154488"/>
            <a:ext cx="8942388"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49" name="Rectangle 13"/>
          <p:cNvSpPr>
            <a:spLocks noChangeArrowheads="1"/>
          </p:cNvSpPr>
          <p:nvPr/>
        </p:nvSpPr>
        <p:spPr bwMode="hidden">
          <a:xfrm rot="19686284" flipV="1">
            <a:off x="15875" y="4573588"/>
            <a:ext cx="9288463" cy="9525"/>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0" name="Rectangle 14"/>
          <p:cNvSpPr>
            <a:spLocks noChangeArrowheads="1"/>
          </p:cNvSpPr>
          <p:nvPr/>
        </p:nvSpPr>
        <p:spPr bwMode="hidden">
          <a:xfrm rot="19383534" flipV="1">
            <a:off x="2268538" y="4648200"/>
            <a:ext cx="7931150" cy="9525"/>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1" name="Rectangle 15"/>
          <p:cNvSpPr>
            <a:spLocks noChangeArrowheads="1"/>
          </p:cNvSpPr>
          <p:nvPr/>
        </p:nvSpPr>
        <p:spPr bwMode="hidden">
          <a:xfrm rot="18994182" flipV="1">
            <a:off x="4610100" y="4875213"/>
            <a:ext cx="6149975" cy="9525"/>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2" name="Rectangle 16"/>
          <p:cNvSpPr>
            <a:spLocks noChangeArrowheads="1"/>
          </p:cNvSpPr>
          <p:nvPr/>
        </p:nvSpPr>
        <p:spPr bwMode="hidden">
          <a:xfrm rot="18603245" flipV="1">
            <a:off x="7107238" y="5561013"/>
            <a:ext cx="3300412" cy="11112"/>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3" name="Rectangle 17"/>
          <p:cNvSpPr>
            <a:spLocks noChangeArrowheads="1"/>
          </p:cNvSpPr>
          <p:nvPr/>
        </p:nvSpPr>
        <p:spPr bwMode="hidden">
          <a:xfrm rot="39991575" flipH="1" flipV="1">
            <a:off x="9266238" y="6613525"/>
            <a:ext cx="795337" cy="11113"/>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4" name="Rectangle 18"/>
          <p:cNvSpPr>
            <a:spLocks noChangeArrowheads="1"/>
          </p:cNvSpPr>
          <p:nvPr/>
        </p:nvSpPr>
        <p:spPr bwMode="hidden">
          <a:xfrm rot="-20541361">
            <a:off x="-250825" y="3746500"/>
            <a:ext cx="10398125"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5" name="Rectangle 19"/>
          <p:cNvSpPr>
            <a:spLocks noChangeArrowheads="1"/>
          </p:cNvSpPr>
          <p:nvPr/>
        </p:nvSpPr>
        <p:spPr bwMode="hidden">
          <a:xfrm rot="-20036206">
            <a:off x="-341313" y="5391150"/>
            <a:ext cx="7124701"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6" name="Rectangle 20"/>
          <p:cNvSpPr>
            <a:spLocks noChangeArrowheads="1"/>
          </p:cNvSpPr>
          <p:nvPr/>
        </p:nvSpPr>
        <p:spPr bwMode="hidden">
          <a:xfrm rot="1732981">
            <a:off x="-284163" y="5753100"/>
            <a:ext cx="4822826" cy="9525"/>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7" name="Rectangle 21"/>
          <p:cNvSpPr>
            <a:spLocks noChangeArrowheads="1"/>
          </p:cNvSpPr>
          <p:nvPr/>
        </p:nvSpPr>
        <p:spPr bwMode="hidden">
          <a:xfrm rot="1969083">
            <a:off x="-188913" y="6226175"/>
            <a:ext cx="2408238" cy="9525"/>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8" name="Rectangle 22"/>
          <p:cNvSpPr>
            <a:spLocks noChangeArrowheads="1"/>
          </p:cNvSpPr>
          <p:nvPr/>
        </p:nvSpPr>
        <p:spPr bwMode="hidden">
          <a:xfrm rot="-20213826">
            <a:off x="-371475" y="5113338"/>
            <a:ext cx="9418638" cy="9525"/>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59" name="Rectangle 23"/>
          <p:cNvSpPr>
            <a:spLocks noChangeArrowheads="1"/>
          </p:cNvSpPr>
          <p:nvPr/>
        </p:nvSpPr>
        <p:spPr bwMode="hidden">
          <a:xfrm rot="22583969">
            <a:off x="-198438" y="3379788"/>
            <a:ext cx="10347326" cy="9525"/>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0" name="Rectangle 24"/>
          <p:cNvSpPr>
            <a:spLocks noChangeArrowheads="1"/>
          </p:cNvSpPr>
          <p:nvPr/>
        </p:nvSpPr>
        <p:spPr bwMode="hidden">
          <a:xfrm rot="930109" flipV="1">
            <a:off x="138113" y="3089275"/>
            <a:ext cx="98980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1" name="Rectangle 25"/>
          <p:cNvSpPr>
            <a:spLocks noChangeArrowheads="1"/>
          </p:cNvSpPr>
          <p:nvPr/>
        </p:nvSpPr>
        <p:spPr bwMode="hidden">
          <a:xfrm rot="-20731987">
            <a:off x="642938" y="2860675"/>
            <a:ext cx="94154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2" name="Rectangle 26"/>
          <p:cNvSpPr>
            <a:spLocks noChangeArrowheads="1"/>
          </p:cNvSpPr>
          <p:nvPr/>
        </p:nvSpPr>
        <p:spPr bwMode="hidden">
          <a:xfrm rot="-64024402">
            <a:off x="1458913" y="2511425"/>
            <a:ext cx="85566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3" name="Rectangle 27"/>
          <p:cNvSpPr>
            <a:spLocks noChangeArrowheads="1"/>
          </p:cNvSpPr>
          <p:nvPr/>
        </p:nvSpPr>
        <p:spPr bwMode="hidden">
          <a:xfrm rot="-42464612">
            <a:off x="1811338" y="2343150"/>
            <a:ext cx="8183562"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4" name="Rectangle 28"/>
          <p:cNvSpPr>
            <a:spLocks noChangeArrowheads="1"/>
          </p:cNvSpPr>
          <p:nvPr/>
        </p:nvSpPr>
        <p:spPr bwMode="hidden">
          <a:xfrm rot="-20907336">
            <a:off x="2139950" y="2185988"/>
            <a:ext cx="783590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5" name="Rectangle 29"/>
          <p:cNvSpPr>
            <a:spLocks noChangeArrowheads="1"/>
          </p:cNvSpPr>
          <p:nvPr/>
        </p:nvSpPr>
        <p:spPr bwMode="hidden">
          <a:xfrm rot="655690" flipV="1">
            <a:off x="2557463" y="2071688"/>
            <a:ext cx="7418387"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6" name="Rectangle 30"/>
          <p:cNvSpPr>
            <a:spLocks noChangeArrowheads="1"/>
          </p:cNvSpPr>
          <p:nvPr/>
        </p:nvSpPr>
        <p:spPr bwMode="hidden">
          <a:xfrm rot="636921" flipV="1">
            <a:off x="2838450" y="1933575"/>
            <a:ext cx="7143750" cy="9525"/>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7" name="Rectangle 31"/>
          <p:cNvSpPr>
            <a:spLocks noChangeArrowheads="1"/>
          </p:cNvSpPr>
          <p:nvPr/>
        </p:nvSpPr>
        <p:spPr bwMode="hidden">
          <a:xfrm rot="803987" flipV="1">
            <a:off x="1050925" y="2673350"/>
            <a:ext cx="8950325" cy="9525"/>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8" name="Rectangle 32"/>
          <p:cNvSpPr>
            <a:spLocks noChangeArrowheads="1"/>
          </p:cNvSpPr>
          <p:nvPr/>
        </p:nvSpPr>
        <p:spPr bwMode="hidden">
          <a:xfrm rot="1273217" flipV="1">
            <a:off x="-350838" y="4724400"/>
            <a:ext cx="10577513" cy="9525"/>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69" name="Rectangle 33"/>
          <p:cNvSpPr>
            <a:spLocks noChangeArrowheads="1"/>
          </p:cNvSpPr>
          <p:nvPr/>
        </p:nvSpPr>
        <p:spPr bwMode="hidden">
          <a:xfrm rot="1169729" flipV="1">
            <a:off x="-300038" y="4227513"/>
            <a:ext cx="10498138" cy="9525"/>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ru-RU">
              <a:solidFill>
                <a:srgbClr val="FFFFFF"/>
              </a:solidFill>
              <a:effectLst>
                <a:outerShdw blurRad="38100" dist="38100" dir="2700000" algn="tl">
                  <a:srgbClr val="000000"/>
                </a:outerShdw>
              </a:effectLst>
              <a:latin typeface="Arial" panose="020B0604020202020204" pitchFamily="34" charset="0"/>
            </a:endParaRPr>
          </a:p>
        </p:txBody>
      </p:sp>
      <p:sp>
        <p:nvSpPr>
          <p:cNvPr id="39970" name="Oval 34"/>
          <p:cNvSpPr>
            <a:spLocks noChangeArrowheads="1"/>
          </p:cNvSpPr>
          <p:nvPr/>
        </p:nvSpPr>
        <p:spPr bwMode="hidden">
          <a:xfrm>
            <a:off x="1273175" y="5332413"/>
            <a:ext cx="288925" cy="1524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1" name="Oval 35"/>
          <p:cNvSpPr>
            <a:spLocks noChangeArrowheads="1"/>
          </p:cNvSpPr>
          <p:nvPr/>
        </p:nvSpPr>
        <p:spPr bwMode="hidden">
          <a:xfrm>
            <a:off x="406400" y="4879975"/>
            <a:ext cx="288925" cy="15081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2" name="Oval 36"/>
          <p:cNvSpPr>
            <a:spLocks noChangeArrowheads="1"/>
          </p:cNvSpPr>
          <p:nvPr/>
        </p:nvSpPr>
        <p:spPr bwMode="hidden">
          <a:xfrm>
            <a:off x="273050" y="5797550"/>
            <a:ext cx="338138" cy="1682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3" name="Oval 37"/>
          <p:cNvSpPr>
            <a:spLocks noChangeArrowheads="1"/>
          </p:cNvSpPr>
          <p:nvPr/>
        </p:nvSpPr>
        <p:spPr bwMode="hidden">
          <a:xfrm>
            <a:off x="3571875" y="4224338"/>
            <a:ext cx="268288" cy="1333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4" name="Oval 38"/>
          <p:cNvSpPr>
            <a:spLocks noChangeArrowheads="1"/>
          </p:cNvSpPr>
          <p:nvPr/>
        </p:nvSpPr>
        <p:spPr bwMode="hidden">
          <a:xfrm>
            <a:off x="2103438" y="4883150"/>
            <a:ext cx="288925" cy="15081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5" name="Oval 39"/>
          <p:cNvSpPr>
            <a:spLocks noChangeArrowheads="1"/>
          </p:cNvSpPr>
          <p:nvPr/>
        </p:nvSpPr>
        <p:spPr bwMode="hidden">
          <a:xfrm>
            <a:off x="2900363" y="4535488"/>
            <a:ext cx="268287" cy="1428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6" name="Oval 40"/>
          <p:cNvSpPr>
            <a:spLocks noChangeArrowheads="1"/>
          </p:cNvSpPr>
          <p:nvPr/>
        </p:nvSpPr>
        <p:spPr bwMode="hidden">
          <a:xfrm>
            <a:off x="1290638" y="4506913"/>
            <a:ext cx="258762" cy="141287"/>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7" name="Oval 41"/>
          <p:cNvSpPr>
            <a:spLocks noChangeArrowheads="1"/>
          </p:cNvSpPr>
          <p:nvPr/>
        </p:nvSpPr>
        <p:spPr bwMode="hidden">
          <a:xfrm>
            <a:off x="631825" y="4216400"/>
            <a:ext cx="257175" cy="1333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8" name="Oval 42"/>
          <p:cNvSpPr>
            <a:spLocks noChangeArrowheads="1"/>
          </p:cNvSpPr>
          <p:nvPr/>
        </p:nvSpPr>
        <p:spPr bwMode="hidden">
          <a:xfrm>
            <a:off x="2016125" y="4194175"/>
            <a:ext cx="268288" cy="13176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79" name="Oval 43"/>
          <p:cNvSpPr>
            <a:spLocks noChangeArrowheads="1"/>
          </p:cNvSpPr>
          <p:nvPr/>
        </p:nvSpPr>
        <p:spPr bwMode="hidden">
          <a:xfrm>
            <a:off x="4129088" y="3944938"/>
            <a:ext cx="268287" cy="13176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0" name="Oval 44"/>
          <p:cNvSpPr>
            <a:spLocks noChangeArrowheads="1"/>
          </p:cNvSpPr>
          <p:nvPr/>
        </p:nvSpPr>
        <p:spPr bwMode="hidden">
          <a:xfrm>
            <a:off x="3284538" y="3673475"/>
            <a:ext cx="230187" cy="11588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1" name="Oval 45"/>
          <p:cNvSpPr>
            <a:spLocks noChangeArrowheads="1"/>
          </p:cNvSpPr>
          <p:nvPr/>
        </p:nvSpPr>
        <p:spPr bwMode="hidden">
          <a:xfrm>
            <a:off x="3876675" y="3419475"/>
            <a:ext cx="230188"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2" name="Oval 46"/>
          <p:cNvSpPr>
            <a:spLocks noChangeArrowheads="1"/>
          </p:cNvSpPr>
          <p:nvPr/>
        </p:nvSpPr>
        <p:spPr bwMode="hidden">
          <a:xfrm>
            <a:off x="4716463" y="3659188"/>
            <a:ext cx="239712" cy="11430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3" name="Oval 47"/>
          <p:cNvSpPr>
            <a:spLocks noChangeArrowheads="1"/>
          </p:cNvSpPr>
          <p:nvPr/>
        </p:nvSpPr>
        <p:spPr bwMode="hidden">
          <a:xfrm>
            <a:off x="4835525" y="3013075"/>
            <a:ext cx="222250"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4" name="Oval 48"/>
          <p:cNvSpPr>
            <a:spLocks noChangeArrowheads="1"/>
          </p:cNvSpPr>
          <p:nvPr/>
        </p:nvSpPr>
        <p:spPr bwMode="hidden">
          <a:xfrm>
            <a:off x="6399213" y="2844800"/>
            <a:ext cx="220662"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5" name="Oval 49"/>
          <p:cNvSpPr>
            <a:spLocks noChangeArrowheads="1"/>
          </p:cNvSpPr>
          <p:nvPr/>
        </p:nvSpPr>
        <p:spPr bwMode="hidden">
          <a:xfrm>
            <a:off x="6067425" y="3009900"/>
            <a:ext cx="220663" cy="968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6" name="Oval 50"/>
          <p:cNvSpPr>
            <a:spLocks noChangeArrowheads="1"/>
          </p:cNvSpPr>
          <p:nvPr/>
        </p:nvSpPr>
        <p:spPr bwMode="hidden">
          <a:xfrm>
            <a:off x="5268913" y="2822575"/>
            <a:ext cx="220662" cy="9842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7" name="Oval 51"/>
          <p:cNvSpPr>
            <a:spLocks noChangeArrowheads="1"/>
          </p:cNvSpPr>
          <p:nvPr/>
        </p:nvSpPr>
        <p:spPr bwMode="hidden">
          <a:xfrm>
            <a:off x="5635625" y="3213100"/>
            <a:ext cx="230188" cy="11588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8" name="Oval 52"/>
          <p:cNvSpPr>
            <a:spLocks noChangeArrowheads="1"/>
          </p:cNvSpPr>
          <p:nvPr/>
        </p:nvSpPr>
        <p:spPr bwMode="hidden">
          <a:xfrm>
            <a:off x="5205413" y="3429000"/>
            <a:ext cx="228600" cy="96838"/>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89" name="Oval 53"/>
          <p:cNvSpPr>
            <a:spLocks noChangeArrowheads="1"/>
          </p:cNvSpPr>
          <p:nvPr/>
        </p:nvSpPr>
        <p:spPr bwMode="hidden">
          <a:xfrm>
            <a:off x="2698750" y="3894138"/>
            <a:ext cx="257175" cy="1428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0" name="Oval 54"/>
          <p:cNvSpPr>
            <a:spLocks noChangeArrowheads="1"/>
          </p:cNvSpPr>
          <p:nvPr/>
        </p:nvSpPr>
        <p:spPr bwMode="hidden">
          <a:xfrm>
            <a:off x="3203575" y="3219450"/>
            <a:ext cx="239713" cy="968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1" name="Oval 55"/>
          <p:cNvSpPr>
            <a:spLocks noChangeArrowheads="1"/>
          </p:cNvSpPr>
          <p:nvPr/>
        </p:nvSpPr>
        <p:spPr bwMode="hidden">
          <a:xfrm>
            <a:off x="2601913" y="3452813"/>
            <a:ext cx="239712" cy="9683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2" name="Oval 56"/>
          <p:cNvSpPr>
            <a:spLocks noChangeArrowheads="1"/>
          </p:cNvSpPr>
          <p:nvPr/>
        </p:nvSpPr>
        <p:spPr bwMode="hidden">
          <a:xfrm>
            <a:off x="2047875" y="3668713"/>
            <a:ext cx="230188" cy="11430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3" name="Oval 57"/>
          <p:cNvSpPr>
            <a:spLocks noChangeArrowheads="1"/>
          </p:cNvSpPr>
          <p:nvPr/>
        </p:nvSpPr>
        <p:spPr bwMode="hidden">
          <a:xfrm>
            <a:off x="1984375" y="3249613"/>
            <a:ext cx="230188"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4" name="Oval 58"/>
          <p:cNvSpPr>
            <a:spLocks noChangeArrowheads="1"/>
          </p:cNvSpPr>
          <p:nvPr/>
        </p:nvSpPr>
        <p:spPr bwMode="hidden">
          <a:xfrm>
            <a:off x="1963738" y="2862263"/>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5" name="Oval 59"/>
          <p:cNvSpPr>
            <a:spLocks noChangeArrowheads="1"/>
          </p:cNvSpPr>
          <p:nvPr/>
        </p:nvSpPr>
        <p:spPr bwMode="hidden">
          <a:xfrm>
            <a:off x="2579688" y="3035300"/>
            <a:ext cx="220662"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6" name="Oval 60"/>
          <p:cNvSpPr>
            <a:spLocks noChangeArrowheads="1"/>
          </p:cNvSpPr>
          <p:nvPr/>
        </p:nvSpPr>
        <p:spPr bwMode="hidden">
          <a:xfrm>
            <a:off x="3101975" y="2859088"/>
            <a:ext cx="22066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7" name="Oval 61"/>
          <p:cNvSpPr>
            <a:spLocks noChangeArrowheads="1"/>
          </p:cNvSpPr>
          <p:nvPr/>
        </p:nvSpPr>
        <p:spPr bwMode="hidden">
          <a:xfrm>
            <a:off x="3713163" y="3024188"/>
            <a:ext cx="220662"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8" name="Oval 62"/>
          <p:cNvSpPr>
            <a:spLocks noChangeArrowheads="1"/>
          </p:cNvSpPr>
          <p:nvPr/>
        </p:nvSpPr>
        <p:spPr bwMode="hidden">
          <a:xfrm>
            <a:off x="4183063" y="2836863"/>
            <a:ext cx="219075"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39999" name="Oval 63"/>
          <p:cNvSpPr>
            <a:spLocks noChangeArrowheads="1"/>
          </p:cNvSpPr>
          <p:nvPr/>
        </p:nvSpPr>
        <p:spPr bwMode="hidden">
          <a:xfrm>
            <a:off x="808038" y="3225800"/>
            <a:ext cx="230187"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0" name="Oval 64"/>
          <p:cNvSpPr>
            <a:spLocks noChangeArrowheads="1"/>
          </p:cNvSpPr>
          <p:nvPr/>
        </p:nvSpPr>
        <p:spPr bwMode="hidden">
          <a:xfrm>
            <a:off x="117475" y="3438525"/>
            <a:ext cx="230188" cy="11588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1" name="Oval 65"/>
          <p:cNvSpPr>
            <a:spLocks noChangeArrowheads="1"/>
          </p:cNvSpPr>
          <p:nvPr/>
        </p:nvSpPr>
        <p:spPr bwMode="hidden">
          <a:xfrm>
            <a:off x="1373188" y="3041650"/>
            <a:ext cx="219075" cy="968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2" name="Oval 66"/>
          <p:cNvSpPr>
            <a:spLocks noChangeArrowheads="1"/>
          </p:cNvSpPr>
          <p:nvPr/>
        </p:nvSpPr>
        <p:spPr bwMode="hidden">
          <a:xfrm>
            <a:off x="782638" y="2852738"/>
            <a:ext cx="220662"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3" name="Oval 67"/>
          <p:cNvSpPr>
            <a:spLocks noChangeArrowheads="1"/>
          </p:cNvSpPr>
          <p:nvPr/>
        </p:nvSpPr>
        <p:spPr bwMode="hidden">
          <a:xfrm>
            <a:off x="193675" y="3017838"/>
            <a:ext cx="220663" cy="968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4" name="Oval 68"/>
          <p:cNvSpPr>
            <a:spLocks noChangeArrowheads="1"/>
          </p:cNvSpPr>
          <p:nvPr/>
        </p:nvSpPr>
        <p:spPr bwMode="hidden">
          <a:xfrm>
            <a:off x="742950" y="3687763"/>
            <a:ext cx="239713" cy="968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5" name="Oval 69"/>
          <p:cNvSpPr>
            <a:spLocks noChangeArrowheads="1"/>
          </p:cNvSpPr>
          <p:nvPr/>
        </p:nvSpPr>
        <p:spPr bwMode="hidden">
          <a:xfrm>
            <a:off x="1400175" y="3457575"/>
            <a:ext cx="230188" cy="96838"/>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6" name="Oval 70"/>
          <p:cNvSpPr>
            <a:spLocks noChangeArrowheads="1"/>
          </p:cNvSpPr>
          <p:nvPr/>
        </p:nvSpPr>
        <p:spPr bwMode="hidden">
          <a:xfrm>
            <a:off x="1357313" y="3924300"/>
            <a:ext cx="268287" cy="14128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7" name="Oval 71"/>
          <p:cNvSpPr>
            <a:spLocks noChangeArrowheads="1"/>
          </p:cNvSpPr>
          <p:nvPr/>
        </p:nvSpPr>
        <p:spPr bwMode="hidden">
          <a:xfrm>
            <a:off x="4375150" y="3198813"/>
            <a:ext cx="241300" cy="11430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8" name="Oval 72"/>
          <p:cNvSpPr>
            <a:spLocks noChangeArrowheads="1"/>
          </p:cNvSpPr>
          <p:nvPr/>
        </p:nvSpPr>
        <p:spPr bwMode="hidden">
          <a:xfrm>
            <a:off x="2505075" y="269875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09" name="Oval 73"/>
          <p:cNvSpPr>
            <a:spLocks noChangeArrowheads="1"/>
          </p:cNvSpPr>
          <p:nvPr/>
        </p:nvSpPr>
        <p:spPr bwMode="hidden">
          <a:xfrm>
            <a:off x="30051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0" name="Oval 74"/>
          <p:cNvSpPr>
            <a:spLocks noChangeArrowheads="1"/>
          </p:cNvSpPr>
          <p:nvPr/>
        </p:nvSpPr>
        <p:spPr bwMode="hidden">
          <a:xfrm>
            <a:off x="2381250"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1" name="Oval 75"/>
          <p:cNvSpPr>
            <a:spLocks noChangeArrowheads="1"/>
          </p:cNvSpPr>
          <p:nvPr/>
        </p:nvSpPr>
        <p:spPr bwMode="hidden">
          <a:xfrm>
            <a:off x="1879600" y="2532063"/>
            <a:ext cx="211138"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2" name="Oval 76"/>
          <p:cNvSpPr>
            <a:spLocks noChangeArrowheads="1"/>
          </p:cNvSpPr>
          <p:nvPr/>
        </p:nvSpPr>
        <p:spPr bwMode="hidden">
          <a:xfrm>
            <a:off x="1362075" y="2682875"/>
            <a:ext cx="212725"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3" name="Oval 77"/>
          <p:cNvSpPr>
            <a:spLocks noChangeArrowheads="1"/>
          </p:cNvSpPr>
          <p:nvPr/>
        </p:nvSpPr>
        <p:spPr bwMode="hidden">
          <a:xfrm>
            <a:off x="3459163" y="24003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4" name="Oval 78"/>
          <p:cNvSpPr>
            <a:spLocks noChangeArrowheads="1"/>
          </p:cNvSpPr>
          <p:nvPr/>
        </p:nvSpPr>
        <p:spPr bwMode="hidden">
          <a:xfrm>
            <a:off x="3589338" y="2692400"/>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5" name="Oval 79"/>
          <p:cNvSpPr>
            <a:spLocks noChangeArrowheads="1"/>
          </p:cNvSpPr>
          <p:nvPr/>
        </p:nvSpPr>
        <p:spPr bwMode="hidden">
          <a:xfrm>
            <a:off x="4032250" y="2541588"/>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6" name="Oval 80"/>
          <p:cNvSpPr>
            <a:spLocks noChangeArrowheads="1"/>
          </p:cNvSpPr>
          <p:nvPr/>
        </p:nvSpPr>
        <p:spPr bwMode="hidden">
          <a:xfrm>
            <a:off x="4616450" y="2676525"/>
            <a:ext cx="211138"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7" name="Oval 81"/>
          <p:cNvSpPr>
            <a:spLocks noChangeArrowheads="1"/>
          </p:cNvSpPr>
          <p:nvPr/>
        </p:nvSpPr>
        <p:spPr bwMode="hidden">
          <a:xfrm>
            <a:off x="1385888" y="2400300"/>
            <a:ext cx="211137"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8" name="Oval 82"/>
          <p:cNvSpPr>
            <a:spLocks noChangeArrowheads="1"/>
          </p:cNvSpPr>
          <p:nvPr/>
        </p:nvSpPr>
        <p:spPr bwMode="hidden">
          <a:xfrm>
            <a:off x="850900" y="2535238"/>
            <a:ext cx="21272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19" name="Oval 83"/>
          <p:cNvSpPr>
            <a:spLocks noChangeArrowheads="1"/>
          </p:cNvSpPr>
          <p:nvPr/>
        </p:nvSpPr>
        <p:spPr bwMode="hidden">
          <a:xfrm>
            <a:off x="392113" y="2393950"/>
            <a:ext cx="21113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0" name="Oval 84"/>
          <p:cNvSpPr>
            <a:spLocks noChangeArrowheads="1"/>
          </p:cNvSpPr>
          <p:nvPr/>
        </p:nvSpPr>
        <p:spPr bwMode="hidden">
          <a:xfrm>
            <a:off x="269875" y="2695575"/>
            <a:ext cx="211138"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1" name="Oval 85"/>
          <p:cNvSpPr>
            <a:spLocks noChangeArrowheads="1"/>
          </p:cNvSpPr>
          <p:nvPr/>
        </p:nvSpPr>
        <p:spPr bwMode="hidden">
          <a:xfrm>
            <a:off x="4965700" y="2532063"/>
            <a:ext cx="212725"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2" name="Oval 86"/>
          <p:cNvSpPr>
            <a:spLocks noChangeArrowheads="1"/>
          </p:cNvSpPr>
          <p:nvPr/>
        </p:nvSpPr>
        <p:spPr bwMode="hidden">
          <a:xfrm>
            <a:off x="5295900" y="2398713"/>
            <a:ext cx="212725"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3" name="Oval 87"/>
          <p:cNvSpPr>
            <a:spLocks noChangeArrowheads="1"/>
          </p:cNvSpPr>
          <p:nvPr/>
        </p:nvSpPr>
        <p:spPr bwMode="hidden">
          <a:xfrm>
            <a:off x="5624513" y="2679700"/>
            <a:ext cx="212725"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4" name="Oval 88"/>
          <p:cNvSpPr>
            <a:spLocks noChangeArrowheads="1"/>
          </p:cNvSpPr>
          <p:nvPr/>
        </p:nvSpPr>
        <p:spPr bwMode="hidden">
          <a:xfrm>
            <a:off x="5938838" y="2538413"/>
            <a:ext cx="211137"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5" name="Oval 89"/>
          <p:cNvSpPr>
            <a:spLocks noChangeArrowheads="1"/>
          </p:cNvSpPr>
          <p:nvPr/>
        </p:nvSpPr>
        <p:spPr bwMode="hidden">
          <a:xfrm>
            <a:off x="6278563" y="2390775"/>
            <a:ext cx="212725"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6" name="Oval 90"/>
          <p:cNvSpPr>
            <a:spLocks noChangeArrowheads="1"/>
          </p:cNvSpPr>
          <p:nvPr/>
        </p:nvSpPr>
        <p:spPr bwMode="hidden">
          <a:xfrm>
            <a:off x="7310438" y="2401888"/>
            <a:ext cx="214312" cy="80962"/>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7" name="Oval 91"/>
          <p:cNvSpPr>
            <a:spLocks noChangeArrowheads="1"/>
          </p:cNvSpPr>
          <p:nvPr/>
        </p:nvSpPr>
        <p:spPr bwMode="hidden">
          <a:xfrm>
            <a:off x="6708775" y="2700338"/>
            <a:ext cx="220663"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8" name="Oval 92"/>
          <p:cNvSpPr>
            <a:spLocks noChangeArrowheads="1"/>
          </p:cNvSpPr>
          <p:nvPr/>
        </p:nvSpPr>
        <p:spPr bwMode="hidden">
          <a:xfrm>
            <a:off x="7027863" y="2552700"/>
            <a:ext cx="219075" cy="7937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29" name="Oval 93"/>
          <p:cNvSpPr>
            <a:spLocks noChangeArrowheads="1"/>
          </p:cNvSpPr>
          <p:nvPr/>
        </p:nvSpPr>
        <p:spPr bwMode="hidden">
          <a:xfrm>
            <a:off x="2205038" y="5799138"/>
            <a:ext cx="336550" cy="1762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0" name="Oval 94"/>
          <p:cNvSpPr>
            <a:spLocks noChangeArrowheads="1"/>
          </p:cNvSpPr>
          <p:nvPr/>
        </p:nvSpPr>
        <p:spPr bwMode="hidden">
          <a:xfrm>
            <a:off x="1216025" y="6372225"/>
            <a:ext cx="328613" cy="1778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1" name="Oval 95"/>
          <p:cNvSpPr>
            <a:spLocks noChangeArrowheads="1"/>
          </p:cNvSpPr>
          <p:nvPr/>
        </p:nvSpPr>
        <p:spPr bwMode="hidden">
          <a:xfrm>
            <a:off x="3833813" y="4905375"/>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2" name="Oval 96"/>
          <p:cNvSpPr>
            <a:spLocks noChangeArrowheads="1"/>
          </p:cNvSpPr>
          <p:nvPr/>
        </p:nvSpPr>
        <p:spPr bwMode="hidden">
          <a:xfrm>
            <a:off x="4478338" y="4551363"/>
            <a:ext cx="268287" cy="141287"/>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3" name="Oval 97"/>
          <p:cNvSpPr>
            <a:spLocks noChangeArrowheads="1"/>
          </p:cNvSpPr>
          <p:nvPr/>
        </p:nvSpPr>
        <p:spPr bwMode="hidden">
          <a:xfrm>
            <a:off x="4999038" y="4235450"/>
            <a:ext cx="268287" cy="1333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4" name="Oval 98"/>
          <p:cNvSpPr>
            <a:spLocks noChangeArrowheads="1"/>
          </p:cNvSpPr>
          <p:nvPr/>
        </p:nvSpPr>
        <p:spPr bwMode="hidden">
          <a:xfrm>
            <a:off x="5586413" y="3895725"/>
            <a:ext cx="257175" cy="1428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5" name="Oval 99"/>
          <p:cNvSpPr>
            <a:spLocks noChangeArrowheads="1"/>
          </p:cNvSpPr>
          <p:nvPr/>
        </p:nvSpPr>
        <p:spPr bwMode="hidden">
          <a:xfrm>
            <a:off x="3097213" y="5334000"/>
            <a:ext cx="288925" cy="15081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6" name="Oval 100"/>
          <p:cNvSpPr>
            <a:spLocks noChangeArrowheads="1"/>
          </p:cNvSpPr>
          <p:nvPr/>
        </p:nvSpPr>
        <p:spPr bwMode="hidden">
          <a:xfrm>
            <a:off x="6040438" y="3654425"/>
            <a:ext cx="230187" cy="11588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7" name="Oval 101"/>
          <p:cNvSpPr>
            <a:spLocks noChangeArrowheads="1"/>
          </p:cNvSpPr>
          <p:nvPr/>
        </p:nvSpPr>
        <p:spPr bwMode="hidden">
          <a:xfrm>
            <a:off x="6845300" y="3197225"/>
            <a:ext cx="230188" cy="11430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8" name="Oval 102"/>
          <p:cNvSpPr>
            <a:spLocks noChangeArrowheads="1"/>
          </p:cNvSpPr>
          <p:nvPr/>
        </p:nvSpPr>
        <p:spPr bwMode="hidden">
          <a:xfrm>
            <a:off x="6454775" y="3425825"/>
            <a:ext cx="230188" cy="96838"/>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39" name="Oval 103"/>
          <p:cNvSpPr>
            <a:spLocks noChangeArrowheads="1"/>
          </p:cNvSpPr>
          <p:nvPr/>
        </p:nvSpPr>
        <p:spPr bwMode="hidden">
          <a:xfrm>
            <a:off x="7181850" y="3013075"/>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0" name="Oval 104"/>
          <p:cNvSpPr>
            <a:spLocks noChangeArrowheads="1"/>
          </p:cNvSpPr>
          <p:nvPr/>
        </p:nvSpPr>
        <p:spPr bwMode="hidden">
          <a:xfrm>
            <a:off x="7461250" y="2852738"/>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1" name="Oval 105"/>
          <p:cNvSpPr>
            <a:spLocks noChangeArrowheads="1"/>
          </p:cNvSpPr>
          <p:nvPr/>
        </p:nvSpPr>
        <p:spPr bwMode="hidden">
          <a:xfrm>
            <a:off x="7747000" y="2698750"/>
            <a:ext cx="214313"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2" name="Oval 106"/>
          <p:cNvSpPr>
            <a:spLocks noChangeArrowheads="1"/>
          </p:cNvSpPr>
          <p:nvPr/>
        </p:nvSpPr>
        <p:spPr bwMode="hidden">
          <a:xfrm>
            <a:off x="8015288" y="2544763"/>
            <a:ext cx="212725"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3" name="Oval 107"/>
          <p:cNvSpPr>
            <a:spLocks noChangeArrowheads="1"/>
          </p:cNvSpPr>
          <p:nvPr/>
        </p:nvSpPr>
        <p:spPr bwMode="hidden">
          <a:xfrm>
            <a:off x="8259763" y="2400300"/>
            <a:ext cx="220662" cy="8096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4" name="Oval 108"/>
          <p:cNvSpPr>
            <a:spLocks noChangeArrowheads="1"/>
          </p:cNvSpPr>
          <p:nvPr/>
        </p:nvSpPr>
        <p:spPr bwMode="hidden">
          <a:xfrm>
            <a:off x="8478838" y="2271713"/>
            <a:ext cx="190500" cy="7937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5" name="Oval 109"/>
          <p:cNvSpPr>
            <a:spLocks noChangeArrowheads="1"/>
          </p:cNvSpPr>
          <p:nvPr/>
        </p:nvSpPr>
        <p:spPr bwMode="hidden">
          <a:xfrm>
            <a:off x="6596063" y="2270125"/>
            <a:ext cx="192087" cy="7937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6" name="Oval 110"/>
          <p:cNvSpPr>
            <a:spLocks noChangeArrowheads="1"/>
          </p:cNvSpPr>
          <p:nvPr/>
        </p:nvSpPr>
        <p:spPr bwMode="hidden">
          <a:xfrm>
            <a:off x="5651500" y="2270125"/>
            <a:ext cx="192088" cy="7937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7" name="Oval 111"/>
          <p:cNvSpPr>
            <a:spLocks noChangeArrowheads="1"/>
          </p:cNvSpPr>
          <p:nvPr/>
        </p:nvSpPr>
        <p:spPr bwMode="hidden">
          <a:xfrm>
            <a:off x="5111750" y="2168525"/>
            <a:ext cx="190500"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8" name="Oval 112"/>
          <p:cNvSpPr>
            <a:spLocks noChangeArrowheads="1"/>
          </p:cNvSpPr>
          <p:nvPr/>
        </p:nvSpPr>
        <p:spPr bwMode="hidden">
          <a:xfrm>
            <a:off x="5421313" y="2051050"/>
            <a:ext cx="192087" cy="7937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49" name="Oval 113"/>
          <p:cNvSpPr>
            <a:spLocks noChangeArrowheads="1"/>
          </p:cNvSpPr>
          <p:nvPr/>
        </p:nvSpPr>
        <p:spPr bwMode="hidden">
          <a:xfrm>
            <a:off x="5194300" y="1857375"/>
            <a:ext cx="192088"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0" name="Oval 114"/>
          <p:cNvSpPr>
            <a:spLocks noChangeArrowheads="1"/>
          </p:cNvSpPr>
          <p:nvPr/>
        </p:nvSpPr>
        <p:spPr bwMode="hidden">
          <a:xfrm>
            <a:off x="4202113" y="2171700"/>
            <a:ext cx="192087" cy="8096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1" name="Oval 115"/>
          <p:cNvSpPr>
            <a:spLocks noChangeArrowheads="1"/>
          </p:cNvSpPr>
          <p:nvPr/>
        </p:nvSpPr>
        <p:spPr bwMode="hidden">
          <a:xfrm>
            <a:off x="3957638" y="1936750"/>
            <a:ext cx="192087"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2" name="Oval 116"/>
          <p:cNvSpPr>
            <a:spLocks noChangeArrowheads="1"/>
          </p:cNvSpPr>
          <p:nvPr/>
        </p:nvSpPr>
        <p:spPr bwMode="hidden">
          <a:xfrm>
            <a:off x="3603625" y="2038350"/>
            <a:ext cx="192088"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3" name="Oval 117"/>
          <p:cNvSpPr>
            <a:spLocks noChangeArrowheads="1"/>
          </p:cNvSpPr>
          <p:nvPr/>
        </p:nvSpPr>
        <p:spPr bwMode="hidden">
          <a:xfrm>
            <a:off x="3832225" y="2289175"/>
            <a:ext cx="190500" cy="7937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4" name="Oval 118"/>
          <p:cNvSpPr>
            <a:spLocks noChangeArrowheads="1"/>
          </p:cNvSpPr>
          <p:nvPr/>
        </p:nvSpPr>
        <p:spPr bwMode="hidden">
          <a:xfrm>
            <a:off x="1906588" y="2260600"/>
            <a:ext cx="193675" cy="7937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5" name="Oval 119"/>
          <p:cNvSpPr>
            <a:spLocks noChangeArrowheads="1"/>
          </p:cNvSpPr>
          <p:nvPr/>
        </p:nvSpPr>
        <p:spPr bwMode="hidden">
          <a:xfrm>
            <a:off x="1050925" y="2038350"/>
            <a:ext cx="190500"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6" name="Oval 120"/>
          <p:cNvSpPr>
            <a:spLocks noChangeArrowheads="1"/>
          </p:cNvSpPr>
          <p:nvPr/>
        </p:nvSpPr>
        <p:spPr bwMode="hidden">
          <a:xfrm>
            <a:off x="523875" y="2155825"/>
            <a:ext cx="192088" cy="80963"/>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7" name="Oval 121"/>
          <p:cNvSpPr>
            <a:spLocks noChangeArrowheads="1"/>
          </p:cNvSpPr>
          <p:nvPr/>
        </p:nvSpPr>
        <p:spPr bwMode="hidden">
          <a:xfrm>
            <a:off x="268288" y="1831975"/>
            <a:ext cx="192087" cy="793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8" name="Oval 122"/>
          <p:cNvSpPr>
            <a:spLocks noChangeArrowheads="1"/>
          </p:cNvSpPr>
          <p:nvPr/>
        </p:nvSpPr>
        <p:spPr bwMode="hidden">
          <a:xfrm>
            <a:off x="7804150" y="2166938"/>
            <a:ext cx="182563" cy="71437"/>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59" name="Oval 123"/>
          <p:cNvSpPr>
            <a:spLocks noChangeArrowheads="1"/>
          </p:cNvSpPr>
          <p:nvPr/>
        </p:nvSpPr>
        <p:spPr bwMode="hidden">
          <a:xfrm>
            <a:off x="7578725" y="2286000"/>
            <a:ext cx="180975" cy="698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0" name="Oval 124"/>
          <p:cNvSpPr>
            <a:spLocks noChangeArrowheads="1"/>
          </p:cNvSpPr>
          <p:nvPr/>
        </p:nvSpPr>
        <p:spPr bwMode="hidden">
          <a:xfrm>
            <a:off x="6865938" y="2152650"/>
            <a:ext cx="182562" cy="71438"/>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1" name="Oval 125"/>
          <p:cNvSpPr>
            <a:spLocks noChangeArrowheads="1"/>
          </p:cNvSpPr>
          <p:nvPr/>
        </p:nvSpPr>
        <p:spPr bwMode="hidden">
          <a:xfrm>
            <a:off x="5961063" y="2152650"/>
            <a:ext cx="182562" cy="71438"/>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2" name="Oval 126"/>
          <p:cNvSpPr>
            <a:spLocks noChangeArrowheads="1"/>
          </p:cNvSpPr>
          <p:nvPr/>
        </p:nvSpPr>
        <p:spPr bwMode="hidden">
          <a:xfrm>
            <a:off x="4905375" y="1949450"/>
            <a:ext cx="182563"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3" name="Oval 127"/>
          <p:cNvSpPr>
            <a:spLocks noChangeArrowheads="1"/>
          </p:cNvSpPr>
          <p:nvPr/>
        </p:nvSpPr>
        <p:spPr bwMode="hidden">
          <a:xfrm>
            <a:off x="4605338" y="1760538"/>
            <a:ext cx="182562" cy="69850"/>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4" name="Oval 128"/>
          <p:cNvSpPr>
            <a:spLocks noChangeArrowheads="1"/>
          </p:cNvSpPr>
          <p:nvPr/>
        </p:nvSpPr>
        <p:spPr bwMode="hidden">
          <a:xfrm>
            <a:off x="4916488" y="1658938"/>
            <a:ext cx="182562"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5" name="Oval 129"/>
          <p:cNvSpPr>
            <a:spLocks noChangeArrowheads="1"/>
          </p:cNvSpPr>
          <p:nvPr/>
        </p:nvSpPr>
        <p:spPr bwMode="hidden">
          <a:xfrm>
            <a:off x="3340100" y="165100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6" name="Oval 130"/>
          <p:cNvSpPr>
            <a:spLocks noChangeArrowheads="1"/>
          </p:cNvSpPr>
          <p:nvPr/>
        </p:nvSpPr>
        <p:spPr bwMode="hidden">
          <a:xfrm>
            <a:off x="1871663" y="2027238"/>
            <a:ext cx="182562"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7" name="Oval 131"/>
          <p:cNvSpPr>
            <a:spLocks noChangeArrowheads="1"/>
          </p:cNvSpPr>
          <p:nvPr/>
        </p:nvSpPr>
        <p:spPr bwMode="hidden">
          <a:xfrm>
            <a:off x="1422400" y="214312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8" name="Oval 132"/>
          <p:cNvSpPr>
            <a:spLocks noChangeArrowheads="1"/>
          </p:cNvSpPr>
          <p:nvPr/>
        </p:nvSpPr>
        <p:spPr bwMode="hidden">
          <a:xfrm>
            <a:off x="923925" y="22669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69" name="Oval 133"/>
          <p:cNvSpPr>
            <a:spLocks noChangeArrowheads="1"/>
          </p:cNvSpPr>
          <p:nvPr/>
        </p:nvSpPr>
        <p:spPr bwMode="hidden">
          <a:xfrm>
            <a:off x="1092200" y="1682750"/>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0" name="Oval 134"/>
          <p:cNvSpPr>
            <a:spLocks noChangeArrowheads="1"/>
          </p:cNvSpPr>
          <p:nvPr/>
        </p:nvSpPr>
        <p:spPr bwMode="hidden">
          <a:xfrm>
            <a:off x="2647950" y="1666875"/>
            <a:ext cx="182563"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1" name="Oval 135"/>
          <p:cNvSpPr>
            <a:spLocks noChangeArrowheads="1"/>
          </p:cNvSpPr>
          <p:nvPr/>
        </p:nvSpPr>
        <p:spPr bwMode="hidden">
          <a:xfrm>
            <a:off x="1925638" y="1687513"/>
            <a:ext cx="180975"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2" name="Oval 136"/>
          <p:cNvSpPr>
            <a:spLocks noChangeArrowheads="1"/>
          </p:cNvSpPr>
          <p:nvPr/>
        </p:nvSpPr>
        <p:spPr bwMode="hidden">
          <a:xfrm>
            <a:off x="7104063" y="2038350"/>
            <a:ext cx="192087" cy="71438"/>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3" name="Oval 137"/>
          <p:cNvSpPr>
            <a:spLocks noChangeArrowheads="1"/>
          </p:cNvSpPr>
          <p:nvPr/>
        </p:nvSpPr>
        <p:spPr bwMode="hidden">
          <a:xfrm>
            <a:off x="5980113" y="1846263"/>
            <a:ext cx="192087"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4" name="Oval 138"/>
          <p:cNvSpPr>
            <a:spLocks noChangeArrowheads="1"/>
          </p:cNvSpPr>
          <p:nvPr/>
        </p:nvSpPr>
        <p:spPr bwMode="hidden">
          <a:xfrm>
            <a:off x="5700713" y="1951038"/>
            <a:ext cx="193675" cy="71437"/>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5" name="Oval 139"/>
          <p:cNvSpPr>
            <a:spLocks noChangeArrowheads="1"/>
          </p:cNvSpPr>
          <p:nvPr/>
        </p:nvSpPr>
        <p:spPr bwMode="hidden">
          <a:xfrm>
            <a:off x="5459413" y="1765300"/>
            <a:ext cx="192087" cy="698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6" name="Oval 140"/>
          <p:cNvSpPr>
            <a:spLocks noChangeArrowheads="1"/>
          </p:cNvSpPr>
          <p:nvPr/>
        </p:nvSpPr>
        <p:spPr bwMode="hidden">
          <a:xfrm>
            <a:off x="4121150" y="166846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7" name="Oval 141"/>
          <p:cNvSpPr>
            <a:spLocks noChangeArrowheads="1"/>
          </p:cNvSpPr>
          <p:nvPr/>
        </p:nvSpPr>
        <p:spPr bwMode="hidden">
          <a:xfrm>
            <a:off x="4762500" y="2295525"/>
            <a:ext cx="190500" cy="698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8" name="Oval 142"/>
          <p:cNvSpPr>
            <a:spLocks noChangeArrowheads="1"/>
          </p:cNvSpPr>
          <p:nvPr/>
        </p:nvSpPr>
        <p:spPr bwMode="hidden">
          <a:xfrm>
            <a:off x="4567238" y="2054225"/>
            <a:ext cx="193675" cy="71438"/>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79" name="Oval 143"/>
          <p:cNvSpPr>
            <a:spLocks noChangeArrowheads="1"/>
          </p:cNvSpPr>
          <p:nvPr/>
        </p:nvSpPr>
        <p:spPr bwMode="hidden">
          <a:xfrm>
            <a:off x="4300538" y="1839913"/>
            <a:ext cx="192087" cy="71437"/>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0" name="Oval 144"/>
          <p:cNvSpPr>
            <a:spLocks noChangeArrowheads="1"/>
          </p:cNvSpPr>
          <p:nvPr/>
        </p:nvSpPr>
        <p:spPr bwMode="hidden">
          <a:xfrm>
            <a:off x="3821113" y="1747838"/>
            <a:ext cx="193675" cy="698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1" name="Oval 145"/>
          <p:cNvSpPr>
            <a:spLocks noChangeArrowheads="1"/>
          </p:cNvSpPr>
          <p:nvPr/>
        </p:nvSpPr>
        <p:spPr bwMode="hidden">
          <a:xfrm>
            <a:off x="3489325" y="1844675"/>
            <a:ext cx="190500" cy="71438"/>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2" name="Oval 146"/>
          <p:cNvSpPr>
            <a:spLocks noChangeArrowheads="1"/>
          </p:cNvSpPr>
          <p:nvPr/>
        </p:nvSpPr>
        <p:spPr bwMode="hidden">
          <a:xfrm>
            <a:off x="3224213" y="2152650"/>
            <a:ext cx="193675" cy="71438"/>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3" name="Oval 147"/>
          <p:cNvSpPr>
            <a:spLocks noChangeArrowheads="1"/>
          </p:cNvSpPr>
          <p:nvPr/>
        </p:nvSpPr>
        <p:spPr bwMode="hidden">
          <a:xfrm>
            <a:off x="3111500" y="1941513"/>
            <a:ext cx="190500"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4" name="Oval 148"/>
          <p:cNvSpPr>
            <a:spLocks noChangeArrowheads="1"/>
          </p:cNvSpPr>
          <p:nvPr/>
        </p:nvSpPr>
        <p:spPr bwMode="hidden">
          <a:xfrm>
            <a:off x="2989263" y="1743075"/>
            <a:ext cx="1920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5" name="Oval 149"/>
          <p:cNvSpPr>
            <a:spLocks noChangeArrowheads="1"/>
          </p:cNvSpPr>
          <p:nvPr/>
        </p:nvSpPr>
        <p:spPr bwMode="hidden">
          <a:xfrm>
            <a:off x="2722563" y="2046288"/>
            <a:ext cx="192087"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6" name="Oval 150"/>
          <p:cNvSpPr>
            <a:spLocks noChangeArrowheads="1"/>
          </p:cNvSpPr>
          <p:nvPr/>
        </p:nvSpPr>
        <p:spPr bwMode="hidden">
          <a:xfrm>
            <a:off x="2371725" y="2132013"/>
            <a:ext cx="192088" cy="71437"/>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7" name="Oval 151"/>
          <p:cNvSpPr>
            <a:spLocks noChangeArrowheads="1"/>
          </p:cNvSpPr>
          <p:nvPr/>
        </p:nvSpPr>
        <p:spPr bwMode="hidden">
          <a:xfrm>
            <a:off x="2628900" y="1835150"/>
            <a:ext cx="193675"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8" name="Oval 152"/>
          <p:cNvSpPr>
            <a:spLocks noChangeArrowheads="1"/>
          </p:cNvSpPr>
          <p:nvPr/>
        </p:nvSpPr>
        <p:spPr bwMode="hidden">
          <a:xfrm>
            <a:off x="2225675" y="1939925"/>
            <a:ext cx="192088"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89" name="Oval 153"/>
          <p:cNvSpPr>
            <a:spLocks noChangeArrowheads="1"/>
          </p:cNvSpPr>
          <p:nvPr/>
        </p:nvSpPr>
        <p:spPr bwMode="hidden">
          <a:xfrm>
            <a:off x="2260600" y="1765300"/>
            <a:ext cx="192088"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0" name="Oval 154"/>
          <p:cNvSpPr>
            <a:spLocks noChangeArrowheads="1"/>
          </p:cNvSpPr>
          <p:nvPr/>
        </p:nvSpPr>
        <p:spPr bwMode="hidden">
          <a:xfrm>
            <a:off x="1860550" y="1851025"/>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1" name="Oval 155"/>
          <p:cNvSpPr>
            <a:spLocks noChangeArrowheads="1"/>
          </p:cNvSpPr>
          <p:nvPr/>
        </p:nvSpPr>
        <p:spPr bwMode="hidden">
          <a:xfrm>
            <a:off x="1508125" y="1779588"/>
            <a:ext cx="19208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2" name="Oval 156"/>
          <p:cNvSpPr>
            <a:spLocks noChangeArrowheads="1"/>
          </p:cNvSpPr>
          <p:nvPr/>
        </p:nvSpPr>
        <p:spPr bwMode="hidden">
          <a:xfrm>
            <a:off x="1504950" y="1930400"/>
            <a:ext cx="190500"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3" name="Oval 157"/>
          <p:cNvSpPr>
            <a:spLocks noChangeArrowheads="1"/>
          </p:cNvSpPr>
          <p:nvPr/>
        </p:nvSpPr>
        <p:spPr bwMode="hidden">
          <a:xfrm>
            <a:off x="1169988" y="1857375"/>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4" name="Oval 158"/>
          <p:cNvSpPr>
            <a:spLocks noChangeArrowheads="1"/>
          </p:cNvSpPr>
          <p:nvPr/>
        </p:nvSpPr>
        <p:spPr bwMode="hidden">
          <a:xfrm>
            <a:off x="706438" y="1955800"/>
            <a:ext cx="192087"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5" name="Oval 159"/>
          <p:cNvSpPr>
            <a:spLocks noChangeArrowheads="1"/>
          </p:cNvSpPr>
          <p:nvPr/>
        </p:nvSpPr>
        <p:spPr bwMode="hidden">
          <a:xfrm>
            <a:off x="746125" y="1746250"/>
            <a:ext cx="193675"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6" name="Oval 160"/>
          <p:cNvSpPr>
            <a:spLocks noChangeArrowheads="1"/>
          </p:cNvSpPr>
          <p:nvPr/>
        </p:nvSpPr>
        <p:spPr bwMode="hidden">
          <a:xfrm>
            <a:off x="204788" y="2082800"/>
            <a:ext cx="190500"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7" name="Oval 161"/>
          <p:cNvSpPr>
            <a:spLocks noChangeArrowheads="1"/>
          </p:cNvSpPr>
          <p:nvPr/>
        </p:nvSpPr>
        <p:spPr bwMode="hidden">
          <a:xfrm>
            <a:off x="1476375" y="1589088"/>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8" name="Oval 162"/>
          <p:cNvSpPr>
            <a:spLocks noChangeArrowheads="1"/>
          </p:cNvSpPr>
          <p:nvPr/>
        </p:nvSpPr>
        <p:spPr bwMode="hidden">
          <a:xfrm>
            <a:off x="2306638" y="1608138"/>
            <a:ext cx="173037"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099" name="Oval 163"/>
          <p:cNvSpPr>
            <a:spLocks noChangeArrowheads="1"/>
          </p:cNvSpPr>
          <p:nvPr/>
        </p:nvSpPr>
        <p:spPr bwMode="hidden">
          <a:xfrm>
            <a:off x="2990850" y="1600200"/>
            <a:ext cx="173038" cy="6032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0" name="Oval 164"/>
          <p:cNvSpPr>
            <a:spLocks noChangeArrowheads="1"/>
          </p:cNvSpPr>
          <p:nvPr/>
        </p:nvSpPr>
        <p:spPr bwMode="hidden">
          <a:xfrm>
            <a:off x="3638550" y="1589088"/>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1" name="Oval 165"/>
          <p:cNvSpPr>
            <a:spLocks noChangeArrowheads="1"/>
          </p:cNvSpPr>
          <p:nvPr/>
        </p:nvSpPr>
        <p:spPr bwMode="hidden">
          <a:xfrm>
            <a:off x="3989388" y="1493838"/>
            <a:ext cx="174625"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2" name="Oval 166"/>
          <p:cNvSpPr>
            <a:spLocks noChangeArrowheads="1"/>
          </p:cNvSpPr>
          <p:nvPr/>
        </p:nvSpPr>
        <p:spPr bwMode="hidden">
          <a:xfrm>
            <a:off x="4473575" y="1579563"/>
            <a:ext cx="173038" cy="61912"/>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3" name="Oval 167"/>
          <p:cNvSpPr>
            <a:spLocks noChangeArrowheads="1"/>
          </p:cNvSpPr>
          <p:nvPr/>
        </p:nvSpPr>
        <p:spPr bwMode="hidden">
          <a:xfrm>
            <a:off x="2867025" y="2254250"/>
            <a:ext cx="182563" cy="80963"/>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4" name="Oval 168"/>
          <p:cNvSpPr>
            <a:spLocks noChangeArrowheads="1"/>
          </p:cNvSpPr>
          <p:nvPr/>
        </p:nvSpPr>
        <p:spPr bwMode="hidden">
          <a:xfrm>
            <a:off x="4397375" y="2406650"/>
            <a:ext cx="211138" cy="80963"/>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5" name="Oval 169"/>
          <p:cNvSpPr>
            <a:spLocks noChangeArrowheads="1"/>
          </p:cNvSpPr>
          <p:nvPr/>
        </p:nvSpPr>
        <p:spPr bwMode="hidden">
          <a:xfrm>
            <a:off x="6224588" y="2043113"/>
            <a:ext cx="192087" cy="8096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6" name="Oval 170"/>
          <p:cNvSpPr>
            <a:spLocks noChangeArrowheads="1"/>
          </p:cNvSpPr>
          <p:nvPr/>
        </p:nvSpPr>
        <p:spPr bwMode="hidden">
          <a:xfrm>
            <a:off x="6519863" y="1924050"/>
            <a:ext cx="190500" cy="80963"/>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7" name="Oval 171"/>
          <p:cNvSpPr>
            <a:spLocks noChangeArrowheads="1"/>
          </p:cNvSpPr>
          <p:nvPr/>
        </p:nvSpPr>
        <p:spPr bwMode="hidden">
          <a:xfrm>
            <a:off x="3670300" y="1441450"/>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8" name="Oval 172"/>
          <p:cNvSpPr>
            <a:spLocks noChangeArrowheads="1"/>
          </p:cNvSpPr>
          <p:nvPr/>
        </p:nvSpPr>
        <p:spPr bwMode="hidden">
          <a:xfrm>
            <a:off x="2173288" y="1441450"/>
            <a:ext cx="13652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09" name="Oval 173"/>
          <p:cNvSpPr>
            <a:spLocks noChangeArrowheads="1"/>
          </p:cNvSpPr>
          <p:nvPr/>
        </p:nvSpPr>
        <p:spPr bwMode="hidden">
          <a:xfrm>
            <a:off x="2530475" y="1379538"/>
            <a:ext cx="13493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0" name="Oval 174"/>
          <p:cNvSpPr>
            <a:spLocks noChangeArrowheads="1"/>
          </p:cNvSpPr>
          <p:nvPr/>
        </p:nvSpPr>
        <p:spPr bwMode="hidden">
          <a:xfrm>
            <a:off x="2838450" y="1308100"/>
            <a:ext cx="141288"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1" name="Oval 175"/>
          <p:cNvSpPr>
            <a:spLocks noChangeArrowheads="1"/>
          </p:cNvSpPr>
          <p:nvPr/>
        </p:nvSpPr>
        <p:spPr bwMode="hidden">
          <a:xfrm>
            <a:off x="3298825" y="1379538"/>
            <a:ext cx="144463"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2" name="Oval 176"/>
          <p:cNvSpPr>
            <a:spLocks noChangeArrowheads="1"/>
          </p:cNvSpPr>
          <p:nvPr/>
        </p:nvSpPr>
        <p:spPr bwMode="hidden">
          <a:xfrm>
            <a:off x="2957513" y="1465263"/>
            <a:ext cx="142875" cy="5397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3" name="Oval 177"/>
          <p:cNvSpPr>
            <a:spLocks noChangeArrowheads="1"/>
          </p:cNvSpPr>
          <p:nvPr/>
        </p:nvSpPr>
        <p:spPr bwMode="hidden">
          <a:xfrm>
            <a:off x="3289300" y="1519238"/>
            <a:ext cx="163513"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4" name="Oval 178"/>
          <p:cNvSpPr>
            <a:spLocks noChangeArrowheads="1"/>
          </p:cNvSpPr>
          <p:nvPr/>
        </p:nvSpPr>
        <p:spPr bwMode="hidden">
          <a:xfrm>
            <a:off x="2649538" y="1527175"/>
            <a:ext cx="153987" cy="714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5" name="Oval 179"/>
          <p:cNvSpPr>
            <a:spLocks noChangeArrowheads="1"/>
          </p:cNvSpPr>
          <p:nvPr/>
        </p:nvSpPr>
        <p:spPr bwMode="hidden">
          <a:xfrm>
            <a:off x="1851025" y="1512888"/>
            <a:ext cx="173038" cy="71437"/>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6" name="Oval 180"/>
          <p:cNvSpPr>
            <a:spLocks noChangeArrowheads="1"/>
          </p:cNvSpPr>
          <p:nvPr/>
        </p:nvSpPr>
        <p:spPr bwMode="hidden">
          <a:xfrm>
            <a:off x="3409950" y="6392863"/>
            <a:ext cx="336550" cy="1666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7" name="Oval 181"/>
          <p:cNvSpPr>
            <a:spLocks noChangeArrowheads="1"/>
          </p:cNvSpPr>
          <p:nvPr/>
        </p:nvSpPr>
        <p:spPr bwMode="hidden">
          <a:xfrm>
            <a:off x="4230688" y="5827713"/>
            <a:ext cx="336550" cy="1778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8" name="Oval 182"/>
          <p:cNvSpPr>
            <a:spLocks noChangeArrowheads="1"/>
          </p:cNvSpPr>
          <p:nvPr/>
        </p:nvSpPr>
        <p:spPr bwMode="hidden">
          <a:xfrm>
            <a:off x="5568950" y="49545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19" name="Oval 183"/>
          <p:cNvSpPr>
            <a:spLocks noChangeArrowheads="1"/>
          </p:cNvSpPr>
          <p:nvPr/>
        </p:nvSpPr>
        <p:spPr bwMode="hidden">
          <a:xfrm>
            <a:off x="6105525" y="4572000"/>
            <a:ext cx="269875" cy="14128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0" name="Oval 184"/>
          <p:cNvSpPr>
            <a:spLocks noChangeArrowheads="1"/>
          </p:cNvSpPr>
          <p:nvPr/>
        </p:nvSpPr>
        <p:spPr bwMode="hidden">
          <a:xfrm>
            <a:off x="4973638" y="5360988"/>
            <a:ext cx="288925" cy="1508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1" name="Oval 185"/>
          <p:cNvSpPr>
            <a:spLocks noChangeArrowheads="1"/>
          </p:cNvSpPr>
          <p:nvPr/>
        </p:nvSpPr>
        <p:spPr bwMode="hidden">
          <a:xfrm>
            <a:off x="6653213" y="4217988"/>
            <a:ext cx="260350" cy="13335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2" name="Oval 186"/>
          <p:cNvSpPr>
            <a:spLocks noChangeArrowheads="1"/>
          </p:cNvSpPr>
          <p:nvPr/>
        </p:nvSpPr>
        <p:spPr bwMode="hidden">
          <a:xfrm>
            <a:off x="7034213" y="3929063"/>
            <a:ext cx="268287" cy="14128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3" name="Oval 187"/>
          <p:cNvSpPr>
            <a:spLocks noChangeArrowheads="1"/>
          </p:cNvSpPr>
          <p:nvPr/>
        </p:nvSpPr>
        <p:spPr bwMode="hidden">
          <a:xfrm>
            <a:off x="7442200" y="3673475"/>
            <a:ext cx="230188" cy="114300"/>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4" name="Oval 188"/>
          <p:cNvSpPr>
            <a:spLocks noChangeArrowheads="1"/>
          </p:cNvSpPr>
          <p:nvPr/>
        </p:nvSpPr>
        <p:spPr bwMode="hidden">
          <a:xfrm>
            <a:off x="8104188" y="3209925"/>
            <a:ext cx="230187" cy="115888"/>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5" name="Oval 189"/>
          <p:cNvSpPr>
            <a:spLocks noChangeArrowheads="1"/>
          </p:cNvSpPr>
          <p:nvPr/>
        </p:nvSpPr>
        <p:spPr bwMode="hidden">
          <a:xfrm>
            <a:off x="7796213" y="3432175"/>
            <a:ext cx="238125"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6" name="Oval 190"/>
          <p:cNvSpPr>
            <a:spLocks noChangeArrowheads="1"/>
          </p:cNvSpPr>
          <p:nvPr/>
        </p:nvSpPr>
        <p:spPr bwMode="hidden">
          <a:xfrm>
            <a:off x="8362950" y="3048000"/>
            <a:ext cx="220663" cy="96838"/>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7" name="Oval 191"/>
          <p:cNvSpPr>
            <a:spLocks noChangeArrowheads="1"/>
          </p:cNvSpPr>
          <p:nvPr/>
        </p:nvSpPr>
        <p:spPr bwMode="hidden">
          <a:xfrm>
            <a:off x="8613775" y="2868613"/>
            <a:ext cx="220663" cy="96837"/>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8" name="Oval 192"/>
          <p:cNvSpPr>
            <a:spLocks noChangeArrowheads="1"/>
          </p:cNvSpPr>
          <p:nvPr/>
        </p:nvSpPr>
        <p:spPr bwMode="hidden">
          <a:xfrm>
            <a:off x="8875713" y="2701925"/>
            <a:ext cx="211137" cy="79375"/>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29" name="Oval 193"/>
          <p:cNvSpPr>
            <a:spLocks noChangeArrowheads="1"/>
          </p:cNvSpPr>
          <p:nvPr/>
        </p:nvSpPr>
        <p:spPr bwMode="hidden">
          <a:xfrm>
            <a:off x="9075738" y="2562225"/>
            <a:ext cx="212725" cy="80963"/>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0" name="Oval 194"/>
          <p:cNvSpPr>
            <a:spLocks noChangeArrowheads="1"/>
          </p:cNvSpPr>
          <p:nvPr/>
        </p:nvSpPr>
        <p:spPr bwMode="hidden">
          <a:xfrm>
            <a:off x="9283700" y="2414588"/>
            <a:ext cx="211138" cy="80962"/>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1" name="Oval 195"/>
          <p:cNvSpPr>
            <a:spLocks noChangeArrowheads="1"/>
          </p:cNvSpPr>
          <p:nvPr/>
        </p:nvSpPr>
        <p:spPr bwMode="hidden">
          <a:xfrm>
            <a:off x="5597525" y="6462713"/>
            <a:ext cx="338138" cy="16827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2" name="Oval 196"/>
          <p:cNvSpPr>
            <a:spLocks noChangeArrowheads="1"/>
          </p:cNvSpPr>
          <p:nvPr/>
        </p:nvSpPr>
        <p:spPr bwMode="hidden">
          <a:xfrm>
            <a:off x="6278563" y="5862638"/>
            <a:ext cx="338137" cy="1762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3" name="Oval 197"/>
          <p:cNvSpPr>
            <a:spLocks noChangeArrowheads="1"/>
          </p:cNvSpPr>
          <p:nvPr/>
        </p:nvSpPr>
        <p:spPr bwMode="hidden">
          <a:xfrm>
            <a:off x="8208963" y="5881688"/>
            <a:ext cx="346075" cy="16827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4" name="Oval 198"/>
          <p:cNvSpPr>
            <a:spLocks noChangeArrowheads="1"/>
          </p:cNvSpPr>
          <p:nvPr/>
        </p:nvSpPr>
        <p:spPr bwMode="hidden">
          <a:xfrm>
            <a:off x="7723188" y="6427788"/>
            <a:ext cx="338137" cy="1666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5" name="Oval 199"/>
          <p:cNvSpPr>
            <a:spLocks noChangeArrowheads="1"/>
          </p:cNvSpPr>
          <p:nvPr/>
        </p:nvSpPr>
        <p:spPr bwMode="hidden">
          <a:xfrm>
            <a:off x="6859588" y="5391150"/>
            <a:ext cx="288925" cy="15240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6" name="Oval 200"/>
          <p:cNvSpPr>
            <a:spLocks noChangeArrowheads="1"/>
          </p:cNvSpPr>
          <p:nvPr/>
        </p:nvSpPr>
        <p:spPr bwMode="hidden">
          <a:xfrm>
            <a:off x="7331075" y="4986338"/>
            <a:ext cx="287338" cy="15081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7" name="Oval 201"/>
          <p:cNvSpPr>
            <a:spLocks noChangeArrowheads="1"/>
          </p:cNvSpPr>
          <p:nvPr/>
        </p:nvSpPr>
        <p:spPr bwMode="hidden">
          <a:xfrm>
            <a:off x="8674100" y="5426075"/>
            <a:ext cx="287338" cy="150813"/>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8" name="Oval 202"/>
          <p:cNvSpPr>
            <a:spLocks noChangeArrowheads="1"/>
          </p:cNvSpPr>
          <p:nvPr/>
        </p:nvSpPr>
        <p:spPr bwMode="hidden">
          <a:xfrm>
            <a:off x="7829550" y="45608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39" name="Oval 203"/>
          <p:cNvSpPr>
            <a:spLocks noChangeArrowheads="1"/>
          </p:cNvSpPr>
          <p:nvPr/>
        </p:nvSpPr>
        <p:spPr bwMode="hidden">
          <a:xfrm>
            <a:off x="9102725" y="4946650"/>
            <a:ext cx="288925" cy="15081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0" name="Oval 204"/>
          <p:cNvSpPr>
            <a:spLocks noChangeArrowheads="1"/>
          </p:cNvSpPr>
          <p:nvPr/>
        </p:nvSpPr>
        <p:spPr bwMode="hidden">
          <a:xfrm>
            <a:off x="9453563" y="4570413"/>
            <a:ext cx="268287" cy="141287"/>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1" name="Oval 205"/>
          <p:cNvSpPr>
            <a:spLocks noChangeArrowheads="1"/>
          </p:cNvSpPr>
          <p:nvPr/>
        </p:nvSpPr>
        <p:spPr bwMode="hidden">
          <a:xfrm>
            <a:off x="8207375" y="4243388"/>
            <a:ext cx="268288" cy="131762"/>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2" name="Oval 206"/>
          <p:cNvSpPr>
            <a:spLocks noChangeArrowheads="1"/>
          </p:cNvSpPr>
          <p:nvPr/>
        </p:nvSpPr>
        <p:spPr bwMode="hidden">
          <a:xfrm>
            <a:off x="8540750" y="3949700"/>
            <a:ext cx="268288" cy="133350"/>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3" name="Oval 207"/>
          <p:cNvSpPr>
            <a:spLocks noChangeArrowheads="1"/>
          </p:cNvSpPr>
          <p:nvPr/>
        </p:nvSpPr>
        <p:spPr bwMode="hidden">
          <a:xfrm>
            <a:off x="9363075" y="3257550"/>
            <a:ext cx="230188"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4" name="Oval 208"/>
          <p:cNvSpPr>
            <a:spLocks noChangeArrowheads="1"/>
          </p:cNvSpPr>
          <p:nvPr/>
        </p:nvSpPr>
        <p:spPr bwMode="hidden">
          <a:xfrm>
            <a:off x="8875713" y="3673475"/>
            <a:ext cx="241300" cy="11588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5" name="Oval 209"/>
          <p:cNvSpPr>
            <a:spLocks noChangeArrowheads="1"/>
          </p:cNvSpPr>
          <p:nvPr/>
        </p:nvSpPr>
        <p:spPr bwMode="hidden">
          <a:xfrm>
            <a:off x="9145588" y="3454400"/>
            <a:ext cx="230187" cy="96838"/>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6" name="Oval 210"/>
          <p:cNvSpPr>
            <a:spLocks noChangeArrowheads="1"/>
          </p:cNvSpPr>
          <p:nvPr/>
        </p:nvSpPr>
        <p:spPr bwMode="hidden">
          <a:xfrm>
            <a:off x="9598025" y="3068638"/>
            <a:ext cx="220663"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7" name="Oval 211"/>
          <p:cNvSpPr>
            <a:spLocks noChangeArrowheads="1"/>
          </p:cNvSpPr>
          <p:nvPr/>
        </p:nvSpPr>
        <p:spPr bwMode="hidden">
          <a:xfrm>
            <a:off x="9783763" y="2874963"/>
            <a:ext cx="220662" cy="96837"/>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8" name="Oval 212"/>
          <p:cNvSpPr>
            <a:spLocks noChangeArrowheads="1"/>
          </p:cNvSpPr>
          <p:nvPr/>
        </p:nvSpPr>
        <p:spPr bwMode="hidden">
          <a:xfrm>
            <a:off x="3175" y="3932238"/>
            <a:ext cx="268288" cy="141287"/>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49" name="Oval 213"/>
          <p:cNvSpPr>
            <a:spLocks noChangeArrowheads="1"/>
          </p:cNvSpPr>
          <p:nvPr/>
        </p:nvSpPr>
        <p:spPr bwMode="hidden">
          <a:xfrm>
            <a:off x="-15875" y="2279650"/>
            <a:ext cx="182563" cy="698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solidFill>
                <a:srgbClr val="FFFFFF"/>
              </a:solidFill>
              <a:latin typeface="Arial" panose="020B0604020202020204" pitchFamily="34" charset="0"/>
            </a:endParaRPr>
          </a:p>
        </p:txBody>
      </p:sp>
      <p:sp>
        <p:nvSpPr>
          <p:cNvPr id="40150" name="Rectangle 214"/>
          <p:cNvSpPr>
            <a:spLocks noGrp="1" noChangeArrowheads="1"/>
          </p:cNvSpPr>
          <p:nvPr>
            <p:ph type="sldNum" sz="quarter" idx="4"/>
          </p:nvPr>
        </p:nvSpPr>
        <p:spPr bwMode="auto">
          <a:xfrm>
            <a:off x="7099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Arial" panose="020B0604020202020204" pitchFamily="34" charset="0"/>
              </a:defRPr>
            </a:lvl1pPr>
          </a:lstStyle>
          <a:p>
            <a:pPr>
              <a:defRPr/>
            </a:pPr>
            <a:fld id="{133391EC-A45F-4B64-8023-887A8F643B8B}" type="slidenum">
              <a:rPr lang="ru-RU"/>
              <a:pPr>
                <a:defRPr/>
              </a:pPr>
              <a:t>‹#›</a:t>
            </a:fld>
            <a:endParaRPr lang="ru-RU"/>
          </a:p>
        </p:txBody>
      </p:sp>
      <p:sp>
        <p:nvSpPr>
          <p:cNvPr id="40151" name="Rectangle 215"/>
          <p:cNvSpPr>
            <a:spLocks noGrp="1" noChangeArrowheads="1"/>
          </p:cNvSpPr>
          <p:nvPr>
            <p:ph type="dt" sz="half" idx="2"/>
          </p:nvPr>
        </p:nvSpPr>
        <p:spPr bwMode="auto">
          <a:xfrm>
            <a:off x="495300" y="6243638"/>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Arial" panose="020B0604020202020204" pitchFamily="34" charset="0"/>
              </a:defRPr>
            </a:lvl1pPr>
          </a:lstStyle>
          <a:p>
            <a:pPr>
              <a:defRPr/>
            </a:pPr>
            <a:endParaRPr lang="ru-RU"/>
          </a:p>
        </p:txBody>
      </p:sp>
      <p:sp>
        <p:nvSpPr>
          <p:cNvPr id="40152" name="Rectangle 216"/>
          <p:cNvSpPr>
            <a:spLocks noGrp="1" noChangeArrowheads="1"/>
          </p:cNvSpPr>
          <p:nvPr>
            <p:ph type="ftr" sz="quarter" idx="3"/>
          </p:nvPr>
        </p:nvSpPr>
        <p:spPr bwMode="auto">
          <a:xfrm>
            <a:off x="3384550" y="6243638"/>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effectLst>
                  <a:outerShdw blurRad="38100" dist="38100" dir="2700000" algn="tl">
                    <a:srgbClr val="000000"/>
                  </a:outerShdw>
                </a:effectLst>
                <a:latin typeface="Arial" panose="020B0604020202020204" pitchFamily="34" charset="0"/>
              </a:defRPr>
            </a:lvl1pPr>
          </a:lstStyle>
          <a:p>
            <a:pPr>
              <a:defRPr/>
            </a:pPr>
            <a:endParaRPr lang="ru-RU"/>
          </a:p>
        </p:txBody>
      </p:sp>
      <p:sp>
        <p:nvSpPr>
          <p:cNvPr id="40153" name="Rectangle 217"/>
          <p:cNvSpPr>
            <a:spLocks noGrp="1" noChangeArrowheads="1"/>
          </p:cNvSpPr>
          <p:nvPr>
            <p:ph type="body" idx="1"/>
          </p:nvPr>
        </p:nvSpPr>
        <p:spPr bwMode="auto">
          <a:xfrm>
            <a:off x="495300" y="1600200"/>
            <a:ext cx="8915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0154" name="Rectangle 218"/>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4"/>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4"/>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540879" y="5944936"/>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hangingPunct="0"/>
            <a:endParaRPr lang="en-US">
              <a:solidFill>
                <a:prstClr val="black"/>
              </a:solidFill>
              <a:latin typeface="Times New Roman" pitchFamily="18" charset="0"/>
              <a:cs typeface="Arial" charset="0"/>
            </a:endParaRPr>
          </a:p>
        </p:txBody>
      </p:sp>
      <p:sp>
        <p:nvSpPr>
          <p:cNvPr id="12" name="Полилиния 11"/>
          <p:cNvSpPr>
            <a:spLocks/>
          </p:cNvSpPr>
          <p:nvPr/>
        </p:nvSpPr>
        <p:spPr bwMode="auto">
          <a:xfrm>
            <a:off x="526194" y="593901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hangingPunct="0"/>
            <a:endParaRPr lang="en-US">
              <a:solidFill>
                <a:prstClr val="black"/>
              </a:solidFill>
              <a:latin typeface="Times New Roman" pitchFamily="18" charset="0"/>
              <a:cs typeface="Arial" charset="0"/>
            </a:endParaRPr>
          </a:p>
        </p:txBody>
      </p:sp>
      <p:sp>
        <p:nvSpPr>
          <p:cNvPr id="14" name="Прямоугольный треугольник 13"/>
          <p:cNvSpPr>
            <a:spLocks/>
          </p:cNvSpPr>
          <p:nvPr/>
        </p:nvSpPr>
        <p:spPr bwMode="auto">
          <a:xfrm>
            <a:off x="-6545" y="5791253"/>
            <a:ext cx="3685840"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Прямая соединительная линия 14"/>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95300" y="1481329"/>
            <a:ext cx="89154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7287618" y="6407944"/>
            <a:ext cx="208026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2A1CB8A4-8A28-4F28-ACE0-704EC7407168}" type="datetimeFigureOut">
              <a:rPr lang="ru-RU" altLang="ru-RU" smtClean="0">
                <a:solidFill>
                  <a:prstClr val="black"/>
                </a:solidFill>
                <a:latin typeface="Times New Roman" pitchFamily="18" charset="0"/>
                <a:cs typeface="Arial" charset="0"/>
              </a:rPr>
              <a:pPr>
                <a:defRPr/>
              </a:pPr>
              <a:t>11/11/2014</a:t>
            </a:fld>
            <a:endParaRPr lang="ru-RU" altLang="ru-RU">
              <a:solidFill>
                <a:prstClr val="black"/>
              </a:solidFill>
              <a:latin typeface="Times New Roman" pitchFamily="18" charset="0"/>
              <a:cs typeface="Arial" charset="0"/>
            </a:endParaRPr>
          </a:p>
        </p:txBody>
      </p:sp>
      <p:sp>
        <p:nvSpPr>
          <p:cNvPr id="22" name="Нижний колонтитул 21"/>
          <p:cNvSpPr>
            <a:spLocks noGrp="1"/>
          </p:cNvSpPr>
          <p:nvPr>
            <p:ph type="ftr" sz="quarter" idx="3"/>
          </p:nvPr>
        </p:nvSpPr>
        <p:spPr>
          <a:xfrm>
            <a:off x="4745079" y="6407945"/>
            <a:ext cx="254657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ltLang="ru-RU">
              <a:solidFill>
                <a:prstClr val="black"/>
              </a:solidFill>
              <a:latin typeface="Times New Roman" pitchFamily="18" charset="0"/>
              <a:cs typeface="Arial" charset="0"/>
            </a:endParaRPr>
          </a:p>
        </p:txBody>
      </p:sp>
      <p:sp>
        <p:nvSpPr>
          <p:cNvPr id="18" name="Номер слайда 17"/>
          <p:cNvSpPr>
            <a:spLocks noGrp="1"/>
          </p:cNvSpPr>
          <p:nvPr>
            <p:ph type="sldNum" sz="quarter" idx="4"/>
          </p:nvPr>
        </p:nvSpPr>
        <p:spPr>
          <a:xfrm>
            <a:off x="9367878" y="6407945"/>
            <a:ext cx="396240" cy="365125"/>
          </a:xfrm>
          <a:prstGeom prst="rect">
            <a:avLst/>
          </a:prstGeom>
        </p:spPr>
        <p:txBody>
          <a:bodyPr vert="horz" anchor="b"/>
          <a:lstStyle>
            <a:lvl1pPr algn="r" eaLnBrk="1" latinLnBrk="0" hangingPunct="1">
              <a:defRPr kumimoji="0" sz="1000" b="0">
                <a:solidFill>
                  <a:schemeClr val="tx1"/>
                </a:solidFill>
              </a:defRPr>
            </a:lvl1pPr>
            <a:extLst/>
          </a:lstStyle>
          <a:p>
            <a:fld id="{DE9A0424-6D1D-43BB-BF1A-6BD49634C86E}" type="slidenum">
              <a:rPr lang="ru-RU" altLang="ru-RU" smtClean="0">
                <a:solidFill>
                  <a:prstClr val="black"/>
                </a:solidFill>
                <a:latin typeface="Times New Roman" pitchFamily="18" charset="0"/>
                <a:cs typeface="Arial" charset="0"/>
              </a:rPr>
              <a:pPr/>
              <a:t>‹#›</a:t>
            </a:fld>
            <a:endParaRPr lang="ru-RU" altLang="ru-RU">
              <a:solidFill>
                <a:prstClr val="black"/>
              </a:solidFill>
              <a:latin typeface="Times New Roman" pitchFamily="18" charset="0"/>
              <a:cs typeface="Arial" charset="0"/>
            </a:endParaRPr>
          </a:p>
        </p:txBody>
      </p:sp>
    </p:spTree>
    <p:extLst>
      <p:ext uri="{BB962C8B-B14F-4D97-AF65-F5344CB8AC3E}">
        <p14:creationId xmlns:p14="http://schemas.microsoft.com/office/powerpoint/2010/main" val="395757293"/>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2.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52.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52.xml"/><Relationship Id="rId2"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52.xml"/><Relationship Id="rId2" Type="http://schemas.openxmlformats.org/officeDocument/2006/relationships/diagramData" Target="../diagrams/data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фон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1" y="0"/>
            <a:ext cx="9906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AutoShape 3"/>
          <p:cNvSpPr>
            <a:spLocks noGrp="1" noChangeArrowheads="1"/>
          </p:cNvSpPr>
          <p:nvPr>
            <p:ph type="ctrTitle"/>
          </p:nvPr>
        </p:nvSpPr>
        <p:spPr>
          <a:xfrm>
            <a:off x="238124" y="3717032"/>
            <a:ext cx="9611419" cy="1656184"/>
          </a:xfrm>
          <a:prstGeom prst="roundRect">
            <a:avLst>
              <a:gd name="adj" fmla="val 16667"/>
            </a:avLst>
          </a:prstGeom>
          <a:noFill/>
        </p:spPr>
        <p:txBody>
          <a:bodyPr anchorCtr="1">
            <a:normAutofit fontScale="90000"/>
          </a:bodyPr>
          <a:lstStyle/>
          <a:p>
            <a:pPr algn="ctr" eaLnBrk="1" hangingPunct="1"/>
            <a:r>
              <a:rPr lang="ru-RU" altLang="ru-RU" sz="3000" b="1" dirty="0" smtClean="0">
                <a:solidFill>
                  <a:srgbClr val="FFFF00"/>
                </a:solidFill>
              </a:rPr>
              <a:t/>
            </a:r>
            <a:br>
              <a:rPr lang="ru-RU" altLang="ru-RU" sz="3000" b="1" dirty="0" smtClean="0">
                <a:solidFill>
                  <a:srgbClr val="FFFF00"/>
                </a:solidFill>
              </a:rPr>
            </a:br>
            <a:r>
              <a:rPr lang="ru-RU" altLang="ru-RU" sz="3000" b="1" dirty="0" smtClean="0">
                <a:solidFill>
                  <a:srgbClr val="FFFF00"/>
                </a:solidFill>
              </a:rPr>
              <a:t/>
            </a:r>
            <a:br>
              <a:rPr lang="ru-RU" altLang="ru-RU" sz="3000" b="1" dirty="0" smtClean="0">
                <a:solidFill>
                  <a:srgbClr val="FFFF00"/>
                </a:solidFill>
              </a:rPr>
            </a:br>
            <a:r>
              <a:rPr lang="ru-RU" altLang="ru-RU" sz="3000" b="1" dirty="0" smtClean="0">
                <a:solidFill>
                  <a:srgbClr val="FFFF00"/>
                </a:solidFill>
              </a:rPr>
              <a:t/>
            </a:r>
            <a:br>
              <a:rPr lang="ru-RU" altLang="ru-RU" sz="3000" b="1" dirty="0" smtClean="0">
                <a:solidFill>
                  <a:srgbClr val="FFFF00"/>
                </a:solidFill>
              </a:rPr>
            </a:br>
            <a:r>
              <a:rPr lang="ru-RU" altLang="ru-RU" sz="3000" b="1" dirty="0" smtClean="0">
                <a:solidFill>
                  <a:srgbClr val="FFFF00"/>
                </a:solidFill>
              </a:rPr>
              <a:t/>
            </a:r>
            <a:br>
              <a:rPr lang="ru-RU" altLang="ru-RU" sz="3000" b="1" dirty="0" smtClean="0">
                <a:solidFill>
                  <a:srgbClr val="FFFF00"/>
                </a:solidFill>
              </a:rPr>
            </a:br>
            <a:r>
              <a:rPr lang="ru-RU" altLang="ru-RU" sz="3000" dirty="0">
                <a:solidFill>
                  <a:srgbClr val="FFFF00"/>
                </a:solidFill>
              </a:rPr>
              <a:t/>
            </a:r>
            <a:br>
              <a:rPr lang="ru-RU" altLang="ru-RU" sz="3000" dirty="0">
                <a:solidFill>
                  <a:srgbClr val="FFFF00"/>
                </a:solidFill>
              </a:rPr>
            </a:br>
            <a:r>
              <a:rPr lang="ru-RU" altLang="ru-RU" sz="4400" b="1" dirty="0" smtClean="0">
                <a:solidFill>
                  <a:srgbClr val="FFFF00"/>
                </a:solidFill>
                <a:latin typeface="Calibri" panose="020F0502020204030204" pitchFamily="34" charset="0"/>
                <a:cs typeface="Calibri" panose="020F0502020204030204" pitchFamily="34" charset="0"/>
              </a:rPr>
              <a:t>НОВОЕ В РОССИЙСКОМ ЗАКОНОДАТЕЛЬСТВЕ О ЗЕМЛЕ И О ГРАДОСТРОИТЕЛЬНОЙ ДЕЯТЕЛЬНОСТИ</a:t>
            </a:r>
            <a:r>
              <a:rPr lang="ru-RU" altLang="ru-RU" sz="3800" b="1" dirty="0" smtClean="0">
                <a:solidFill>
                  <a:srgbClr val="FFFF00"/>
                </a:solidFill>
              </a:rPr>
              <a:t/>
            </a:r>
            <a:br>
              <a:rPr lang="ru-RU" altLang="ru-RU" sz="3800" b="1" dirty="0" smtClean="0">
                <a:solidFill>
                  <a:srgbClr val="FFFF00"/>
                </a:solidFill>
              </a:rPr>
            </a:br>
            <a:r>
              <a:rPr lang="ru-RU" altLang="ru-RU" sz="3800" b="1" dirty="0" smtClean="0">
                <a:solidFill>
                  <a:srgbClr val="FFFF00"/>
                </a:solidFill>
              </a:rPr>
              <a:t/>
            </a:r>
            <a:br>
              <a:rPr lang="ru-RU" altLang="ru-RU" sz="3800" b="1" dirty="0" smtClean="0">
                <a:solidFill>
                  <a:srgbClr val="FFFF00"/>
                </a:solidFill>
              </a:rPr>
            </a:br>
            <a:r>
              <a:rPr lang="ru-RU" altLang="ru-RU" sz="3800" b="1" dirty="0" smtClean="0">
                <a:solidFill>
                  <a:srgbClr val="FFFF00"/>
                </a:solidFill>
              </a:rPr>
              <a:t>                                            </a:t>
            </a:r>
            <a:r>
              <a:rPr lang="ru-RU" altLang="ru-RU" sz="2600" b="1" dirty="0" smtClean="0">
                <a:solidFill>
                  <a:srgbClr val="EAEAEA"/>
                </a:solidFill>
                <a:latin typeface="Calibri" panose="020F0502020204030204" pitchFamily="34" charset="0"/>
                <a:cs typeface="Calibri" panose="020F0502020204030204" pitchFamily="34" charset="0"/>
              </a:rPr>
              <a:t>Леонид Бандорин</a:t>
            </a:r>
            <a:br>
              <a:rPr lang="ru-RU" altLang="ru-RU" sz="2600" b="1" dirty="0" smtClean="0">
                <a:solidFill>
                  <a:srgbClr val="EAEAEA"/>
                </a:solidFill>
                <a:latin typeface="Calibri" panose="020F0502020204030204" pitchFamily="34" charset="0"/>
                <a:cs typeface="Calibri" panose="020F0502020204030204" pitchFamily="34" charset="0"/>
              </a:rPr>
            </a:br>
            <a:r>
              <a:rPr lang="ru-RU" altLang="ru-RU" sz="2600" b="1" dirty="0" smtClean="0">
                <a:solidFill>
                  <a:srgbClr val="EAEAEA"/>
                </a:solidFill>
                <a:latin typeface="Calibri" panose="020F0502020204030204" pitchFamily="34" charset="0"/>
                <a:cs typeface="Calibri" panose="020F0502020204030204" pitchFamily="34" charset="0"/>
              </a:rPr>
              <a:t>						        </a:t>
            </a:r>
            <a:r>
              <a:rPr lang="en-US" altLang="ru-RU" sz="2600" b="1" dirty="0" smtClean="0">
                <a:solidFill>
                  <a:srgbClr val="EAEAEA"/>
                </a:solidFill>
                <a:latin typeface="Calibri" panose="020F0502020204030204" pitchFamily="34" charset="0"/>
                <a:cs typeface="Calibri" panose="020F0502020204030204" pitchFamily="34" charset="0"/>
              </a:rPr>
              <a:t> </a:t>
            </a:r>
            <a:r>
              <a:rPr lang="ru-RU" altLang="ru-RU" sz="2000" b="1" dirty="0" smtClean="0">
                <a:solidFill>
                  <a:srgbClr val="EAEAEA"/>
                </a:solidFill>
                <a:latin typeface="Calibri" panose="020F0502020204030204" pitchFamily="34" charset="0"/>
                <a:cs typeface="Calibri" panose="020F0502020204030204" pitchFamily="34" charset="0"/>
              </a:rPr>
              <a:t>юридический факультет</a:t>
            </a:r>
            <a:br>
              <a:rPr lang="ru-RU" altLang="ru-RU" sz="2000" b="1" dirty="0" smtClean="0">
                <a:solidFill>
                  <a:srgbClr val="EAEAEA"/>
                </a:solidFill>
                <a:latin typeface="Calibri" panose="020F0502020204030204" pitchFamily="34" charset="0"/>
                <a:cs typeface="Calibri" panose="020F0502020204030204" pitchFamily="34" charset="0"/>
              </a:rPr>
            </a:br>
            <a:r>
              <a:rPr lang="ru-RU" altLang="ru-RU" sz="2000" b="1" dirty="0" smtClean="0">
                <a:solidFill>
                  <a:srgbClr val="EAEAEA"/>
                </a:solidFill>
                <a:latin typeface="Calibri" panose="020F0502020204030204" pitchFamily="34" charset="0"/>
                <a:cs typeface="Calibri" panose="020F0502020204030204" pitchFamily="34" charset="0"/>
              </a:rPr>
              <a:t>						            МГУ </a:t>
            </a:r>
            <a:r>
              <a:rPr lang="ru-RU" altLang="ru-RU" sz="2000" b="1" dirty="0" err="1" smtClean="0">
                <a:solidFill>
                  <a:srgbClr val="EAEAEA"/>
                </a:solidFill>
                <a:latin typeface="Calibri" panose="020F0502020204030204" pitchFamily="34" charset="0"/>
                <a:cs typeface="Calibri" panose="020F0502020204030204" pitchFamily="34" charset="0"/>
              </a:rPr>
              <a:t>им.М.В.Ломоносова</a:t>
            </a:r>
            <a:endParaRPr lang="ru-RU" altLang="ru-RU" sz="2000" b="1" dirty="0" smtClean="0">
              <a:solidFill>
                <a:srgbClr val="EAEAEA"/>
              </a:solidFill>
              <a:latin typeface="Calibri" panose="020F0502020204030204" pitchFamily="34" charset="0"/>
              <a:cs typeface="Calibri" panose="020F0502020204030204" pitchFamily="34" charset="0"/>
            </a:endParaRPr>
          </a:p>
        </p:txBody>
      </p:sp>
      <p:sp>
        <p:nvSpPr>
          <p:cNvPr id="21508" name="Rectangle 4"/>
          <p:cNvSpPr>
            <a:spLocks noChangeArrowheads="1"/>
          </p:cNvSpPr>
          <p:nvPr/>
        </p:nvSpPr>
        <p:spPr bwMode="auto">
          <a:xfrm>
            <a:off x="238125" y="0"/>
            <a:ext cx="9323388" cy="162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2400" b="1" dirty="0" smtClean="0">
                <a:solidFill>
                  <a:srgbClr val="3366FF"/>
                </a:solidFill>
              </a:rPr>
              <a:t>Семинар для юристов </a:t>
            </a:r>
          </a:p>
          <a:p>
            <a:pPr algn="ctr" eaLnBrk="1" hangingPunct="1">
              <a:spcBef>
                <a:spcPct val="0"/>
              </a:spcBef>
              <a:buFontTx/>
              <a:buNone/>
            </a:pPr>
            <a:r>
              <a:rPr lang="ru-RU" altLang="ru-RU" sz="2400" b="1" dirty="0" smtClean="0">
                <a:solidFill>
                  <a:srgbClr val="3366FF"/>
                </a:solidFill>
              </a:rPr>
              <a:t>«Реформирование российского законодательства. </a:t>
            </a:r>
          </a:p>
          <a:p>
            <a:pPr algn="ctr" eaLnBrk="1" hangingPunct="1">
              <a:spcBef>
                <a:spcPct val="0"/>
              </a:spcBef>
              <a:buFontTx/>
              <a:buNone/>
            </a:pPr>
            <a:r>
              <a:rPr lang="ru-RU" altLang="ru-RU" sz="2400" b="1" dirty="0" smtClean="0">
                <a:solidFill>
                  <a:srgbClr val="3366FF"/>
                </a:solidFill>
              </a:rPr>
              <a:t>Нормативно-правовое регулирование»</a:t>
            </a:r>
            <a:endParaRPr lang="ru-RU" altLang="ru-RU" sz="2400" b="1" dirty="0">
              <a:solidFill>
                <a:srgbClr val="3366FF"/>
              </a:solidFill>
            </a:endParaRPr>
          </a:p>
        </p:txBody>
      </p:sp>
      <p:sp>
        <p:nvSpPr>
          <p:cNvPr id="21509" name="AutoShape 6"/>
          <p:cNvSpPr>
            <a:spLocks noChangeArrowheads="1"/>
          </p:cNvSpPr>
          <p:nvPr/>
        </p:nvSpPr>
        <p:spPr bwMode="auto">
          <a:xfrm>
            <a:off x="631825" y="5048250"/>
            <a:ext cx="8231188" cy="180022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2000" b="1" dirty="0" smtClean="0">
                <a:solidFill>
                  <a:srgbClr val="FFFFFF"/>
                </a:solidFill>
                <a:cs typeface="Arial" charset="0"/>
              </a:rPr>
              <a:t>	</a:t>
            </a:r>
            <a:endParaRPr lang="ru-RU" altLang="ru-RU" sz="2000" b="1" dirty="0">
              <a:solidFill>
                <a:srgbClr val="FFFFFF"/>
              </a:solidFill>
              <a:cs typeface="Arial" charset="0"/>
            </a:endParaRPr>
          </a:p>
          <a:p>
            <a:pPr algn="ctr" eaLnBrk="1" hangingPunct="1">
              <a:spcBef>
                <a:spcPct val="0"/>
              </a:spcBef>
              <a:buFontTx/>
              <a:buNone/>
            </a:pPr>
            <a:endParaRPr lang="ru-RU" altLang="ru-RU" sz="2000" b="1" dirty="0">
              <a:solidFill>
                <a:srgbClr val="FFFFFF"/>
              </a:solidFill>
              <a:cs typeface="Arial" charset="0"/>
            </a:endParaRPr>
          </a:p>
          <a:p>
            <a:pPr algn="ctr" eaLnBrk="1" hangingPunct="1">
              <a:spcBef>
                <a:spcPct val="0"/>
              </a:spcBef>
              <a:buFontTx/>
              <a:buNone/>
            </a:pPr>
            <a:endParaRPr lang="ru-RU" altLang="ru-RU" sz="2000" b="1" dirty="0">
              <a:solidFill>
                <a:srgbClr val="FFFFFF"/>
              </a:solidFill>
              <a:cs typeface="Arial" charset="0"/>
            </a:endParaRPr>
          </a:p>
          <a:p>
            <a:pPr algn="ctr" eaLnBrk="1" hangingPunct="1">
              <a:spcBef>
                <a:spcPct val="0"/>
              </a:spcBef>
              <a:buFontTx/>
              <a:buNone/>
            </a:pPr>
            <a:r>
              <a:rPr lang="ru-RU" altLang="ru-RU" sz="2000" b="1" dirty="0">
                <a:solidFill>
                  <a:srgbClr val="FFFFFF"/>
                </a:solidFill>
                <a:cs typeface="Arial" charset="0"/>
              </a:rPr>
              <a:t>г</a:t>
            </a:r>
            <a:r>
              <a:rPr lang="ru-RU" altLang="ru-RU" sz="2000" b="1" dirty="0" smtClean="0">
                <a:solidFill>
                  <a:srgbClr val="FFFFFF"/>
                </a:solidFill>
                <a:cs typeface="Arial" charset="0"/>
              </a:rPr>
              <a:t>ород Красноярск</a:t>
            </a:r>
            <a:endParaRPr lang="ru-RU" altLang="ru-RU" sz="2000" b="1" dirty="0">
              <a:solidFill>
                <a:srgbClr val="FFFFFF"/>
              </a:solidFill>
              <a:cs typeface="Arial" charset="0"/>
            </a:endParaRPr>
          </a:p>
          <a:p>
            <a:pPr algn="ctr" eaLnBrk="1" hangingPunct="1">
              <a:spcBef>
                <a:spcPct val="0"/>
              </a:spcBef>
              <a:buFontTx/>
              <a:buNone/>
            </a:pPr>
            <a:r>
              <a:rPr lang="ru-RU" altLang="ru-RU" sz="2000" b="1" dirty="0" smtClean="0">
                <a:solidFill>
                  <a:srgbClr val="FFFFFF"/>
                </a:solidFill>
                <a:cs typeface="Arial" charset="0"/>
              </a:rPr>
              <a:t>11 ноября </a:t>
            </a:r>
            <a:r>
              <a:rPr lang="ru-RU" altLang="ru-RU" sz="2000" b="1" dirty="0">
                <a:solidFill>
                  <a:srgbClr val="FFFFFF"/>
                </a:solidFill>
                <a:cs typeface="Arial" charset="0"/>
              </a:rPr>
              <a:t>2014 года</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848545" y="188640"/>
            <a:ext cx="8612702" cy="1143000"/>
          </a:xfrm>
        </p:spPr>
        <p:txBody>
          <a:bodyPr>
            <a:noAutofit/>
          </a:bodyPr>
          <a:lstStyle/>
          <a:p>
            <a:pPr algn="ctr"/>
            <a:r>
              <a:rPr lang="ru-RU" altLang="ru-RU" sz="2400" dirty="0">
                <a:solidFill>
                  <a:prstClr val="black"/>
                </a:solidFill>
                <a:latin typeface="Calibri" pitchFamily="34" charset="0"/>
                <a:ea typeface="+mn-ea"/>
                <a:cs typeface="Arial" charset="0"/>
              </a:rPr>
              <a:t>Основания образования земельных участков из земель или земельных участков, находящихся в государственной или муниципальной собственности</a:t>
            </a:r>
          </a:p>
        </p:txBody>
      </p:sp>
      <p:sp>
        <p:nvSpPr>
          <p:cNvPr id="5123" name="Объект 2"/>
          <p:cNvSpPr>
            <a:spLocks noGrp="1"/>
          </p:cNvSpPr>
          <p:nvPr>
            <p:ph idx="4294967295"/>
          </p:nvPr>
        </p:nvSpPr>
        <p:spPr>
          <a:xfrm>
            <a:off x="818540" y="4797152"/>
            <a:ext cx="8346150" cy="1260140"/>
          </a:xfrm>
        </p:spPr>
        <p:txBody>
          <a:bodyPr>
            <a:normAutofit/>
          </a:bodyPr>
          <a:lstStyle/>
          <a:p>
            <a:pPr algn="just"/>
            <a:r>
              <a:rPr lang="ru-RU" altLang="ru-RU" sz="1500" dirty="0" smtClean="0"/>
              <a:t>          Образование </a:t>
            </a:r>
            <a:r>
              <a:rPr lang="ru-RU" altLang="ru-RU" sz="1500" dirty="0"/>
              <a:t>земельных участков из земель или земельных участков, находящихся в государственной или муниципальной собственности, допускается в соответствии с утвержденной схемой расположения земельного участка или земельных участков на кадастровом плане территории </a:t>
            </a:r>
            <a:r>
              <a:rPr lang="ru-RU" altLang="ru-RU" sz="1500" dirty="0" smtClean="0"/>
              <a:t>                           </a:t>
            </a:r>
            <a:r>
              <a:rPr lang="ru-RU" altLang="ru-RU" sz="1500" b="1" u="sng" dirty="0" smtClean="0"/>
              <a:t>при </a:t>
            </a:r>
            <a:r>
              <a:rPr lang="ru-RU" altLang="ru-RU" sz="1500" b="1" u="sng" dirty="0"/>
              <a:t>отсутствии</a:t>
            </a:r>
            <a:r>
              <a:rPr lang="ru-RU" altLang="ru-RU" sz="1500" b="1" dirty="0"/>
              <a:t> </a:t>
            </a:r>
            <a:r>
              <a:rPr lang="ru-RU" altLang="ru-RU" sz="1500" dirty="0"/>
              <a:t>утвержденного проекта межевания </a:t>
            </a:r>
            <a:r>
              <a:rPr lang="ru-RU" altLang="ru-RU" sz="1500" dirty="0" smtClean="0"/>
              <a:t>территории.</a:t>
            </a:r>
            <a:endParaRPr lang="ru-RU" altLang="ru-RU" sz="1500" dirty="0"/>
          </a:p>
          <a:p>
            <a:pPr algn="just" eaLnBrk="1" hangingPunct="1"/>
            <a:endParaRPr lang="ru-RU" altLang="ru-RU" sz="1500" dirty="0" smtClean="0"/>
          </a:p>
          <a:p>
            <a:pPr algn="just" eaLnBrk="1" hangingPunct="1"/>
            <a:endParaRPr lang="ru-RU" altLang="ru-RU" sz="2000" dirty="0"/>
          </a:p>
          <a:p>
            <a:pPr algn="just" eaLnBrk="1" hangingPunct="1"/>
            <a:endParaRPr lang="ru-RU" altLang="ru-RU" sz="2000" u="sng" dirty="0" smtClean="0"/>
          </a:p>
        </p:txBody>
      </p:sp>
      <p:sp>
        <p:nvSpPr>
          <p:cNvPr id="4" name="Прямоугольник 3"/>
          <p:cNvSpPr/>
          <p:nvPr/>
        </p:nvSpPr>
        <p:spPr>
          <a:xfrm>
            <a:off x="4640965" y="1588232"/>
            <a:ext cx="4290477" cy="29523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eaLnBrk="0" hangingPunct="0"/>
            <a:r>
              <a:rPr lang="ru-RU" altLang="ru-RU" sz="1200" dirty="0">
                <a:solidFill>
                  <a:prstClr val="black"/>
                </a:solidFill>
              </a:rPr>
              <a:t> </a:t>
            </a:r>
            <a:r>
              <a:rPr lang="ru-RU" altLang="ru-RU" sz="1200" dirty="0" smtClean="0">
                <a:solidFill>
                  <a:prstClr val="black"/>
                </a:solidFill>
              </a:rPr>
              <a:t>1</a:t>
            </a:r>
            <a:r>
              <a:rPr lang="ru-RU" altLang="ru-RU" sz="1200" dirty="0">
                <a:solidFill>
                  <a:prstClr val="black"/>
                </a:solidFill>
              </a:rPr>
              <a:t>) проект межевания территории, утвержденный в соответствии с Градостроительным кодексом Российской Федерации;</a:t>
            </a:r>
          </a:p>
          <a:p>
            <a:pPr algn="just" eaLnBrk="0" hangingPunct="0"/>
            <a:r>
              <a:rPr lang="ru-RU" altLang="ru-RU" sz="1200" dirty="0">
                <a:solidFill>
                  <a:prstClr val="black"/>
                </a:solidFill>
              </a:rPr>
              <a:t> </a:t>
            </a:r>
            <a:r>
              <a:rPr lang="ru-RU" altLang="ru-RU" sz="1200" dirty="0" smtClean="0">
                <a:solidFill>
                  <a:prstClr val="black"/>
                </a:solidFill>
              </a:rPr>
              <a:t>2) утвержденная </a:t>
            </a:r>
            <a:r>
              <a:rPr lang="ru-RU" altLang="ru-RU" sz="1200" dirty="0">
                <a:solidFill>
                  <a:prstClr val="black"/>
                </a:solidFill>
              </a:rPr>
              <a:t>схема расположения земельного участка или земельных участков на кадастровом плане территории, предусмотренная статьей 11.10 Кодекса.</a:t>
            </a:r>
          </a:p>
          <a:p>
            <a:pPr algn="just" eaLnBrk="0" hangingPunct="0"/>
            <a:r>
              <a:rPr lang="ru-RU" altLang="ru-RU" sz="1200" dirty="0">
                <a:solidFill>
                  <a:prstClr val="black"/>
                </a:solidFill>
              </a:rPr>
              <a:t> </a:t>
            </a:r>
            <a:r>
              <a:rPr lang="ru-RU" altLang="ru-RU" sz="1200" dirty="0" smtClean="0">
                <a:solidFill>
                  <a:prstClr val="black"/>
                </a:solidFill>
              </a:rPr>
              <a:t>3) проектная </a:t>
            </a:r>
            <a:r>
              <a:rPr lang="ru-RU" altLang="ru-RU" sz="1200" dirty="0">
                <a:solidFill>
                  <a:prstClr val="black"/>
                </a:solidFill>
              </a:rPr>
              <a:t>документация о местоположении, границах, площади и об иных количественных и качественных характеристиках лесных </a:t>
            </a:r>
            <a:r>
              <a:rPr lang="ru-RU" altLang="ru-RU" sz="1200" dirty="0" smtClean="0">
                <a:solidFill>
                  <a:prstClr val="black"/>
                </a:solidFill>
              </a:rPr>
              <a:t>участков</a:t>
            </a:r>
            <a:endParaRPr lang="ru-RU" altLang="ru-RU" sz="1200" dirty="0">
              <a:solidFill>
                <a:prstClr val="black"/>
              </a:solidFill>
            </a:endParaRPr>
          </a:p>
        </p:txBody>
      </p:sp>
      <p:sp>
        <p:nvSpPr>
          <p:cNvPr id="5" name="Прямоугольник 4"/>
          <p:cNvSpPr/>
          <p:nvPr/>
        </p:nvSpPr>
        <p:spPr>
          <a:xfrm>
            <a:off x="1442610" y="1624236"/>
            <a:ext cx="1872208" cy="28803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eaLnBrk="0" hangingPunct="0"/>
            <a:r>
              <a:rPr lang="ru-RU" sz="1200" dirty="0">
                <a:solidFill>
                  <a:prstClr val="black"/>
                </a:solidFill>
              </a:rPr>
              <a:t>Образование земельных участков из земель или земельных участков, находящихся в государственной или муниципальной собственности, осуществляется в соответствии </a:t>
            </a:r>
            <a:r>
              <a:rPr lang="ru-RU" sz="1200" b="1" u="sng" dirty="0">
                <a:solidFill>
                  <a:prstClr val="black"/>
                </a:solidFill>
              </a:rPr>
              <a:t>с одним из</a:t>
            </a:r>
            <a:r>
              <a:rPr lang="ru-RU" sz="1200" dirty="0">
                <a:solidFill>
                  <a:prstClr val="black"/>
                </a:solidFill>
              </a:rPr>
              <a:t> следующих документов:</a:t>
            </a:r>
          </a:p>
        </p:txBody>
      </p:sp>
      <p:sp>
        <p:nvSpPr>
          <p:cNvPr id="2" name="Стрелка вправо 1"/>
          <p:cNvSpPr/>
          <p:nvPr/>
        </p:nvSpPr>
        <p:spPr>
          <a:xfrm>
            <a:off x="3368824" y="2708920"/>
            <a:ext cx="1224136" cy="504056"/>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eaLnBrk="0" hangingPunct="0"/>
            <a:endParaRPr lang="ru-RU">
              <a:solidFill>
                <a:prstClr val="black"/>
              </a:solidFill>
            </a:endParaRPr>
          </a:p>
        </p:txBody>
      </p:sp>
    </p:spTree>
    <p:extLst>
      <p:ext uri="{BB962C8B-B14F-4D97-AF65-F5344CB8AC3E}">
        <p14:creationId xmlns:p14="http://schemas.microsoft.com/office/powerpoint/2010/main" val="23992518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4953000" y="1628775"/>
            <a:ext cx="4134379" cy="863600"/>
          </a:xfrm>
          <a:prstGeom prst="round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FFFFFF"/>
                </a:solidFill>
                <a:cs typeface="Arial" pitchFamily="34" charset="0"/>
              </a:rPr>
              <a:t>Без торгов (закрытый перечень) </a:t>
            </a:r>
          </a:p>
        </p:txBody>
      </p:sp>
      <p:sp>
        <p:nvSpPr>
          <p:cNvPr id="6147" name="TextBox 6"/>
          <p:cNvSpPr txBox="1">
            <a:spLocks noChangeArrowheads="1"/>
          </p:cNvSpPr>
          <p:nvPr/>
        </p:nvSpPr>
        <p:spPr bwMode="auto">
          <a:xfrm>
            <a:off x="974558" y="2540000"/>
            <a:ext cx="273102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a:solidFill>
                  <a:prstClr val="black"/>
                </a:solidFill>
                <a:cs typeface="Arial" charset="0"/>
              </a:rPr>
              <a:t>Общее правило</a:t>
            </a:r>
            <a:endParaRPr lang="ru-RU" altLang="ru-RU" sz="1200" i="1" dirty="0">
              <a:solidFill>
                <a:prstClr val="black"/>
              </a:solidFill>
              <a:cs typeface="Arial" charset="0"/>
            </a:endParaRPr>
          </a:p>
          <a:p>
            <a:endParaRPr lang="ru-RU" altLang="ru-RU" sz="1200" i="1" dirty="0">
              <a:solidFill>
                <a:prstClr val="black"/>
              </a:solidFill>
              <a:cs typeface="Arial" charset="0"/>
            </a:endParaRPr>
          </a:p>
        </p:txBody>
      </p:sp>
      <p:sp>
        <p:nvSpPr>
          <p:cNvPr id="11" name="Скругленный прямоугольник 10"/>
          <p:cNvSpPr/>
          <p:nvPr/>
        </p:nvSpPr>
        <p:spPr>
          <a:xfrm>
            <a:off x="818542" y="1634337"/>
            <a:ext cx="2731029" cy="863600"/>
          </a:xfrm>
          <a:prstGeom prst="round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rgbClr val="FFFFFF"/>
                </a:solidFill>
                <a:cs typeface="Arial" pitchFamily="34" charset="0"/>
              </a:rPr>
              <a:t>Аукцион </a:t>
            </a:r>
          </a:p>
        </p:txBody>
      </p:sp>
      <p:sp>
        <p:nvSpPr>
          <p:cNvPr id="6149" name="TextBox 11"/>
          <p:cNvSpPr txBox="1">
            <a:spLocks noChangeArrowheads="1"/>
          </p:cNvSpPr>
          <p:nvPr/>
        </p:nvSpPr>
        <p:spPr bwMode="auto">
          <a:xfrm>
            <a:off x="4953002" y="2708275"/>
            <a:ext cx="4524772" cy="377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20000"/>
              </a:lnSpc>
              <a:buFont typeface="Arial" charset="0"/>
              <a:buChar char="•"/>
            </a:pPr>
            <a:r>
              <a:rPr lang="ru-RU" altLang="ru-RU" sz="1050" dirty="0">
                <a:solidFill>
                  <a:prstClr val="black"/>
                </a:solidFill>
                <a:cs typeface="Arial" charset="0"/>
              </a:rPr>
              <a:t>для размещения объектов социально-культурного назначения, реализации масштабных инвестиционных проектов при условии соответствия указанных объектов, инвестиционных проектов критериям, установленным Правительством Российской Федерации</a:t>
            </a:r>
            <a:r>
              <a:rPr lang="ru-RU" altLang="ru-RU" sz="1050" dirty="0" smtClean="0">
                <a:solidFill>
                  <a:prstClr val="black"/>
                </a:solidFill>
                <a:cs typeface="Arial" charset="0"/>
              </a:rPr>
              <a:t>;</a:t>
            </a:r>
          </a:p>
          <a:p>
            <a:pPr>
              <a:lnSpc>
                <a:spcPct val="120000"/>
              </a:lnSpc>
              <a:buFont typeface="Arial" charset="0"/>
              <a:buChar char="•"/>
            </a:pPr>
            <a:r>
              <a:rPr lang="ru-RU" altLang="ru-RU" sz="1050" dirty="0" smtClean="0">
                <a:solidFill>
                  <a:prstClr val="black"/>
                </a:solidFill>
                <a:cs typeface="Arial" charset="0"/>
              </a:rPr>
              <a:t>объектов </a:t>
            </a:r>
            <a:r>
              <a:rPr lang="ru-RU" altLang="ru-RU" sz="1050" dirty="0">
                <a:solidFill>
                  <a:prstClr val="black"/>
                </a:solidFill>
                <a:cs typeface="Arial" charset="0"/>
              </a:rPr>
              <a:t>гос. и </a:t>
            </a:r>
            <a:r>
              <a:rPr lang="ru-RU" altLang="ru-RU" sz="1050" dirty="0" err="1">
                <a:solidFill>
                  <a:prstClr val="black"/>
                </a:solidFill>
                <a:cs typeface="Arial" charset="0"/>
              </a:rPr>
              <a:t>мун</a:t>
            </a:r>
            <a:r>
              <a:rPr lang="ru-RU" altLang="ru-RU" sz="1050" dirty="0">
                <a:solidFill>
                  <a:prstClr val="black"/>
                </a:solidFill>
                <a:cs typeface="Arial" charset="0"/>
              </a:rPr>
              <a:t>. значения;</a:t>
            </a:r>
          </a:p>
          <a:p>
            <a:pPr>
              <a:lnSpc>
                <a:spcPct val="120000"/>
              </a:lnSpc>
              <a:buFont typeface="Arial" charset="0"/>
              <a:buChar char="•"/>
            </a:pPr>
            <a:r>
              <a:rPr lang="ru-RU" altLang="ru-RU" sz="1050" dirty="0" smtClean="0">
                <a:solidFill>
                  <a:prstClr val="black"/>
                </a:solidFill>
                <a:cs typeface="Arial" charset="0"/>
              </a:rPr>
              <a:t>объектов </a:t>
            </a:r>
            <a:r>
              <a:rPr lang="ru-RU" altLang="ru-RU" sz="1050" dirty="0">
                <a:solidFill>
                  <a:prstClr val="black"/>
                </a:solidFill>
                <a:cs typeface="Arial" charset="0"/>
              </a:rPr>
              <a:t>электро, тепло, газо, водоснабжения, водоотведения, </a:t>
            </a:r>
            <a:r>
              <a:rPr lang="ru-RU" altLang="ru-RU" sz="1050" dirty="0" smtClean="0">
                <a:solidFill>
                  <a:prstClr val="black"/>
                </a:solidFill>
                <a:cs typeface="Arial" charset="0"/>
              </a:rPr>
              <a:t>связи, нефтепроводов</a:t>
            </a:r>
          </a:p>
          <a:p>
            <a:pPr>
              <a:lnSpc>
                <a:spcPct val="120000"/>
              </a:lnSpc>
              <a:buFont typeface="Arial" charset="0"/>
              <a:buChar char="•"/>
            </a:pPr>
            <a:r>
              <a:rPr lang="ru-RU" altLang="ru-RU" sz="1050" dirty="0" smtClean="0">
                <a:solidFill>
                  <a:prstClr val="black"/>
                </a:solidFill>
                <a:cs typeface="Arial" charset="0"/>
              </a:rPr>
              <a:t>под зданиями, сооружениями, правообладателям </a:t>
            </a:r>
            <a:r>
              <a:rPr lang="ru-RU" altLang="ru-RU" sz="1050" dirty="0">
                <a:solidFill>
                  <a:prstClr val="black"/>
                </a:solidFill>
                <a:cs typeface="Arial" charset="0"/>
              </a:rPr>
              <a:t>зданий, сооружений, </a:t>
            </a:r>
            <a:r>
              <a:rPr lang="ru-RU" altLang="ru-RU" sz="1050" dirty="0" smtClean="0">
                <a:solidFill>
                  <a:prstClr val="black"/>
                </a:solidFill>
                <a:cs typeface="Arial" charset="0"/>
              </a:rPr>
              <a:t>помещений </a:t>
            </a:r>
          </a:p>
          <a:p>
            <a:pPr>
              <a:lnSpc>
                <a:spcPct val="120000"/>
              </a:lnSpc>
              <a:buFont typeface="Arial" charset="0"/>
              <a:buChar char="•"/>
            </a:pPr>
            <a:r>
              <a:rPr lang="ru-RU" altLang="ru-RU" sz="1050" dirty="0" smtClean="0">
                <a:solidFill>
                  <a:prstClr val="black"/>
                </a:solidFill>
                <a:cs typeface="Arial" charset="0"/>
              </a:rPr>
              <a:t>религиозные организации</a:t>
            </a:r>
            <a:endParaRPr lang="ru-RU" altLang="ru-RU" sz="1050" dirty="0">
              <a:solidFill>
                <a:prstClr val="black"/>
              </a:solidFill>
              <a:cs typeface="Arial" charset="0"/>
            </a:endParaRPr>
          </a:p>
          <a:p>
            <a:pPr>
              <a:lnSpc>
                <a:spcPct val="120000"/>
              </a:lnSpc>
              <a:buFont typeface="Arial" charset="0"/>
              <a:buChar char="•"/>
            </a:pPr>
            <a:r>
              <a:rPr lang="ru-RU" altLang="ru-RU" sz="1050" dirty="0">
                <a:solidFill>
                  <a:prstClr val="black"/>
                </a:solidFill>
                <a:cs typeface="Arial" charset="0"/>
              </a:rPr>
              <a:t>бюджетная стройка </a:t>
            </a:r>
          </a:p>
          <a:p>
            <a:pPr>
              <a:lnSpc>
                <a:spcPct val="120000"/>
              </a:lnSpc>
              <a:buFont typeface="Arial" charset="0"/>
              <a:buChar char="•"/>
            </a:pPr>
            <a:r>
              <a:rPr lang="ru-RU" altLang="ru-RU" sz="1050" dirty="0">
                <a:solidFill>
                  <a:prstClr val="black"/>
                </a:solidFill>
                <a:cs typeface="Arial" charset="0"/>
              </a:rPr>
              <a:t>льготные категории  граждан, в </a:t>
            </a:r>
            <a:r>
              <a:rPr lang="ru-RU" altLang="ru-RU" sz="1050" dirty="0" err="1">
                <a:solidFill>
                  <a:prstClr val="black"/>
                </a:solidFill>
                <a:cs typeface="Arial" charset="0"/>
              </a:rPr>
              <a:t>т.ч</a:t>
            </a:r>
            <a:r>
              <a:rPr lang="ru-RU" altLang="ru-RU" sz="1050" dirty="0">
                <a:solidFill>
                  <a:prstClr val="black"/>
                </a:solidFill>
                <a:cs typeface="Arial" charset="0"/>
              </a:rPr>
              <a:t>. многодетные </a:t>
            </a:r>
          </a:p>
          <a:p>
            <a:pPr>
              <a:lnSpc>
                <a:spcPct val="120000"/>
              </a:lnSpc>
              <a:buFont typeface="Arial" charset="0"/>
              <a:buChar char="•"/>
            </a:pPr>
            <a:r>
              <a:rPr lang="ru-RU" altLang="ru-RU" sz="1050" dirty="0" smtClean="0">
                <a:solidFill>
                  <a:prstClr val="black"/>
                </a:solidFill>
                <a:cs typeface="Arial" charset="0"/>
              </a:rPr>
              <a:t>гражданам </a:t>
            </a:r>
            <a:r>
              <a:rPr lang="ru-RU" altLang="ru-RU" sz="1050" dirty="0">
                <a:solidFill>
                  <a:prstClr val="black"/>
                </a:solidFill>
                <a:cs typeface="Arial" charset="0"/>
              </a:rPr>
              <a:t>в отделенной сельской </a:t>
            </a:r>
            <a:r>
              <a:rPr lang="ru-RU" altLang="ru-RU" sz="1050" dirty="0" smtClean="0">
                <a:solidFill>
                  <a:prstClr val="black"/>
                </a:solidFill>
                <a:cs typeface="Arial" charset="0"/>
              </a:rPr>
              <a:t>местности определенных законом субъекта РФ </a:t>
            </a:r>
            <a:r>
              <a:rPr lang="ru-RU" altLang="ru-RU" sz="1050" dirty="0">
                <a:solidFill>
                  <a:prstClr val="black"/>
                </a:solidFill>
                <a:cs typeface="Arial" charset="0"/>
              </a:rPr>
              <a:t>для ИЖС, КФХ, </a:t>
            </a:r>
            <a:r>
              <a:rPr lang="ru-RU" altLang="ru-RU" sz="1050" dirty="0" smtClean="0">
                <a:solidFill>
                  <a:prstClr val="black"/>
                </a:solidFill>
                <a:cs typeface="Arial" charset="0"/>
              </a:rPr>
              <a:t>ЛПХ </a:t>
            </a:r>
            <a:endParaRPr lang="ru-RU" altLang="ru-RU" sz="1050" dirty="0">
              <a:solidFill>
                <a:prstClr val="black"/>
              </a:solidFill>
              <a:cs typeface="Arial" charset="0"/>
            </a:endParaRPr>
          </a:p>
          <a:p>
            <a:pPr>
              <a:lnSpc>
                <a:spcPct val="120000"/>
              </a:lnSpc>
              <a:buFont typeface="Arial" charset="0"/>
              <a:buChar char="•"/>
            </a:pPr>
            <a:r>
              <a:rPr lang="ru-RU" altLang="ru-RU" sz="1050" dirty="0">
                <a:solidFill>
                  <a:prstClr val="black"/>
                </a:solidFill>
                <a:cs typeface="Arial" charset="0"/>
              </a:rPr>
              <a:t>граждане для сенокошения и выпаса животных</a:t>
            </a:r>
          </a:p>
          <a:p>
            <a:pPr>
              <a:lnSpc>
                <a:spcPct val="120000"/>
              </a:lnSpc>
              <a:buFont typeface="Arial" charset="0"/>
              <a:buChar char="•"/>
            </a:pPr>
            <a:r>
              <a:rPr lang="ru-RU" altLang="ru-RU" sz="1050" dirty="0">
                <a:solidFill>
                  <a:prstClr val="black"/>
                </a:solidFill>
                <a:cs typeface="Arial" charset="0"/>
              </a:rPr>
              <a:t>при переоформлении из ПБП</a:t>
            </a:r>
          </a:p>
          <a:p>
            <a:pPr>
              <a:lnSpc>
                <a:spcPct val="120000"/>
              </a:lnSpc>
              <a:buFont typeface="Arial" charset="0"/>
              <a:buChar char="•"/>
            </a:pPr>
            <a:r>
              <a:rPr lang="ru-RU" altLang="ru-RU" sz="1050" dirty="0">
                <a:solidFill>
                  <a:prstClr val="black"/>
                </a:solidFill>
                <a:cs typeface="Arial" charset="0"/>
              </a:rPr>
              <a:t>взамен изъятых для гос. и </a:t>
            </a:r>
            <a:r>
              <a:rPr lang="ru-RU" altLang="ru-RU" sz="1050" dirty="0" err="1">
                <a:solidFill>
                  <a:prstClr val="black"/>
                </a:solidFill>
                <a:cs typeface="Arial" charset="0"/>
              </a:rPr>
              <a:t>мун</a:t>
            </a:r>
            <a:r>
              <a:rPr lang="ru-RU" altLang="ru-RU" sz="1050" dirty="0">
                <a:solidFill>
                  <a:prstClr val="black"/>
                </a:solidFill>
                <a:cs typeface="Arial" charset="0"/>
              </a:rPr>
              <a:t>. нужд </a:t>
            </a:r>
          </a:p>
          <a:p>
            <a:pPr>
              <a:lnSpc>
                <a:spcPct val="120000"/>
              </a:lnSpc>
              <a:buFont typeface="Arial" charset="0"/>
              <a:buChar char="•"/>
            </a:pPr>
            <a:r>
              <a:rPr lang="ru-RU" altLang="ru-RU" sz="1050" dirty="0">
                <a:solidFill>
                  <a:prstClr val="black"/>
                </a:solidFill>
                <a:cs typeface="Arial" charset="0"/>
              </a:rPr>
              <a:t>образованные из уже предоставленных </a:t>
            </a:r>
            <a:r>
              <a:rPr lang="ru-RU" altLang="ru-RU" sz="1050" dirty="0" smtClean="0">
                <a:solidFill>
                  <a:prstClr val="black"/>
                </a:solidFill>
                <a:cs typeface="Arial" charset="0"/>
              </a:rPr>
              <a:t> </a:t>
            </a:r>
            <a:endParaRPr lang="ru-RU" altLang="ru-RU" sz="1050" dirty="0">
              <a:solidFill>
                <a:prstClr val="black"/>
              </a:solidFill>
              <a:cs typeface="Arial" charset="0"/>
            </a:endParaRPr>
          </a:p>
          <a:p>
            <a:pPr>
              <a:lnSpc>
                <a:spcPct val="120000"/>
              </a:lnSpc>
              <a:buFont typeface="Arial" charset="0"/>
              <a:buChar char="•"/>
            </a:pPr>
            <a:r>
              <a:rPr lang="ru-RU" altLang="ru-RU" sz="1050" b="1" i="1" dirty="0" smtClean="0">
                <a:solidFill>
                  <a:prstClr val="black"/>
                </a:solidFill>
                <a:cs typeface="Arial" charset="0"/>
              </a:rPr>
              <a:t>по </a:t>
            </a:r>
            <a:r>
              <a:rPr lang="ru-RU" altLang="ru-RU" sz="1050" b="1" i="1" dirty="0">
                <a:solidFill>
                  <a:prstClr val="black"/>
                </a:solidFill>
                <a:cs typeface="Arial" charset="0"/>
              </a:rPr>
              <a:t>решению  Президента,  Правительства или Губернатора </a:t>
            </a:r>
            <a:endParaRPr lang="ru-RU" altLang="ru-RU" sz="1050" dirty="0">
              <a:solidFill>
                <a:prstClr val="black"/>
              </a:solidFill>
              <a:cs typeface="Arial" charset="0"/>
            </a:endParaRPr>
          </a:p>
        </p:txBody>
      </p:sp>
      <p:sp>
        <p:nvSpPr>
          <p:cNvPr id="6150" name="TextBox 1"/>
          <p:cNvSpPr txBox="1">
            <a:spLocks noChangeArrowheads="1"/>
          </p:cNvSpPr>
          <p:nvPr/>
        </p:nvSpPr>
        <p:spPr bwMode="auto">
          <a:xfrm>
            <a:off x="428229" y="404813"/>
            <a:ext cx="9049544"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2400" b="1" dirty="0">
                <a:solidFill>
                  <a:prstClr val="black"/>
                </a:solidFill>
                <a:cs typeface="Arial" charset="0"/>
              </a:rPr>
              <a:t>Введение </a:t>
            </a:r>
            <a:r>
              <a:rPr lang="ru-RU" altLang="ru-RU" sz="2400" b="1" dirty="0" smtClean="0">
                <a:solidFill>
                  <a:prstClr val="black"/>
                </a:solidFill>
                <a:cs typeface="Arial" charset="0"/>
              </a:rPr>
              <a:t>общего правила о предоставлении</a:t>
            </a:r>
          </a:p>
          <a:p>
            <a:pPr algn="ctr"/>
            <a:r>
              <a:rPr lang="ru-RU" altLang="ru-RU" sz="2400" b="1" dirty="0" smtClean="0">
                <a:solidFill>
                  <a:prstClr val="black"/>
                </a:solidFill>
                <a:cs typeface="Arial" charset="0"/>
              </a:rPr>
              <a:t>земельных участков на торгах </a:t>
            </a:r>
            <a:endParaRPr lang="ru-RU" altLang="ru-RU" sz="2400" b="1" dirty="0">
              <a:solidFill>
                <a:prstClr val="black"/>
              </a:solidFill>
              <a:cs typeface="Arial" charset="0"/>
            </a:endParaRPr>
          </a:p>
        </p:txBody>
      </p:sp>
      <p:sp>
        <p:nvSpPr>
          <p:cNvPr id="6151" name="TextBox 6"/>
          <p:cNvSpPr txBox="1">
            <a:spLocks noChangeArrowheads="1"/>
          </p:cNvSpPr>
          <p:nvPr/>
        </p:nvSpPr>
        <p:spPr bwMode="auto">
          <a:xfrm>
            <a:off x="5654675" y="2492378"/>
            <a:ext cx="2731029"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a:solidFill>
                  <a:prstClr val="black"/>
                </a:solidFill>
                <a:cs typeface="Arial" charset="0"/>
              </a:rPr>
              <a:t>Исключения</a:t>
            </a:r>
          </a:p>
        </p:txBody>
      </p:sp>
    </p:spTree>
    <p:extLst>
      <p:ext uri="{BB962C8B-B14F-4D97-AF65-F5344CB8AC3E}">
        <p14:creationId xmlns:p14="http://schemas.microsoft.com/office/powerpoint/2010/main" val="33535780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Заголовок 1"/>
          <p:cNvSpPr>
            <a:spLocks noGrp="1"/>
          </p:cNvSpPr>
          <p:nvPr>
            <p:ph type="title" idx="4294967295"/>
          </p:nvPr>
        </p:nvSpPr>
        <p:spPr>
          <a:xfrm>
            <a:off x="856458" y="549277"/>
            <a:ext cx="9049544" cy="917575"/>
          </a:xfrm>
        </p:spPr>
        <p:txBody>
          <a:bodyPr/>
          <a:lstStyle/>
          <a:p>
            <a:pPr eaLnBrk="1" hangingPunct="1"/>
            <a:r>
              <a:rPr lang="ru-RU" altLang="ru-RU" sz="2400" b="1" smtClean="0"/>
              <a:t>Предлагаемый порядок предоставления участков без проведения торгов</a:t>
            </a:r>
            <a:endParaRPr lang="ru-RU" altLang="ru-RU" sz="2400" b="1" u="sng" smtClean="0"/>
          </a:p>
        </p:txBody>
      </p:sp>
      <p:graphicFrame>
        <p:nvGraphicFramePr>
          <p:cNvPr id="9" name="Схема 8"/>
          <p:cNvGraphicFramePr/>
          <p:nvPr/>
        </p:nvGraphicFramePr>
        <p:xfrm>
          <a:off x="2144688" y="1196752"/>
          <a:ext cx="10531170"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1" name="TextBox 10"/>
          <p:cNvSpPr txBox="1">
            <a:spLocks noChangeArrowheads="1"/>
          </p:cNvSpPr>
          <p:nvPr/>
        </p:nvSpPr>
        <p:spPr bwMode="auto">
          <a:xfrm>
            <a:off x="3704433" y="1773238"/>
            <a:ext cx="109034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b="1">
                <a:solidFill>
                  <a:prstClr val="black"/>
                </a:solidFill>
                <a:cs typeface="Arial" charset="0"/>
              </a:rPr>
              <a:t>30 дней </a:t>
            </a:r>
          </a:p>
        </p:txBody>
      </p:sp>
      <p:sp>
        <p:nvSpPr>
          <p:cNvPr id="9222" name="TextBox 11"/>
          <p:cNvSpPr txBox="1">
            <a:spLocks noChangeArrowheads="1"/>
          </p:cNvSpPr>
          <p:nvPr/>
        </p:nvSpPr>
        <p:spPr bwMode="auto">
          <a:xfrm>
            <a:off x="5264284" y="2781300"/>
            <a:ext cx="1248569"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Заявитель</a:t>
            </a:r>
            <a:r>
              <a:rPr lang="ru-RU" altLang="ru-RU" sz="1800">
                <a:solidFill>
                  <a:prstClr val="black"/>
                </a:solidFill>
                <a:cs typeface="Arial" charset="0"/>
              </a:rPr>
              <a:t> </a:t>
            </a:r>
          </a:p>
        </p:txBody>
      </p:sp>
      <p:sp>
        <p:nvSpPr>
          <p:cNvPr id="9223" name="TextBox 12"/>
          <p:cNvSpPr txBox="1">
            <a:spLocks noChangeArrowheads="1"/>
          </p:cNvSpPr>
          <p:nvPr/>
        </p:nvSpPr>
        <p:spPr bwMode="auto">
          <a:xfrm>
            <a:off x="8464815" y="1773238"/>
            <a:ext cx="109034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b="1">
                <a:solidFill>
                  <a:prstClr val="black"/>
                </a:solidFill>
                <a:cs typeface="Arial" charset="0"/>
              </a:rPr>
              <a:t>30 дней </a:t>
            </a:r>
          </a:p>
        </p:txBody>
      </p:sp>
      <p:sp>
        <p:nvSpPr>
          <p:cNvPr id="9224" name="TextBox 19"/>
          <p:cNvSpPr txBox="1">
            <a:spLocks noChangeArrowheads="1"/>
          </p:cNvSpPr>
          <p:nvPr/>
        </p:nvSpPr>
        <p:spPr bwMode="auto">
          <a:xfrm>
            <a:off x="6746745" y="2852738"/>
            <a:ext cx="1351756"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Орган власти </a:t>
            </a:r>
          </a:p>
        </p:txBody>
      </p:sp>
      <p:sp>
        <p:nvSpPr>
          <p:cNvPr id="9225" name="TextBox 20"/>
          <p:cNvSpPr txBox="1">
            <a:spLocks noChangeArrowheads="1"/>
          </p:cNvSpPr>
          <p:nvPr/>
        </p:nvSpPr>
        <p:spPr bwMode="auto">
          <a:xfrm>
            <a:off x="8306594" y="2852738"/>
            <a:ext cx="1351756"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Орган власти </a:t>
            </a:r>
          </a:p>
        </p:txBody>
      </p:sp>
      <p:sp>
        <p:nvSpPr>
          <p:cNvPr id="9226" name="TextBox 2"/>
          <p:cNvSpPr txBox="1">
            <a:spLocks noChangeArrowheads="1"/>
          </p:cNvSpPr>
          <p:nvPr/>
        </p:nvSpPr>
        <p:spPr bwMode="auto">
          <a:xfrm>
            <a:off x="7059745" y="1773238"/>
            <a:ext cx="858176"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000" b="1">
                <a:solidFill>
                  <a:prstClr val="black"/>
                </a:solidFill>
                <a:cs typeface="Arial" charset="0"/>
              </a:rPr>
              <a:t>20 дней </a:t>
            </a:r>
          </a:p>
        </p:txBody>
      </p:sp>
      <p:sp>
        <p:nvSpPr>
          <p:cNvPr id="9227" name="TextBox 13"/>
          <p:cNvSpPr txBox="1">
            <a:spLocks noChangeArrowheads="1"/>
          </p:cNvSpPr>
          <p:nvPr/>
        </p:nvSpPr>
        <p:spPr bwMode="auto">
          <a:xfrm>
            <a:off x="3627043" y="2852738"/>
            <a:ext cx="1350036"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Орган власти </a:t>
            </a:r>
          </a:p>
        </p:txBody>
      </p:sp>
      <p:sp>
        <p:nvSpPr>
          <p:cNvPr id="9228" name="TextBox 4"/>
          <p:cNvSpPr txBox="1">
            <a:spLocks noChangeArrowheads="1"/>
          </p:cNvSpPr>
          <p:nvPr/>
        </p:nvSpPr>
        <p:spPr bwMode="auto">
          <a:xfrm>
            <a:off x="2378472" y="2852738"/>
            <a:ext cx="93556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000">
                <a:solidFill>
                  <a:prstClr val="black"/>
                </a:solidFill>
                <a:cs typeface="Arial" charset="0"/>
              </a:rPr>
              <a:t>Заявитель</a:t>
            </a:r>
            <a:r>
              <a:rPr lang="ru-RU" altLang="ru-RU" sz="1200">
                <a:solidFill>
                  <a:prstClr val="black"/>
                </a:solidFill>
                <a:cs typeface="Arial" charset="0"/>
              </a:rPr>
              <a:t> </a:t>
            </a:r>
          </a:p>
        </p:txBody>
      </p:sp>
      <p:sp>
        <p:nvSpPr>
          <p:cNvPr id="9229" name="TextBox 5"/>
          <p:cNvSpPr txBox="1">
            <a:spLocks noChangeArrowheads="1"/>
          </p:cNvSpPr>
          <p:nvPr/>
        </p:nvSpPr>
        <p:spPr bwMode="auto">
          <a:xfrm>
            <a:off x="417613" y="2365417"/>
            <a:ext cx="12485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smtClean="0">
                <a:solidFill>
                  <a:prstClr val="black"/>
                </a:solidFill>
                <a:cs typeface="Arial" charset="0"/>
              </a:rPr>
              <a:t>Участка НЕТ </a:t>
            </a:r>
            <a:endParaRPr lang="ru-RU" altLang="ru-RU" sz="1200" b="1" dirty="0">
              <a:solidFill>
                <a:prstClr val="black"/>
              </a:solidFill>
              <a:cs typeface="Arial" charset="0"/>
            </a:endParaRPr>
          </a:p>
        </p:txBody>
      </p:sp>
      <p:cxnSp>
        <p:nvCxnSpPr>
          <p:cNvPr id="8" name="Прямая со стрелкой 7"/>
          <p:cNvCxnSpPr>
            <a:stCxn id="9229" idx="3"/>
          </p:cNvCxnSpPr>
          <p:nvPr/>
        </p:nvCxnSpPr>
        <p:spPr>
          <a:xfrm flipV="1">
            <a:off x="1666182" y="2492378"/>
            <a:ext cx="400498" cy="11539"/>
          </a:xfrm>
          <a:prstGeom prst="straightConnector1">
            <a:avLst/>
          </a:prstGeom>
          <a:ln w="19050">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9231" name="TextBox 17"/>
          <p:cNvSpPr txBox="1">
            <a:spLocks noChangeArrowheads="1"/>
          </p:cNvSpPr>
          <p:nvPr/>
        </p:nvSpPr>
        <p:spPr bwMode="auto">
          <a:xfrm>
            <a:off x="441989" y="3860113"/>
            <a:ext cx="12485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smtClean="0">
                <a:solidFill>
                  <a:prstClr val="black"/>
                </a:solidFill>
                <a:cs typeface="Arial" charset="0"/>
              </a:rPr>
              <a:t>Участок есть </a:t>
            </a:r>
            <a:endParaRPr lang="ru-RU" altLang="ru-RU" sz="1200" b="1" dirty="0">
              <a:solidFill>
                <a:prstClr val="black"/>
              </a:solidFill>
              <a:cs typeface="Arial" charset="0"/>
            </a:endParaRPr>
          </a:p>
        </p:txBody>
      </p:sp>
      <p:cxnSp>
        <p:nvCxnSpPr>
          <p:cNvPr id="16" name="Прямая соединительная линия 15"/>
          <p:cNvCxnSpPr/>
          <p:nvPr/>
        </p:nvCxnSpPr>
        <p:spPr>
          <a:xfrm>
            <a:off x="1676799" y="4005263"/>
            <a:ext cx="7254081" cy="0"/>
          </a:xfrm>
          <a:prstGeom prst="line">
            <a:avLst/>
          </a:prstGeom>
          <a:ln w="19050" cap="flat">
            <a:solidFill>
              <a:schemeClr val="tx1"/>
            </a:solidFill>
            <a:prstDash val="dash"/>
            <a:round/>
          </a:ln>
          <a:effectLst/>
        </p:spPr>
        <p:style>
          <a:lnRef idx="2">
            <a:schemeClr val="accent1"/>
          </a:lnRef>
          <a:fillRef idx="0">
            <a:schemeClr val="accent1"/>
          </a:fillRef>
          <a:effectRef idx="1">
            <a:schemeClr val="accent1"/>
          </a:effectRef>
          <a:fontRef idx="minor">
            <a:schemeClr val="tx1"/>
          </a:fontRef>
        </p:style>
      </p:cxnSp>
      <p:cxnSp>
        <p:nvCxnSpPr>
          <p:cNvPr id="19" name="Прямая со стрелкой 18"/>
          <p:cNvCxnSpPr/>
          <p:nvPr/>
        </p:nvCxnSpPr>
        <p:spPr>
          <a:xfrm flipV="1">
            <a:off x="8930879" y="3213101"/>
            <a:ext cx="0" cy="792163"/>
          </a:xfrm>
          <a:prstGeom prst="straightConnector1">
            <a:avLst/>
          </a:prstGeom>
          <a:ln w="19050">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9234" name="TextBox 22"/>
          <p:cNvSpPr txBox="1">
            <a:spLocks noChangeArrowheads="1"/>
          </p:cNvSpPr>
          <p:nvPr/>
        </p:nvSpPr>
        <p:spPr bwMode="auto">
          <a:xfrm>
            <a:off x="5420783" y="1773238"/>
            <a:ext cx="1171179"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000" b="1">
                <a:solidFill>
                  <a:prstClr val="black"/>
                </a:solidFill>
                <a:cs typeface="Arial" charset="0"/>
              </a:rPr>
              <a:t>По договору </a:t>
            </a:r>
          </a:p>
        </p:txBody>
      </p:sp>
      <p:sp>
        <p:nvSpPr>
          <p:cNvPr id="9235" name="TextBox 27"/>
          <p:cNvSpPr txBox="1">
            <a:spLocks noChangeArrowheads="1"/>
          </p:cNvSpPr>
          <p:nvPr/>
        </p:nvSpPr>
        <p:spPr bwMode="auto">
          <a:xfrm>
            <a:off x="428230" y="3209927"/>
            <a:ext cx="1405069"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a:solidFill>
                  <a:prstClr val="black"/>
                </a:solidFill>
                <a:cs typeface="Arial" charset="0"/>
              </a:rPr>
              <a:t>У участка нет точных границ </a:t>
            </a:r>
          </a:p>
        </p:txBody>
      </p:sp>
      <p:cxnSp>
        <p:nvCxnSpPr>
          <p:cNvPr id="30" name="Прямая соединительная линия 29"/>
          <p:cNvCxnSpPr/>
          <p:nvPr/>
        </p:nvCxnSpPr>
        <p:spPr>
          <a:xfrm flipV="1">
            <a:off x="1676799" y="3441700"/>
            <a:ext cx="2651919" cy="6350"/>
          </a:xfrm>
          <a:prstGeom prst="line">
            <a:avLst/>
          </a:prstGeom>
          <a:ln w="19050" cap="flat">
            <a:solidFill>
              <a:schemeClr val="tx1"/>
            </a:solidFill>
            <a:prstDash val="dash"/>
            <a:round/>
          </a:ln>
          <a:effectLst/>
        </p:spPr>
        <p:style>
          <a:lnRef idx="2">
            <a:schemeClr val="accent1"/>
          </a:lnRef>
          <a:fillRef idx="0">
            <a:schemeClr val="accent1"/>
          </a:fillRef>
          <a:effectRef idx="1">
            <a:schemeClr val="accent1"/>
          </a:effectRef>
          <a:fontRef idx="minor">
            <a:schemeClr val="tx1"/>
          </a:fontRef>
        </p:style>
      </p:cxnSp>
      <p:cxnSp>
        <p:nvCxnSpPr>
          <p:cNvPr id="31" name="Прямая со стрелкой 30"/>
          <p:cNvCxnSpPr/>
          <p:nvPr/>
        </p:nvCxnSpPr>
        <p:spPr>
          <a:xfrm flipV="1">
            <a:off x="4328716" y="3213100"/>
            <a:ext cx="0" cy="234950"/>
          </a:xfrm>
          <a:prstGeom prst="straightConnector1">
            <a:avLst/>
          </a:prstGeom>
          <a:ln w="19050">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9238" name="TextBox 45"/>
          <p:cNvSpPr txBox="1">
            <a:spLocks noChangeArrowheads="1"/>
          </p:cNvSpPr>
          <p:nvPr/>
        </p:nvSpPr>
        <p:spPr bwMode="auto">
          <a:xfrm>
            <a:off x="441989" y="4765675"/>
            <a:ext cx="903578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50000"/>
              </a:lnSpc>
              <a:buFont typeface="Arial" charset="0"/>
              <a:buChar char="•"/>
            </a:pPr>
            <a:r>
              <a:rPr lang="ru-RU" altLang="ru-RU" sz="1400" i="1">
                <a:solidFill>
                  <a:prstClr val="black"/>
                </a:solidFill>
                <a:cs typeface="Arial" charset="0"/>
              </a:rPr>
              <a:t>Вводится порядок предоставления сформированного участка и участка без точных границ </a:t>
            </a:r>
          </a:p>
          <a:p>
            <a:pPr>
              <a:lnSpc>
                <a:spcPct val="150000"/>
              </a:lnSpc>
              <a:buFont typeface="Arial" charset="0"/>
              <a:buChar char="•"/>
            </a:pPr>
            <a:r>
              <a:rPr lang="ru-RU" altLang="ru-RU" sz="1400" i="1">
                <a:solidFill>
                  <a:prstClr val="black"/>
                </a:solidFill>
                <a:cs typeface="Arial" charset="0"/>
              </a:rPr>
              <a:t>Устанавливаются сроки принятия всех  решений</a:t>
            </a:r>
          </a:p>
          <a:p>
            <a:pPr>
              <a:lnSpc>
                <a:spcPct val="150000"/>
              </a:lnSpc>
              <a:buFont typeface="Arial" charset="0"/>
              <a:buChar char="•"/>
            </a:pPr>
            <a:r>
              <a:rPr lang="ru-RU" altLang="ru-RU" sz="1400" i="1">
                <a:solidFill>
                  <a:prstClr val="black"/>
                </a:solidFill>
                <a:cs typeface="Arial" charset="0"/>
              </a:rPr>
              <a:t>Устанавливаются основания для отказа в принятии всех решений </a:t>
            </a:r>
          </a:p>
          <a:p>
            <a:pPr>
              <a:lnSpc>
                <a:spcPct val="150000"/>
              </a:lnSpc>
              <a:buFont typeface="Arial" charset="0"/>
              <a:buChar char="•"/>
            </a:pPr>
            <a:r>
              <a:rPr lang="ru-RU" altLang="ru-RU" sz="1400" i="1">
                <a:solidFill>
                  <a:prstClr val="black"/>
                </a:solidFill>
                <a:cs typeface="Arial" charset="0"/>
              </a:rPr>
              <a:t>Исключается решение об образовании участка, как дублирующее  решение об утверждении схемы </a:t>
            </a:r>
          </a:p>
          <a:p>
            <a:pPr>
              <a:lnSpc>
                <a:spcPct val="150000"/>
              </a:lnSpc>
              <a:buFont typeface="Arial" charset="0"/>
              <a:buChar char="•"/>
            </a:pPr>
            <a:r>
              <a:rPr lang="ru-RU" altLang="ru-RU" sz="1400" i="1">
                <a:solidFill>
                  <a:prstClr val="black"/>
                </a:solidFill>
                <a:cs typeface="Arial" charset="0"/>
              </a:rPr>
              <a:t>Исключается подготовка и согласование акта выбора  земельного участка </a:t>
            </a:r>
          </a:p>
          <a:p>
            <a:pPr>
              <a:buFont typeface="Arial" charset="0"/>
              <a:buChar char="•"/>
            </a:pPr>
            <a:endParaRPr lang="ru-RU" altLang="ru-RU" sz="1200" i="1">
              <a:solidFill>
                <a:prstClr val="black"/>
              </a:solidFill>
              <a:cs typeface="Arial" charset="0"/>
            </a:endParaRPr>
          </a:p>
        </p:txBody>
      </p:sp>
      <p:sp>
        <p:nvSpPr>
          <p:cNvPr id="9239" name="TextBox 9"/>
          <p:cNvSpPr txBox="1">
            <a:spLocks noChangeArrowheads="1"/>
          </p:cNvSpPr>
          <p:nvPr/>
        </p:nvSpPr>
        <p:spPr bwMode="auto">
          <a:xfrm>
            <a:off x="441989" y="4389441"/>
            <a:ext cx="903578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800" u="sng">
                <a:solidFill>
                  <a:prstClr val="black"/>
                </a:solidFill>
                <a:cs typeface="Arial" charset="0"/>
              </a:rPr>
              <a:t>Преимущества по сравнению с действующим порядком:  </a:t>
            </a:r>
          </a:p>
        </p:txBody>
      </p:sp>
    </p:spTree>
    <p:extLst>
      <p:ext uri="{BB962C8B-B14F-4D97-AF65-F5344CB8AC3E}">
        <p14:creationId xmlns:p14="http://schemas.microsoft.com/office/powerpoint/2010/main" val="16188236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662523" y="188640"/>
            <a:ext cx="8330671" cy="1008112"/>
          </a:xfrm>
        </p:spPr>
        <p:txBody>
          <a:bodyPr>
            <a:normAutofit fontScale="90000"/>
          </a:bodyPr>
          <a:lstStyle/>
          <a:p>
            <a:pPr algn="ctr"/>
            <a:r>
              <a:rPr lang="ru-RU" altLang="ru-RU" sz="2400" dirty="0"/>
              <a:t> </a:t>
            </a:r>
            <a:br>
              <a:rPr lang="ru-RU" altLang="ru-RU" sz="2400" dirty="0"/>
            </a:br>
            <a:r>
              <a:rPr lang="ru-RU" altLang="ru-RU" sz="2400" dirty="0"/>
              <a:t>Особенности  </a:t>
            </a:r>
            <a:r>
              <a:rPr lang="ru-RU" altLang="ru-RU" sz="2400" dirty="0" smtClean="0"/>
              <a:t>проведения аукциона </a:t>
            </a:r>
            <a:r>
              <a:rPr lang="ru-RU" altLang="ru-RU" sz="2400" dirty="0"/>
              <a:t>по продаже земельного </a:t>
            </a:r>
            <a:r>
              <a:rPr lang="ru-RU" altLang="ru-RU" sz="2400" dirty="0" smtClean="0"/>
              <a:t>участка или </a:t>
            </a:r>
            <a:r>
              <a:rPr lang="ru-RU" altLang="ru-RU" sz="2400" dirty="0"/>
              <a:t>аукциона на право заключения договора аренды земельного </a:t>
            </a:r>
            <a:r>
              <a:rPr lang="ru-RU" altLang="ru-RU" sz="2400" dirty="0" smtClean="0"/>
              <a:t>участка</a:t>
            </a:r>
            <a:br>
              <a:rPr lang="ru-RU" altLang="ru-RU" sz="2400" dirty="0" smtClean="0"/>
            </a:br>
            <a:r>
              <a:rPr lang="ru-RU" altLang="ru-RU" sz="2400" dirty="0" smtClean="0"/>
              <a:t> </a:t>
            </a:r>
            <a:endParaRPr lang="ru-RU" altLang="ru-RU" sz="2400" dirty="0"/>
          </a:p>
        </p:txBody>
      </p:sp>
      <p:sp>
        <p:nvSpPr>
          <p:cNvPr id="5123" name="Объект 2"/>
          <p:cNvSpPr>
            <a:spLocks noGrp="1"/>
          </p:cNvSpPr>
          <p:nvPr>
            <p:ph idx="4294967295"/>
          </p:nvPr>
        </p:nvSpPr>
        <p:spPr>
          <a:xfrm>
            <a:off x="200472" y="1484784"/>
            <a:ext cx="9289032" cy="5256584"/>
          </a:xfrm>
        </p:spPr>
        <p:txBody>
          <a:bodyPr>
            <a:normAutofit fontScale="32500" lnSpcReduction="20000"/>
          </a:bodyPr>
          <a:lstStyle/>
          <a:p>
            <a:pPr algn="just"/>
            <a:r>
              <a:rPr lang="ru-RU" altLang="ru-RU" sz="3500" dirty="0" smtClean="0"/>
              <a:t>     </a:t>
            </a:r>
            <a:r>
              <a:rPr lang="ru-RU" altLang="ru-RU" sz="4900" dirty="0" smtClean="0"/>
              <a:t> </a:t>
            </a:r>
            <a:r>
              <a:rPr lang="ru-RU" altLang="ru-RU" sz="4300" dirty="0" smtClean="0"/>
              <a:t>Проведение </a:t>
            </a:r>
            <a:r>
              <a:rPr lang="ru-RU" altLang="ru-RU" sz="4300" dirty="0"/>
              <a:t>аукциона, а также образование земельного участка </a:t>
            </a:r>
            <a:r>
              <a:rPr lang="ru-RU" altLang="ru-RU" sz="4300" dirty="0" smtClean="0"/>
              <a:t>может </a:t>
            </a:r>
            <a:r>
              <a:rPr lang="ru-RU" altLang="ru-RU" sz="4300" dirty="0"/>
              <a:t>осуществляться </a:t>
            </a:r>
            <a:r>
              <a:rPr lang="ru-RU" altLang="ru-RU" sz="4300" b="1" u="sng" dirty="0"/>
              <a:t>по инициативе заинтересованных</a:t>
            </a:r>
            <a:r>
              <a:rPr lang="ru-RU" altLang="ru-RU" sz="4300" dirty="0"/>
              <a:t> в предоставлении земельного участка гражданина или </a:t>
            </a:r>
            <a:r>
              <a:rPr lang="ru-RU" altLang="ru-RU" sz="4300" dirty="0" smtClean="0"/>
              <a:t>юр. лица</a:t>
            </a:r>
          </a:p>
          <a:p>
            <a:pPr algn="just"/>
            <a:r>
              <a:rPr lang="ru-RU" altLang="ru-RU" sz="4300" dirty="0"/>
              <a:t>      </a:t>
            </a:r>
            <a:r>
              <a:rPr lang="ru-RU" altLang="ru-RU" sz="4300" dirty="0" smtClean="0"/>
              <a:t>Начальной </a:t>
            </a:r>
            <a:r>
              <a:rPr lang="ru-RU" altLang="ru-RU" sz="4300" dirty="0"/>
              <a:t>ценой предмета аукциона по продаже земельного участка является по выбору уполномоченного органа </a:t>
            </a:r>
            <a:r>
              <a:rPr lang="ru-RU" altLang="ru-RU" sz="4300" b="1" u="sng" dirty="0"/>
              <a:t>рыночная стоимость </a:t>
            </a:r>
            <a:r>
              <a:rPr lang="ru-RU" altLang="ru-RU" sz="4300" dirty="0"/>
              <a:t>такого </a:t>
            </a:r>
            <a:r>
              <a:rPr lang="ru-RU" altLang="ru-RU" sz="4300" dirty="0" smtClean="0"/>
              <a:t>земельного </a:t>
            </a:r>
            <a:r>
              <a:rPr lang="ru-RU" altLang="ru-RU" sz="4300" dirty="0"/>
              <a:t>участка или </a:t>
            </a:r>
            <a:r>
              <a:rPr lang="ru-RU" altLang="ru-RU" sz="4300" b="1" u="sng" dirty="0"/>
              <a:t>кадастровая стоимость </a:t>
            </a:r>
            <a:r>
              <a:rPr lang="ru-RU" altLang="ru-RU" sz="4300" dirty="0"/>
              <a:t>такого земельного </a:t>
            </a:r>
            <a:r>
              <a:rPr lang="ru-RU" altLang="ru-RU" sz="4300" dirty="0" smtClean="0"/>
              <a:t>участка</a:t>
            </a:r>
          </a:p>
          <a:p>
            <a:pPr algn="just"/>
            <a:r>
              <a:rPr lang="ru-RU" altLang="ru-RU" sz="2800" dirty="0"/>
              <a:t> </a:t>
            </a:r>
            <a:r>
              <a:rPr lang="ru-RU" altLang="ru-RU" sz="2800" dirty="0" smtClean="0"/>
              <a:t>   </a:t>
            </a:r>
            <a:r>
              <a:rPr lang="ru-RU" altLang="ru-RU" sz="3400" dirty="0" smtClean="0"/>
              <a:t>  (рыночная стоимость определяется в соответствии с ФЗ № 135-ФЗ, кадастровая стоимость если результаты государственной кадастровой оценки утверждены не ранее чем за пять лет до даты принятия решения о проведении аукциона)</a:t>
            </a:r>
          </a:p>
          <a:p>
            <a:pPr algn="just"/>
            <a:r>
              <a:rPr lang="ru-RU" altLang="ru-RU" sz="1200" dirty="0"/>
              <a:t>      </a:t>
            </a:r>
            <a:r>
              <a:rPr lang="ru-RU" altLang="ru-RU" sz="4900" dirty="0"/>
              <a:t>       </a:t>
            </a:r>
            <a:r>
              <a:rPr lang="ru-RU" altLang="ru-RU" sz="4900" dirty="0" smtClean="0"/>
              <a:t> </a:t>
            </a:r>
            <a:r>
              <a:rPr lang="ru-RU" altLang="ru-RU" sz="4300" dirty="0" smtClean="0"/>
              <a:t>Начальная </a:t>
            </a:r>
            <a:r>
              <a:rPr lang="ru-RU" altLang="ru-RU" sz="4300" dirty="0"/>
              <a:t>цена предмета аукциона на право заключения договора аренды земельного участка устанавливается по выбору уполномоченного органа в размере </a:t>
            </a:r>
            <a:r>
              <a:rPr lang="ru-RU" altLang="ru-RU" sz="4300" b="1" u="sng" dirty="0"/>
              <a:t>ежегодной арендной платы</a:t>
            </a:r>
            <a:r>
              <a:rPr lang="ru-RU" altLang="ru-RU" sz="4300" b="1" dirty="0"/>
              <a:t>, определенной по результатам рыночной оценки </a:t>
            </a:r>
            <a:r>
              <a:rPr lang="ru-RU" altLang="ru-RU" sz="4300" b="1" dirty="0" smtClean="0"/>
              <a:t>или </a:t>
            </a:r>
            <a:r>
              <a:rPr lang="ru-RU" altLang="ru-RU" sz="4300" b="1" dirty="0"/>
              <a:t>в размере </a:t>
            </a:r>
            <a:r>
              <a:rPr lang="ru-RU" altLang="ru-RU" sz="4300" b="1" u="sng" dirty="0"/>
              <a:t>не менее полутора процентов </a:t>
            </a:r>
            <a:r>
              <a:rPr lang="ru-RU" altLang="ru-RU" sz="4300" b="1" dirty="0"/>
              <a:t>кадастровой стоимости такого земельного </a:t>
            </a:r>
            <a:r>
              <a:rPr lang="ru-RU" altLang="ru-RU" sz="4300" b="1" dirty="0" smtClean="0"/>
              <a:t>участка</a:t>
            </a:r>
          </a:p>
          <a:p>
            <a:pPr algn="just"/>
            <a:r>
              <a:rPr lang="ru-RU" altLang="ru-RU" sz="3500" dirty="0"/>
              <a:t> </a:t>
            </a:r>
            <a:r>
              <a:rPr lang="ru-RU" altLang="ru-RU" sz="3500" dirty="0" smtClean="0"/>
              <a:t>     </a:t>
            </a:r>
            <a:r>
              <a:rPr lang="ru-RU" altLang="ru-RU" sz="4300" dirty="0" smtClean="0"/>
              <a:t>Извещение </a:t>
            </a:r>
            <a:r>
              <a:rPr lang="ru-RU" altLang="ru-RU" sz="4300" dirty="0"/>
              <a:t>о проведении аукциона размещается на официальном сайте Российской Федерации в информационно-телекоммуникационной сети </a:t>
            </a:r>
            <a:r>
              <a:rPr lang="ru-RU" altLang="ru-RU" sz="4300" dirty="0" smtClean="0"/>
              <a:t>«Интернет» </a:t>
            </a:r>
            <a:r>
              <a:rPr lang="en-US" altLang="ru-RU" sz="4300" b="1" u="sng" dirty="0" smtClean="0"/>
              <a:t>torgi.gov.ru</a:t>
            </a:r>
            <a:endParaRPr lang="ru-RU" altLang="ru-RU" sz="4300" b="1" u="sng" dirty="0"/>
          </a:p>
          <a:p>
            <a:pPr algn="just"/>
            <a:r>
              <a:rPr lang="en-US" altLang="ru-RU" sz="4300" dirty="0" smtClean="0"/>
              <a:t>      </a:t>
            </a:r>
            <a:r>
              <a:rPr lang="ru-RU" altLang="ru-RU" sz="4300" dirty="0" smtClean="0"/>
              <a:t>Возможность заключения соответствующего договора с лицом подавшим </a:t>
            </a:r>
            <a:r>
              <a:rPr lang="ru-RU" altLang="ru-RU" sz="4300" b="1" u="sng" dirty="0"/>
              <a:t>единственную заявку на участие в аукционе</a:t>
            </a:r>
            <a:r>
              <a:rPr lang="ru-RU" altLang="ru-RU" sz="4300" dirty="0"/>
              <a:t>, </a:t>
            </a:r>
            <a:r>
              <a:rPr lang="ru-RU" altLang="ru-RU" sz="4300" dirty="0" smtClean="0"/>
              <a:t>с заявителем, признанным </a:t>
            </a:r>
            <a:r>
              <a:rPr lang="ru-RU" altLang="ru-RU" sz="4300" dirty="0"/>
              <a:t>единственным участником аукциона, или </a:t>
            </a:r>
            <a:r>
              <a:rPr lang="ru-RU" altLang="ru-RU" sz="4300" dirty="0" smtClean="0"/>
              <a:t>единственным принявшим </a:t>
            </a:r>
            <a:r>
              <a:rPr lang="ru-RU" altLang="ru-RU" sz="4300" dirty="0"/>
              <a:t>участие в </a:t>
            </a:r>
            <a:r>
              <a:rPr lang="ru-RU" altLang="ru-RU" sz="4300" dirty="0" smtClean="0"/>
              <a:t>аукционе</a:t>
            </a:r>
            <a:r>
              <a:rPr lang="ru-RU" altLang="ru-RU" sz="2800" dirty="0" smtClean="0"/>
              <a:t>  (ранее только жилищное строительство)</a:t>
            </a:r>
          </a:p>
          <a:p>
            <a:pPr algn="just"/>
            <a:r>
              <a:rPr lang="ru-RU" altLang="ru-RU" sz="3500" dirty="0" smtClean="0"/>
              <a:t>     </a:t>
            </a:r>
            <a:r>
              <a:rPr lang="ru-RU" altLang="ru-RU" sz="4300" dirty="0" smtClean="0"/>
              <a:t> Сведения </a:t>
            </a:r>
            <a:r>
              <a:rPr lang="ru-RU" altLang="ru-RU" sz="4300" dirty="0"/>
              <a:t>о победителях аукционов, уклонившихся от заключения договора купли-продажи или договора аренды земельного участка, являющегося предметом аукциона, </a:t>
            </a:r>
            <a:r>
              <a:rPr lang="ru-RU" altLang="ru-RU" sz="4300" dirty="0" smtClean="0"/>
              <a:t>включаются </a:t>
            </a:r>
            <a:r>
              <a:rPr lang="ru-RU" altLang="ru-RU" sz="4300" dirty="0"/>
              <a:t>в </a:t>
            </a:r>
            <a:r>
              <a:rPr lang="ru-RU" altLang="ru-RU" sz="4300" b="1" u="sng" dirty="0" smtClean="0"/>
              <a:t>реестр </a:t>
            </a:r>
            <a:r>
              <a:rPr lang="ru-RU" altLang="ru-RU" sz="4300" b="1" u="sng" dirty="0"/>
              <a:t>недобросовестных участников </a:t>
            </a:r>
            <a:r>
              <a:rPr lang="ru-RU" altLang="ru-RU" sz="4300" b="1" u="sng" dirty="0" smtClean="0"/>
              <a:t>аукциона</a:t>
            </a:r>
            <a:r>
              <a:rPr lang="ru-RU" altLang="ru-RU" sz="2900" dirty="0" smtClean="0"/>
              <a:t>  (заявитель </a:t>
            </a:r>
            <a:r>
              <a:rPr lang="ru-RU" altLang="ru-RU" sz="2900" dirty="0"/>
              <a:t>не допускается к участию в </a:t>
            </a:r>
            <a:r>
              <a:rPr lang="ru-RU" altLang="ru-RU" sz="2900" dirty="0" smtClean="0"/>
              <a:t>аукционе если о таком лице имеются сведения в реестре;  сведения содержатся в реестре 2 года; порядок ведения реестра устанавливается ФАС России)</a:t>
            </a:r>
          </a:p>
          <a:p>
            <a:pPr algn="just"/>
            <a:r>
              <a:rPr lang="ru-RU" altLang="ru-RU" sz="2900" dirty="0"/>
              <a:t> </a:t>
            </a:r>
            <a:r>
              <a:rPr lang="ru-RU" altLang="ru-RU" sz="2900" dirty="0" smtClean="0"/>
              <a:t>     </a:t>
            </a:r>
            <a:r>
              <a:rPr lang="ru-RU" altLang="ru-RU" sz="4300" dirty="0" smtClean="0"/>
              <a:t> Возможность проведения электронных аукционов (порядок устанавливается федеральным законодательством)</a:t>
            </a:r>
            <a:endParaRPr lang="ru-RU" altLang="ru-RU" sz="4300" dirty="0"/>
          </a:p>
        </p:txBody>
      </p:sp>
    </p:spTree>
    <p:extLst>
      <p:ext uri="{BB962C8B-B14F-4D97-AF65-F5344CB8AC3E}">
        <p14:creationId xmlns:p14="http://schemas.microsoft.com/office/powerpoint/2010/main" val="4796396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Заголовок 1"/>
          <p:cNvSpPr>
            <a:spLocks noGrp="1"/>
          </p:cNvSpPr>
          <p:nvPr>
            <p:ph type="title" idx="4294967295"/>
          </p:nvPr>
        </p:nvSpPr>
        <p:spPr>
          <a:xfrm>
            <a:off x="635463" y="318272"/>
            <a:ext cx="8621316" cy="917575"/>
          </a:xfrm>
        </p:spPr>
        <p:txBody>
          <a:bodyPr/>
          <a:lstStyle/>
          <a:p>
            <a:pPr algn="ctr" eaLnBrk="1" hangingPunct="1"/>
            <a:r>
              <a:rPr lang="ru-RU" altLang="ru-RU" sz="2400" b="1" dirty="0" smtClean="0"/>
              <a:t>Предлагаемый порядок организации аукциона по заявлениям граждан и юридических лиц</a:t>
            </a:r>
            <a:endParaRPr lang="ru-RU" altLang="ru-RU" sz="2400" b="1" u="sng" dirty="0" smtClean="0"/>
          </a:p>
        </p:txBody>
      </p:sp>
      <p:graphicFrame>
        <p:nvGraphicFramePr>
          <p:cNvPr id="9" name="Схема 8"/>
          <p:cNvGraphicFramePr/>
          <p:nvPr/>
        </p:nvGraphicFramePr>
        <p:xfrm>
          <a:off x="1988672" y="1196752"/>
          <a:ext cx="10687187"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3" name="TextBox 10"/>
          <p:cNvSpPr txBox="1">
            <a:spLocks noChangeArrowheads="1"/>
          </p:cNvSpPr>
          <p:nvPr/>
        </p:nvSpPr>
        <p:spPr bwMode="auto">
          <a:xfrm>
            <a:off x="3626180" y="1765303"/>
            <a:ext cx="109034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b="1" dirty="0" smtClean="0">
                <a:solidFill>
                  <a:prstClr val="black"/>
                </a:solidFill>
                <a:cs typeface="Arial" charset="0"/>
              </a:rPr>
              <a:t>2 месяца </a:t>
            </a:r>
            <a:endParaRPr lang="ru-RU" altLang="ru-RU" sz="1000" b="1" dirty="0">
              <a:solidFill>
                <a:prstClr val="black"/>
              </a:solidFill>
              <a:cs typeface="Arial" charset="0"/>
            </a:endParaRPr>
          </a:p>
        </p:txBody>
      </p:sp>
      <p:sp>
        <p:nvSpPr>
          <p:cNvPr id="7174" name="TextBox 11"/>
          <p:cNvSpPr txBox="1">
            <a:spLocks noChangeArrowheads="1"/>
          </p:cNvSpPr>
          <p:nvPr/>
        </p:nvSpPr>
        <p:spPr bwMode="auto">
          <a:xfrm>
            <a:off x="5109503" y="2792413"/>
            <a:ext cx="1248569"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Заявитель</a:t>
            </a:r>
            <a:r>
              <a:rPr lang="ru-RU" altLang="ru-RU" sz="1800">
                <a:solidFill>
                  <a:prstClr val="black"/>
                </a:solidFill>
                <a:cs typeface="Arial" charset="0"/>
              </a:rPr>
              <a:t> </a:t>
            </a:r>
          </a:p>
        </p:txBody>
      </p:sp>
      <p:sp>
        <p:nvSpPr>
          <p:cNvPr id="7175" name="TextBox 12"/>
          <p:cNvSpPr txBox="1">
            <a:spLocks noChangeArrowheads="1"/>
          </p:cNvSpPr>
          <p:nvPr/>
        </p:nvSpPr>
        <p:spPr bwMode="auto">
          <a:xfrm>
            <a:off x="8464815" y="1773238"/>
            <a:ext cx="109034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b="1">
                <a:solidFill>
                  <a:prstClr val="black"/>
                </a:solidFill>
                <a:cs typeface="Arial" charset="0"/>
              </a:rPr>
              <a:t>3 месяца </a:t>
            </a:r>
          </a:p>
        </p:txBody>
      </p:sp>
      <p:sp>
        <p:nvSpPr>
          <p:cNvPr id="7176" name="TextBox 19"/>
          <p:cNvSpPr txBox="1">
            <a:spLocks noChangeArrowheads="1"/>
          </p:cNvSpPr>
          <p:nvPr/>
        </p:nvSpPr>
        <p:spPr bwMode="auto">
          <a:xfrm>
            <a:off x="6746745" y="2852738"/>
            <a:ext cx="1351756"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Орган власти </a:t>
            </a:r>
          </a:p>
        </p:txBody>
      </p:sp>
      <p:sp>
        <p:nvSpPr>
          <p:cNvPr id="7177" name="TextBox 20"/>
          <p:cNvSpPr txBox="1">
            <a:spLocks noChangeArrowheads="1"/>
          </p:cNvSpPr>
          <p:nvPr/>
        </p:nvSpPr>
        <p:spPr bwMode="auto">
          <a:xfrm>
            <a:off x="8306594" y="2852738"/>
            <a:ext cx="1351756"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Орган власти </a:t>
            </a:r>
          </a:p>
        </p:txBody>
      </p:sp>
      <p:sp>
        <p:nvSpPr>
          <p:cNvPr id="7178" name="TextBox 2"/>
          <p:cNvSpPr txBox="1">
            <a:spLocks noChangeArrowheads="1"/>
          </p:cNvSpPr>
          <p:nvPr/>
        </p:nvSpPr>
        <p:spPr bwMode="auto">
          <a:xfrm>
            <a:off x="6994395" y="1765303"/>
            <a:ext cx="856456"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000" b="1">
                <a:solidFill>
                  <a:prstClr val="black"/>
                </a:solidFill>
                <a:cs typeface="Arial" charset="0"/>
              </a:rPr>
              <a:t>20 дней </a:t>
            </a:r>
          </a:p>
        </p:txBody>
      </p:sp>
      <p:sp>
        <p:nvSpPr>
          <p:cNvPr id="7179" name="TextBox 13"/>
          <p:cNvSpPr txBox="1">
            <a:spLocks noChangeArrowheads="1"/>
          </p:cNvSpPr>
          <p:nvPr/>
        </p:nvSpPr>
        <p:spPr bwMode="auto">
          <a:xfrm>
            <a:off x="3496339" y="2860678"/>
            <a:ext cx="1350036"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000">
                <a:solidFill>
                  <a:prstClr val="black"/>
                </a:solidFill>
                <a:cs typeface="Arial" charset="0"/>
              </a:rPr>
              <a:t>Орган власти </a:t>
            </a:r>
          </a:p>
        </p:txBody>
      </p:sp>
      <p:sp>
        <p:nvSpPr>
          <p:cNvPr id="7180" name="TextBox 4"/>
          <p:cNvSpPr txBox="1">
            <a:spLocks noChangeArrowheads="1"/>
          </p:cNvSpPr>
          <p:nvPr/>
        </p:nvSpPr>
        <p:spPr bwMode="auto">
          <a:xfrm>
            <a:off x="2180697" y="2835278"/>
            <a:ext cx="93556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000">
                <a:solidFill>
                  <a:prstClr val="black"/>
                </a:solidFill>
                <a:cs typeface="Arial" charset="0"/>
              </a:rPr>
              <a:t>Заявитель</a:t>
            </a:r>
            <a:r>
              <a:rPr lang="ru-RU" altLang="ru-RU" sz="1200">
                <a:solidFill>
                  <a:prstClr val="black"/>
                </a:solidFill>
                <a:cs typeface="Arial" charset="0"/>
              </a:rPr>
              <a:t> </a:t>
            </a:r>
          </a:p>
        </p:txBody>
      </p:sp>
      <p:sp>
        <p:nvSpPr>
          <p:cNvPr id="7181" name="TextBox 5"/>
          <p:cNvSpPr txBox="1">
            <a:spLocks noChangeArrowheads="1"/>
          </p:cNvSpPr>
          <p:nvPr/>
        </p:nvSpPr>
        <p:spPr bwMode="auto">
          <a:xfrm>
            <a:off x="428229" y="2349655"/>
            <a:ext cx="12485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smtClean="0">
                <a:solidFill>
                  <a:prstClr val="black"/>
                </a:solidFill>
                <a:cs typeface="Arial" charset="0"/>
              </a:rPr>
              <a:t>Участка НЕТ </a:t>
            </a:r>
            <a:endParaRPr lang="ru-RU" altLang="ru-RU" sz="1200" b="1" dirty="0">
              <a:solidFill>
                <a:prstClr val="black"/>
              </a:solidFill>
              <a:cs typeface="Arial" charset="0"/>
            </a:endParaRPr>
          </a:p>
        </p:txBody>
      </p:sp>
      <p:cxnSp>
        <p:nvCxnSpPr>
          <p:cNvPr id="8" name="Прямая со стрелкой 7"/>
          <p:cNvCxnSpPr/>
          <p:nvPr/>
        </p:nvCxnSpPr>
        <p:spPr>
          <a:xfrm flipV="1">
            <a:off x="1449785" y="2484441"/>
            <a:ext cx="467783" cy="15875"/>
          </a:xfrm>
          <a:prstGeom prst="straightConnector1">
            <a:avLst/>
          </a:prstGeom>
          <a:ln w="19050">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7183" name="TextBox 17"/>
          <p:cNvSpPr txBox="1">
            <a:spLocks noChangeArrowheads="1"/>
          </p:cNvSpPr>
          <p:nvPr/>
        </p:nvSpPr>
        <p:spPr bwMode="auto">
          <a:xfrm>
            <a:off x="435109" y="3860413"/>
            <a:ext cx="12485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smtClean="0">
                <a:solidFill>
                  <a:prstClr val="black"/>
                </a:solidFill>
                <a:cs typeface="Arial" charset="0"/>
              </a:rPr>
              <a:t>Участок есть </a:t>
            </a:r>
            <a:endParaRPr lang="ru-RU" altLang="ru-RU" sz="1200" b="1" dirty="0">
              <a:solidFill>
                <a:prstClr val="black"/>
              </a:solidFill>
              <a:cs typeface="Arial" charset="0"/>
            </a:endParaRPr>
          </a:p>
        </p:txBody>
      </p:sp>
      <p:cxnSp>
        <p:nvCxnSpPr>
          <p:cNvPr id="16" name="Прямая соединительная линия 15"/>
          <p:cNvCxnSpPr/>
          <p:nvPr/>
        </p:nvCxnSpPr>
        <p:spPr>
          <a:xfrm>
            <a:off x="1676799" y="4005263"/>
            <a:ext cx="7254081" cy="0"/>
          </a:xfrm>
          <a:prstGeom prst="line">
            <a:avLst/>
          </a:prstGeom>
          <a:ln w="19050" cap="flat">
            <a:solidFill>
              <a:schemeClr val="tx1"/>
            </a:solidFill>
            <a:prstDash val="dash"/>
            <a:round/>
          </a:ln>
          <a:effectLst/>
        </p:spPr>
        <p:style>
          <a:lnRef idx="2">
            <a:schemeClr val="accent1"/>
          </a:lnRef>
          <a:fillRef idx="0">
            <a:schemeClr val="accent1"/>
          </a:fillRef>
          <a:effectRef idx="1">
            <a:schemeClr val="accent1"/>
          </a:effectRef>
          <a:fontRef idx="minor">
            <a:schemeClr val="tx1"/>
          </a:fontRef>
        </p:style>
      </p:cxnSp>
      <p:cxnSp>
        <p:nvCxnSpPr>
          <p:cNvPr id="19" name="Прямая со стрелкой 18"/>
          <p:cNvCxnSpPr/>
          <p:nvPr/>
        </p:nvCxnSpPr>
        <p:spPr>
          <a:xfrm flipV="1">
            <a:off x="8930879" y="3213101"/>
            <a:ext cx="0" cy="792163"/>
          </a:xfrm>
          <a:prstGeom prst="straightConnector1">
            <a:avLst/>
          </a:prstGeom>
          <a:ln w="19050">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7186" name="TextBox 22"/>
          <p:cNvSpPr txBox="1">
            <a:spLocks noChangeArrowheads="1"/>
          </p:cNvSpPr>
          <p:nvPr/>
        </p:nvSpPr>
        <p:spPr bwMode="auto">
          <a:xfrm>
            <a:off x="5302120" y="1773238"/>
            <a:ext cx="117289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000" b="1">
                <a:solidFill>
                  <a:prstClr val="black"/>
                </a:solidFill>
                <a:cs typeface="Arial" charset="0"/>
              </a:rPr>
              <a:t>По договору </a:t>
            </a:r>
          </a:p>
        </p:txBody>
      </p:sp>
      <p:sp>
        <p:nvSpPr>
          <p:cNvPr id="7187" name="TextBox 27"/>
          <p:cNvSpPr txBox="1">
            <a:spLocks noChangeArrowheads="1"/>
          </p:cNvSpPr>
          <p:nvPr/>
        </p:nvSpPr>
        <p:spPr bwMode="auto">
          <a:xfrm>
            <a:off x="428230" y="3209927"/>
            <a:ext cx="1405069"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a:solidFill>
                  <a:prstClr val="black"/>
                </a:solidFill>
                <a:cs typeface="Arial" charset="0"/>
              </a:rPr>
              <a:t>У участка нет точных границ </a:t>
            </a:r>
          </a:p>
        </p:txBody>
      </p:sp>
      <p:cxnSp>
        <p:nvCxnSpPr>
          <p:cNvPr id="30" name="Прямая соединительная линия 29"/>
          <p:cNvCxnSpPr/>
          <p:nvPr/>
        </p:nvCxnSpPr>
        <p:spPr>
          <a:xfrm flipV="1">
            <a:off x="1676798" y="3440116"/>
            <a:ext cx="2572808" cy="7937"/>
          </a:xfrm>
          <a:prstGeom prst="line">
            <a:avLst/>
          </a:prstGeom>
          <a:ln w="19050" cap="flat">
            <a:solidFill>
              <a:schemeClr val="tx1"/>
            </a:solidFill>
            <a:prstDash val="dash"/>
            <a:round/>
          </a:ln>
          <a:effectLst/>
        </p:spPr>
        <p:style>
          <a:lnRef idx="2">
            <a:schemeClr val="accent1"/>
          </a:lnRef>
          <a:fillRef idx="0">
            <a:schemeClr val="accent1"/>
          </a:fillRef>
          <a:effectRef idx="1">
            <a:schemeClr val="accent1"/>
          </a:effectRef>
          <a:fontRef idx="minor">
            <a:schemeClr val="tx1"/>
          </a:fontRef>
        </p:style>
      </p:cxnSp>
      <p:cxnSp>
        <p:nvCxnSpPr>
          <p:cNvPr id="31" name="Прямая со стрелкой 30"/>
          <p:cNvCxnSpPr/>
          <p:nvPr/>
        </p:nvCxnSpPr>
        <p:spPr>
          <a:xfrm flipV="1">
            <a:off x="4249606" y="3209925"/>
            <a:ext cx="0" cy="230188"/>
          </a:xfrm>
          <a:prstGeom prst="straightConnector1">
            <a:avLst/>
          </a:prstGeom>
          <a:ln w="19050">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7190" name="TextBox 45"/>
          <p:cNvSpPr txBox="1">
            <a:spLocks noChangeArrowheads="1"/>
          </p:cNvSpPr>
          <p:nvPr/>
        </p:nvSpPr>
        <p:spPr bwMode="auto">
          <a:xfrm>
            <a:off x="428231" y="4405313"/>
            <a:ext cx="903578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50000"/>
              </a:lnSpc>
              <a:buFont typeface="Arial" charset="0"/>
              <a:buChar char="•"/>
            </a:pPr>
            <a:r>
              <a:rPr lang="ru-RU" altLang="ru-RU" sz="1400" i="1" dirty="0" smtClean="0">
                <a:solidFill>
                  <a:prstClr val="black"/>
                </a:solidFill>
                <a:cs typeface="Arial" charset="0"/>
              </a:rPr>
              <a:t>устанавливается  </a:t>
            </a:r>
            <a:r>
              <a:rPr lang="ru-RU" altLang="ru-RU" sz="1400" i="1" dirty="0">
                <a:solidFill>
                  <a:prstClr val="black"/>
                </a:solidFill>
                <a:cs typeface="Arial" charset="0"/>
              </a:rPr>
              <a:t>перечень оснований для отказа  в проведении </a:t>
            </a:r>
            <a:r>
              <a:rPr lang="ru-RU" altLang="ru-RU" sz="1400" i="1" dirty="0" smtClean="0">
                <a:solidFill>
                  <a:prstClr val="black"/>
                </a:solidFill>
                <a:cs typeface="Arial" charset="0"/>
              </a:rPr>
              <a:t>аукциона</a:t>
            </a:r>
          </a:p>
          <a:p>
            <a:pPr>
              <a:lnSpc>
                <a:spcPct val="150000"/>
              </a:lnSpc>
              <a:buFont typeface="Arial" charset="0"/>
              <a:buChar char="•"/>
            </a:pPr>
            <a:r>
              <a:rPr lang="ru-RU" altLang="ru-RU" sz="1400" i="1" dirty="0">
                <a:solidFill>
                  <a:prstClr val="black"/>
                </a:solidFill>
                <a:cs typeface="Arial" charset="0"/>
              </a:rPr>
              <a:t> </a:t>
            </a:r>
            <a:r>
              <a:rPr lang="ru-RU" altLang="ru-RU" sz="1400" i="1" dirty="0" smtClean="0">
                <a:solidFill>
                  <a:prstClr val="black"/>
                </a:solidFill>
                <a:cs typeface="Arial" charset="0"/>
              </a:rPr>
              <a:t>предоставление земельного участка для строительства </a:t>
            </a:r>
            <a:r>
              <a:rPr lang="ru-RU" altLang="ru-RU" sz="1400" i="1" dirty="0">
                <a:solidFill>
                  <a:prstClr val="black"/>
                </a:solidFill>
                <a:cs typeface="Arial" charset="0"/>
              </a:rPr>
              <a:t>зданий, </a:t>
            </a:r>
            <a:r>
              <a:rPr lang="ru-RU" altLang="ru-RU" sz="1400" i="1" dirty="0" smtClean="0">
                <a:solidFill>
                  <a:prstClr val="black"/>
                </a:solidFill>
                <a:cs typeface="Arial" charset="0"/>
              </a:rPr>
              <a:t>сооружений осуществляется в аренду, максимальный срок 10 лет (для ИЖС 20 лет, линейные объекты 49 лет)</a:t>
            </a:r>
            <a:endParaRPr lang="ru-RU" altLang="ru-RU" sz="1400" i="1" dirty="0">
              <a:solidFill>
                <a:prstClr val="black"/>
              </a:solidFill>
              <a:cs typeface="Arial" charset="0"/>
            </a:endParaRPr>
          </a:p>
          <a:p>
            <a:pPr>
              <a:lnSpc>
                <a:spcPct val="150000"/>
              </a:lnSpc>
              <a:buFont typeface="Arial" charset="0"/>
              <a:buChar char="•"/>
            </a:pPr>
            <a:endParaRPr lang="ru-RU" altLang="ru-RU" sz="1400" i="1" dirty="0">
              <a:solidFill>
                <a:prstClr val="black"/>
              </a:solidFill>
              <a:cs typeface="Arial" charset="0"/>
            </a:endParaRPr>
          </a:p>
          <a:p>
            <a:pPr>
              <a:buFont typeface="Arial" charset="0"/>
              <a:buChar char="•"/>
            </a:pPr>
            <a:endParaRPr lang="ru-RU" altLang="ru-RU" sz="1200" i="1" dirty="0">
              <a:solidFill>
                <a:prstClr val="black"/>
              </a:solidFill>
              <a:cs typeface="Arial" charset="0"/>
            </a:endParaRPr>
          </a:p>
        </p:txBody>
      </p:sp>
    </p:spTree>
    <p:extLst>
      <p:ext uri="{BB962C8B-B14F-4D97-AF65-F5344CB8AC3E}">
        <p14:creationId xmlns:p14="http://schemas.microsoft.com/office/powerpoint/2010/main" val="23060453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632520" y="116632"/>
            <a:ext cx="8330671" cy="792088"/>
          </a:xfrm>
        </p:spPr>
        <p:txBody>
          <a:bodyPr>
            <a:normAutofit/>
          </a:bodyPr>
          <a:lstStyle/>
          <a:p>
            <a:pPr algn="ctr"/>
            <a:r>
              <a:rPr lang="ru-RU" altLang="ru-RU" sz="2400" dirty="0"/>
              <a:t> </a:t>
            </a:r>
            <a:r>
              <a:rPr lang="ru-RU" altLang="ru-RU" sz="1800" dirty="0" smtClean="0">
                <a:solidFill>
                  <a:prstClr val="black"/>
                </a:solidFill>
                <a:latin typeface="Calibri" pitchFamily="34" charset="0"/>
                <a:ea typeface="+mn-ea"/>
                <a:cs typeface="Arial" charset="0"/>
              </a:rPr>
              <a:t>Установление сервитута в отношении земельного участка, находящегося в государственной или муниципальной собственности</a:t>
            </a:r>
            <a:endParaRPr lang="ru-RU" altLang="ru-RU" sz="1800" dirty="0">
              <a:solidFill>
                <a:prstClr val="black"/>
              </a:solidFill>
              <a:latin typeface="Calibri" pitchFamily="34" charset="0"/>
              <a:ea typeface="+mn-ea"/>
              <a:cs typeface="Arial" charset="0"/>
            </a:endParaRPr>
          </a:p>
        </p:txBody>
      </p:sp>
      <p:sp>
        <p:nvSpPr>
          <p:cNvPr id="2" name="Прямоугольник 1"/>
          <p:cNvSpPr/>
          <p:nvPr/>
        </p:nvSpPr>
        <p:spPr>
          <a:xfrm>
            <a:off x="3236809" y="1137942"/>
            <a:ext cx="1872208" cy="1584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eaLnBrk="0" hangingPunct="0"/>
            <a:r>
              <a:rPr lang="ru-RU" sz="1200" dirty="0">
                <a:solidFill>
                  <a:prstClr val="black"/>
                </a:solidFill>
              </a:rPr>
              <a:t> </a:t>
            </a:r>
            <a:r>
              <a:rPr lang="ru-RU" sz="1000" dirty="0">
                <a:solidFill>
                  <a:prstClr val="black"/>
                </a:solidFill>
              </a:rPr>
              <a:t>Земельный участок предоставлен в постоянное (бессрочное) пользование, пожизненное наследуемое владение либо в аренду или безвозмездное пользование</a:t>
            </a:r>
          </a:p>
        </p:txBody>
      </p:sp>
      <p:cxnSp>
        <p:nvCxnSpPr>
          <p:cNvPr id="5" name="Прямая со стрелкой 4"/>
          <p:cNvCxnSpPr/>
          <p:nvPr/>
        </p:nvCxnSpPr>
        <p:spPr>
          <a:xfrm>
            <a:off x="2486865" y="3645024"/>
            <a:ext cx="5159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5967113" y="170080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3212815" y="4941168"/>
            <a:ext cx="1872208" cy="15841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eaLnBrk="0" hangingPunct="0"/>
            <a:r>
              <a:rPr lang="ru-RU" sz="1000" dirty="0">
                <a:solidFill>
                  <a:prstClr val="black"/>
                </a:solidFill>
              </a:rPr>
              <a:t>Земельный участок, свободен от прав третьих лиц и находится в государственной или муниципальной собственности </a:t>
            </a:r>
          </a:p>
        </p:txBody>
      </p:sp>
      <p:cxnSp>
        <p:nvCxnSpPr>
          <p:cNvPr id="14" name="Прямая со стрелкой 13"/>
          <p:cNvCxnSpPr/>
          <p:nvPr/>
        </p:nvCxnSpPr>
        <p:spPr>
          <a:xfrm>
            <a:off x="2486867" y="3717032"/>
            <a:ext cx="671935"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2497171" y="1844827"/>
            <a:ext cx="661630" cy="1719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186874" y="1137942"/>
            <a:ext cx="2184243" cy="31683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eaLnBrk="0" hangingPunct="0"/>
            <a:r>
              <a:rPr lang="ru-RU" sz="1000" dirty="0">
                <a:solidFill>
                  <a:prstClr val="black"/>
                </a:solidFill>
              </a:rPr>
              <a:t>Соглашение об установлении сервитута заключается, в случаях:</a:t>
            </a:r>
          </a:p>
          <a:p>
            <a:pPr algn="just" eaLnBrk="0" hangingPunct="0"/>
            <a:r>
              <a:rPr lang="ru-RU" sz="1000" dirty="0">
                <a:solidFill>
                  <a:prstClr val="black"/>
                </a:solidFill>
              </a:rPr>
              <a:t>1) установленных  гражданским законодательством;</a:t>
            </a:r>
          </a:p>
          <a:p>
            <a:pPr algn="just" eaLnBrk="0" hangingPunct="0"/>
            <a:r>
              <a:rPr lang="ru-RU" sz="1000" dirty="0">
                <a:solidFill>
                  <a:prstClr val="black"/>
                </a:solidFill>
              </a:rPr>
              <a:t>2) размещения линейных объектов, сооружений связи, специальных информационных знаков и защитных сооружений, не препятствующих разрешенному использованию земельного участка;</a:t>
            </a:r>
          </a:p>
          <a:p>
            <a:pPr algn="just" eaLnBrk="0" hangingPunct="0"/>
            <a:r>
              <a:rPr lang="ru-RU" sz="1000" dirty="0">
                <a:solidFill>
                  <a:prstClr val="black"/>
                </a:solidFill>
              </a:rPr>
              <a:t>3) проведения изыскательских работ;</a:t>
            </a:r>
          </a:p>
          <a:p>
            <a:pPr algn="just" eaLnBrk="0" hangingPunct="0"/>
            <a:r>
              <a:rPr lang="ru-RU" sz="1000" dirty="0">
                <a:solidFill>
                  <a:prstClr val="black"/>
                </a:solidFill>
              </a:rPr>
              <a:t>4) ведение работ, связанных с пользованием недрами.</a:t>
            </a:r>
          </a:p>
        </p:txBody>
      </p:sp>
      <p:cxnSp>
        <p:nvCxnSpPr>
          <p:cNvPr id="22" name="Прямая со стрелкой 21"/>
          <p:cNvCxnSpPr/>
          <p:nvPr/>
        </p:nvCxnSpPr>
        <p:spPr>
          <a:xfrm>
            <a:off x="5187026" y="1844824"/>
            <a:ext cx="5159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5187026" y="3717032"/>
            <a:ext cx="5159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5187026" y="5661248"/>
            <a:ext cx="5159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3234283" y="3039555"/>
            <a:ext cx="1872208" cy="15841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eaLnBrk="0" hangingPunct="0"/>
            <a:r>
              <a:rPr lang="ru-RU" sz="1200" dirty="0">
                <a:solidFill>
                  <a:prstClr val="black"/>
                </a:solidFill>
              </a:rPr>
              <a:t> </a:t>
            </a:r>
            <a:r>
              <a:rPr lang="ru-RU" sz="1000" dirty="0">
                <a:solidFill>
                  <a:prstClr val="black"/>
                </a:solidFill>
                <a:cs typeface="Arial" charset="0"/>
              </a:rPr>
              <a:t>Земельный участок предоставлен государственному или муниципальному унитарному предприятию, государственному или муниципальному учреждению</a:t>
            </a:r>
          </a:p>
        </p:txBody>
      </p:sp>
      <p:sp>
        <p:nvSpPr>
          <p:cNvPr id="27" name="Прямоугольник 26"/>
          <p:cNvSpPr/>
          <p:nvPr/>
        </p:nvSpPr>
        <p:spPr>
          <a:xfrm>
            <a:off x="6045121" y="1137942"/>
            <a:ext cx="3432381" cy="15841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just" eaLnBrk="0" hangingPunct="0"/>
            <a:r>
              <a:rPr lang="ru-RU" sz="1000" dirty="0">
                <a:solidFill>
                  <a:prstClr val="black"/>
                </a:solidFill>
              </a:rPr>
              <a:t>1) соглашение об установлении сервитута заключают землепользователь, землевладелец, арендатор земельного участка;</a:t>
            </a:r>
          </a:p>
          <a:p>
            <a:pPr algn="just" eaLnBrk="0" hangingPunct="0"/>
            <a:r>
              <a:rPr lang="ru-RU" sz="1000" dirty="0">
                <a:solidFill>
                  <a:prstClr val="black"/>
                </a:solidFill>
              </a:rPr>
              <a:t>2) согласие в письменной форме уполномоченного органа на заключение такого соглашения не требуется;</a:t>
            </a:r>
          </a:p>
          <a:p>
            <a:pPr algn="just" eaLnBrk="0" hangingPunct="0"/>
            <a:r>
              <a:rPr lang="ru-RU" sz="1000" dirty="0">
                <a:solidFill>
                  <a:prstClr val="black"/>
                </a:solidFill>
              </a:rPr>
              <a:t>3) плата по соглашению поступает землепользователю, землевладельцу, арендатору земельного участка, с которыми заключено соглашение</a:t>
            </a:r>
          </a:p>
        </p:txBody>
      </p:sp>
      <p:sp>
        <p:nvSpPr>
          <p:cNvPr id="28" name="Прямоугольник 27"/>
          <p:cNvSpPr/>
          <p:nvPr/>
        </p:nvSpPr>
        <p:spPr>
          <a:xfrm>
            <a:off x="6070325" y="3039555"/>
            <a:ext cx="3432381" cy="15841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just" eaLnBrk="0" hangingPunct="0"/>
            <a:r>
              <a:rPr lang="ru-RU" sz="1000" dirty="0">
                <a:solidFill>
                  <a:prstClr val="black"/>
                </a:solidFill>
              </a:rPr>
              <a:t>1) Заключается предприятием, учреждением; </a:t>
            </a:r>
          </a:p>
          <a:p>
            <a:pPr algn="just" eaLnBrk="0" hangingPunct="0"/>
            <a:r>
              <a:rPr lang="ru-RU" sz="1000" dirty="0">
                <a:solidFill>
                  <a:prstClr val="black"/>
                </a:solidFill>
              </a:rPr>
              <a:t>2) требуется согласие в письменной форме уполномоченного органа в ведении которых находятся эти предприятие, учреждение;</a:t>
            </a:r>
          </a:p>
          <a:p>
            <a:pPr algn="just" eaLnBrk="0" hangingPunct="0"/>
            <a:r>
              <a:rPr lang="ru-RU" sz="1000" dirty="0">
                <a:solidFill>
                  <a:prstClr val="black"/>
                </a:solidFill>
              </a:rPr>
              <a:t>3) плата по этому соглашению вносится, поступает и зачисляется в соответствующие бюджеты бюджетной системы Российской Федерации</a:t>
            </a:r>
          </a:p>
          <a:p>
            <a:pPr algn="just" eaLnBrk="0" hangingPunct="0"/>
            <a:endParaRPr lang="ru-RU" sz="900" dirty="0">
              <a:solidFill>
                <a:prstClr val="black"/>
              </a:solidFill>
            </a:endParaRPr>
          </a:p>
        </p:txBody>
      </p:sp>
      <p:sp>
        <p:nvSpPr>
          <p:cNvPr id="30" name="Прямоугольник 29"/>
          <p:cNvSpPr/>
          <p:nvPr/>
        </p:nvSpPr>
        <p:spPr>
          <a:xfrm>
            <a:off x="6070325" y="4941168"/>
            <a:ext cx="3432381" cy="15841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just" eaLnBrk="0" hangingPunct="0"/>
            <a:r>
              <a:rPr lang="ru-RU" sz="1000" dirty="0">
                <a:solidFill>
                  <a:prstClr val="black"/>
                </a:solidFill>
              </a:rPr>
              <a:t>1) заключается с уполномоченным органом;</a:t>
            </a:r>
          </a:p>
          <a:p>
            <a:pPr algn="just" eaLnBrk="0" hangingPunct="0"/>
            <a:r>
              <a:rPr lang="ru-RU" sz="1000" dirty="0">
                <a:solidFill>
                  <a:prstClr val="black"/>
                </a:solidFill>
              </a:rPr>
              <a:t>2) плата по этому соглашению вносится, поступает и зачисляется в соответствующие бюджеты бюджетной системы Российской Федерации</a:t>
            </a:r>
          </a:p>
        </p:txBody>
      </p:sp>
      <p:sp>
        <p:nvSpPr>
          <p:cNvPr id="31" name="Прямоугольник 30"/>
          <p:cNvSpPr/>
          <p:nvPr/>
        </p:nvSpPr>
        <p:spPr>
          <a:xfrm>
            <a:off x="179876" y="4623733"/>
            <a:ext cx="2496277" cy="1397557"/>
          </a:xfrm>
          <a:prstGeom prst="rect">
            <a:avLst/>
          </a:prstGeom>
          <a:solidFill>
            <a:srgbClr val="FFFF99"/>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just" eaLnBrk="0" hangingPunct="0"/>
            <a:r>
              <a:rPr lang="ru-RU" sz="900" dirty="0">
                <a:solidFill>
                  <a:prstClr val="black"/>
                </a:solidFill>
              </a:rPr>
              <a:t>В случае заключения соглашения </a:t>
            </a:r>
          </a:p>
          <a:p>
            <a:pPr algn="just" eaLnBrk="0" hangingPunct="0"/>
            <a:r>
              <a:rPr lang="ru-RU" sz="900" dirty="0">
                <a:solidFill>
                  <a:prstClr val="black"/>
                </a:solidFill>
              </a:rPr>
              <a:t>на срок до трех лет по соглашению сторон </a:t>
            </a:r>
            <a:r>
              <a:rPr lang="ru-RU" sz="900" b="1" u="sng" dirty="0">
                <a:solidFill>
                  <a:prstClr val="black"/>
                </a:solidFill>
              </a:rPr>
              <a:t>не требуется</a:t>
            </a:r>
            <a:r>
              <a:rPr lang="ru-RU" sz="900" dirty="0">
                <a:solidFill>
                  <a:prstClr val="black"/>
                </a:solidFill>
              </a:rPr>
              <a:t>:</a:t>
            </a:r>
          </a:p>
          <a:p>
            <a:pPr algn="just" eaLnBrk="0" hangingPunct="0"/>
            <a:r>
              <a:rPr lang="ru-RU" sz="900" dirty="0">
                <a:solidFill>
                  <a:prstClr val="black"/>
                </a:solidFill>
              </a:rPr>
              <a:t>- внесение в ГКН сведений о сервитуте;</a:t>
            </a:r>
          </a:p>
          <a:p>
            <a:pPr algn="just" eaLnBrk="0" hangingPunct="0"/>
            <a:r>
              <a:rPr lang="ru-RU" sz="900" dirty="0">
                <a:solidFill>
                  <a:prstClr val="black"/>
                </a:solidFill>
              </a:rPr>
              <a:t>- государственная регистрация ограничения (обременения);</a:t>
            </a:r>
          </a:p>
          <a:p>
            <a:pPr algn="just" eaLnBrk="0" hangingPunct="0"/>
            <a:endParaRPr lang="ru-RU" sz="900" dirty="0">
              <a:solidFill>
                <a:prstClr val="black"/>
              </a:solidFill>
            </a:endParaRPr>
          </a:p>
          <a:p>
            <a:pPr algn="just" eaLnBrk="0" hangingPunct="0"/>
            <a:r>
              <a:rPr lang="ru-RU" sz="900" dirty="0">
                <a:solidFill>
                  <a:prstClr val="black"/>
                </a:solidFill>
              </a:rPr>
              <a:t>Плата по соглашению определяется уполномоченным органом</a:t>
            </a:r>
          </a:p>
        </p:txBody>
      </p:sp>
    </p:spTree>
    <p:extLst>
      <p:ext uri="{BB962C8B-B14F-4D97-AF65-F5344CB8AC3E}">
        <p14:creationId xmlns:p14="http://schemas.microsoft.com/office/powerpoint/2010/main" val="1308481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507341" y="260648"/>
            <a:ext cx="904954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800" b="1" dirty="0" smtClean="0">
                <a:solidFill>
                  <a:prstClr val="black"/>
                </a:solidFill>
                <a:cs typeface="Arial" charset="0"/>
              </a:rPr>
              <a:t>Использование </a:t>
            </a:r>
            <a:r>
              <a:rPr lang="ru-RU" altLang="ru-RU" sz="1800" b="1" dirty="0">
                <a:solidFill>
                  <a:prstClr val="black"/>
                </a:solidFill>
                <a:cs typeface="Arial" charset="0"/>
              </a:rPr>
              <a:t>земель или земельных участков, находящихся в государственной или муниципальной собственности, без предоставления земельных участков и установления сервитута</a:t>
            </a:r>
          </a:p>
        </p:txBody>
      </p:sp>
      <p:sp>
        <p:nvSpPr>
          <p:cNvPr id="12291" name="TextBox 4"/>
          <p:cNvSpPr txBox="1">
            <a:spLocks noChangeArrowheads="1"/>
          </p:cNvSpPr>
          <p:nvPr/>
        </p:nvSpPr>
        <p:spPr bwMode="auto">
          <a:xfrm>
            <a:off x="5343045" y="1628800"/>
            <a:ext cx="4134729" cy="4247317"/>
          </a:xfrm>
          <a:prstGeom prst="rect">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a:r>
              <a:rPr lang="ru-RU" altLang="ru-RU" sz="1800" dirty="0">
                <a:solidFill>
                  <a:prstClr val="black"/>
                </a:solidFill>
              </a:rPr>
              <a:t> </a:t>
            </a:r>
            <a:r>
              <a:rPr lang="ru-RU" altLang="ru-RU" sz="1800" dirty="0" smtClean="0">
                <a:solidFill>
                  <a:prstClr val="black"/>
                </a:solidFill>
              </a:rPr>
              <a:t>     </a:t>
            </a:r>
            <a:r>
              <a:rPr lang="ru-RU" altLang="ru-RU" sz="1400" dirty="0" smtClean="0">
                <a:solidFill>
                  <a:prstClr val="black"/>
                </a:solidFill>
              </a:rPr>
              <a:t>Порядок выдачи решений устанавливается </a:t>
            </a:r>
            <a:r>
              <a:rPr lang="ru-RU" altLang="ru-RU" sz="1400" b="1" u="sng" dirty="0" smtClean="0">
                <a:solidFill>
                  <a:prstClr val="black"/>
                </a:solidFill>
              </a:rPr>
              <a:t>Правительством РФ.</a:t>
            </a:r>
          </a:p>
          <a:p>
            <a:pPr algn="just"/>
            <a:r>
              <a:rPr lang="ru-RU" altLang="ru-RU" sz="1400" dirty="0">
                <a:solidFill>
                  <a:prstClr val="black"/>
                </a:solidFill>
              </a:rPr>
              <a:t>      </a:t>
            </a:r>
            <a:r>
              <a:rPr lang="ru-RU" altLang="ru-RU" sz="1400" dirty="0" smtClean="0">
                <a:solidFill>
                  <a:prstClr val="black"/>
                </a:solidFill>
              </a:rPr>
              <a:t>   В </a:t>
            </a:r>
            <a:r>
              <a:rPr lang="ru-RU" altLang="ru-RU" sz="1400" dirty="0">
                <a:solidFill>
                  <a:prstClr val="black"/>
                </a:solidFill>
              </a:rPr>
              <a:t>разрешении на использование земель или земельного участка, находящихся в государственной или муниципальной собственности, указываются </a:t>
            </a:r>
            <a:r>
              <a:rPr lang="ru-RU" altLang="ru-RU" sz="1400" b="1" u="sng" dirty="0">
                <a:solidFill>
                  <a:prstClr val="black"/>
                </a:solidFill>
              </a:rPr>
              <a:t>кадастровый номер</a:t>
            </a:r>
            <a:r>
              <a:rPr lang="ru-RU" altLang="ru-RU" sz="1400" dirty="0">
                <a:solidFill>
                  <a:prstClr val="black"/>
                </a:solidFill>
              </a:rPr>
              <a:t> земельного участка в случае, если планируется использование всего земельного участка, </a:t>
            </a:r>
            <a:r>
              <a:rPr lang="ru-RU" altLang="ru-RU" sz="1400" b="1" u="sng" dirty="0">
                <a:solidFill>
                  <a:prstClr val="black"/>
                </a:solidFill>
              </a:rPr>
              <a:t>или координаты</a:t>
            </a:r>
            <a:r>
              <a:rPr lang="ru-RU" altLang="ru-RU" sz="1400" dirty="0">
                <a:solidFill>
                  <a:prstClr val="black"/>
                </a:solidFill>
              </a:rPr>
              <a:t> характерных точек границ территории в случае, если планируется использование земель или части земельного участка</a:t>
            </a:r>
            <a:r>
              <a:rPr lang="ru-RU" altLang="ru-RU" sz="1400" dirty="0" smtClean="0">
                <a:solidFill>
                  <a:prstClr val="black"/>
                </a:solidFill>
              </a:rPr>
              <a:t>.</a:t>
            </a:r>
          </a:p>
          <a:p>
            <a:pPr algn="just"/>
            <a:r>
              <a:rPr lang="ru-RU" altLang="ru-RU" sz="1400" dirty="0">
                <a:solidFill>
                  <a:prstClr val="black"/>
                </a:solidFill>
              </a:rPr>
              <a:t>           Действие разрешения на использование земель или земельного участка, </a:t>
            </a:r>
            <a:r>
              <a:rPr lang="ru-RU" altLang="ru-RU" sz="1400" dirty="0" smtClean="0">
                <a:solidFill>
                  <a:prstClr val="black"/>
                </a:solidFill>
              </a:rPr>
              <a:t>прекращается </a:t>
            </a:r>
            <a:r>
              <a:rPr lang="ru-RU" altLang="ru-RU" sz="1400" b="1" u="sng" dirty="0">
                <a:solidFill>
                  <a:prstClr val="black"/>
                </a:solidFill>
              </a:rPr>
              <a:t>со дня предоставления </a:t>
            </a:r>
            <a:r>
              <a:rPr lang="ru-RU" altLang="ru-RU" sz="1400" dirty="0">
                <a:solidFill>
                  <a:prstClr val="black"/>
                </a:solidFill>
              </a:rPr>
              <a:t>земельного участка гражданину или юридическому </a:t>
            </a:r>
            <a:r>
              <a:rPr lang="ru-RU" altLang="ru-RU" sz="1400" dirty="0" smtClean="0">
                <a:solidFill>
                  <a:prstClr val="black"/>
                </a:solidFill>
              </a:rPr>
              <a:t>лицу.</a:t>
            </a:r>
          </a:p>
          <a:p>
            <a:pPr algn="just"/>
            <a:r>
              <a:rPr lang="ru-RU" altLang="ru-RU" sz="1400" dirty="0">
                <a:solidFill>
                  <a:prstClr val="black"/>
                </a:solidFill>
              </a:rPr>
              <a:t>          </a:t>
            </a:r>
            <a:r>
              <a:rPr lang="ru-RU" altLang="ru-RU" sz="1400" dirty="0" smtClean="0">
                <a:solidFill>
                  <a:prstClr val="black"/>
                </a:solidFill>
              </a:rPr>
              <a:t>Разрешение </a:t>
            </a:r>
            <a:r>
              <a:rPr lang="ru-RU" altLang="ru-RU" sz="1400" dirty="0">
                <a:solidFill>
                  <a:prstClr val="black"/>
                </a:solidFill>
              </a:rPr>
              <a:t>уполномоченного органа не дает лицу, в отношении которого оно принято, </a:t>
            </a:r>
            <a:r>
              <a:rPr lang="ru-RU" altLang="ru-RU" sz="1400" b="1" u="sng" dirty="0">
                <a:solidFill>
                  <a:prstClr val="black"/>
                </a:solidFill>
              </a:rPr>
              <a:t>право на строительство </a:t>
            </a:r>
            <a:r>
              <a:rPr lang="ru-RU" altLang="ru-RU" sz="1400" dirty="0">
                <a:solidFill>
                  <a:prstClr val="black"/>
                </a:solidFill>
              </a:rPr>
              <a:t>или реконструкцию объектов капитального строительства</a:t>
            </a:r>
            <a:r>
              <a:rPr lang="ru-RU" altLang="ru-RU" sz="1400" dirty="0" smtClean="0">
                <a:solidFill>
                  <a:prstClr val="black"/>
                </a:solidFill>
              </a:rPr>
              <a:t>.</a:t>
            </a:r>
            <a:endParaRPr lang="ru-RU" altLang="ru-RU" sz="1800" dirty="0">
              <a:solidFill>
                <a:prstClr val="black"/>
              </a:solidFill>
            </a:endParaRPr>
          </a:p>
        </p:txBody>
      </p:sp>
      <p:sp>
        <p:nvSpPr>
          <p:cNvPr id="4" name="Прямоугольник 3"/>
          <p:cNvSpPr/>
          <p:nvPr/>
        </p:nvSpPr>
        <p:spPr>
          <a:xfrm>
            <a:off x="382538" y="1491188"/>
            <a:ext cx="4293003" cy="496214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eaLnBrk="0" hangingPunct="0"/>
            <a:r>
              <a:rPr lang="ru-RU" sz="1000" dirty="0" smtClean="0">
                <a:solidFill>
                  <a:prstClr val="black"/>
                </a:solidFill>
                <a:cs typeface="Arial" charset="0"/>
              </a:rPr>
              <a:t>Использование </a:t>
            </a:r>
            <a:r>
              <a:rPr lang="ru-RU" sz="1000" dirty="0">
                <a:solidFill>
                  <a:prstClr val="black"/>
                </a:solidFill>
                <a:cs typeface="Arial" charset="0"/>
              </a:rPr>
              <a:t>земель и земельных участков на основании разрешения:</a:t>
            </a:r>
          </a:p>
          <a:p>
            <a:pPr algn="just" eaLnBrk="0" hangingPunct="0"/>
            <a:r>
              <a:rPr lang="ru-RU" sz="1000" dirty="0">
                <a:solidFill>
                  <a:prstClr val="black"/>
                </a:solidFill>
                <a:cs typeface="Arial" charset="0"/>
              </a:rPr>
              <a:t>       1) проведение инженерных изысканий;</a:t>
            </a:r>
          </a:p>
          <a:p>
            <a:pPr algn="just" eaLnBrk="0" hangingPunct="0"/>
            <a:r>
              <a:rPr lang="ru-RU" sz="1000" dirty="0">
                <a:solidFill>
                  <a:prstClr val="black"/>
                </a:solidFill>
                <a:cs typeface="Arial" charset="0"/>
              </a:rPr>
              <a:t>       2) капитальный или текущий ремонт линейного объекта;</a:t>
            </a:r>
          </a:p>
          <a:p>
            <a:pPr algn="just" eaLnBrk="0" hangingPunct="0"/>
            <a:r>
              <a:rPr lang="ru-RU" sz="1000" dirty="0">
                <a:solidFill>
                  <a:prstClr val="black"/>
                </a:solidFill>
                <a:cs typeface="Arial" charset="0"/>
              </a:rPr>
              <a:t>       3) строительство временных или вспомогательных сооружений (включая ограждения, бытовки, навесы), складирование строительных и иных материалов, техники для обеспечения строительства, реконструкции линейных объектов федерального, регионального или местного значения;</a:t>
            </a:r>
          </a:p>
          <a:p>
            <a:pPr algn="just" eaLnBrk="0" hangingPunct="0"/>
            <a:r>
              <a:rPr lang="ru-RU" sz="1000" dirty="0">
                <a:solidFill>
                  <a:prstClr val="black"/>
                </a:solidFill>
                <a:cs typeface="Arial" charset="0"/>
              </a:rPr>
              <a:t>       4) осуществление геологического изучения недр;</a:t>
            </a:r>
          </a:p>
          <a:p>
            <a:pPr algn="just" eaLnBrk="0" hangingPunct="0"/>
            <a:r>
              <a:rPr lang="ru-RU" sz="1000" dirty="0">
                <a:solidFill>
                  <a:prstClr val="black"/>
                </a:solidFill>
                <a:cs typeface="Arial" charset="0"/>
              </a:rPr>
              <a:t>       5) осуществление деятельности в целях сохранения и развития традиционных образа жизни, хозяйствования и промыслов коренных малочисленных народов Севера, Сибири и Дальнего Востока Российской Федерации в местах их традиционного проживания и традиционной хозяйственной деятельности, за исключением земель и земельных участков в границах земель лесного фонда;</a:t>
            </a:r>
          </a:p>
          <a:p>
            <a:pPr algn="just" eaLnBrk="0" hangingPunct="0"/>
            <a:r>
              <a:rPr lang="ru-RU" sz="1000" dirty="0">
                <a:solidFill>
                  <a:prstClr val="black"/>
                </a:solidFill>
                <a:cs typeface="Arial" charset="0"/>
              </a:rPr>
              <a:t>       6) размещение нестационарных торговых объектов, рекламных конструкций, а также иных объектов, виды которых устанавливаются Правительством Российской Федерации.</a:t>
            </a:r>
          </a:p>
          <a:p>
            <a:pPr algn="just" eaLnBrk="0" hangingPunct="0"/>
            <a:r>
              <a:rPr lang="ru-RU" sz="1000" dirty="0">
                <a:solidFill>
                  <a:prstClr val="black"/>
                </a:solidFill>
                <a:cs typeface="Arial" charset="0"/>
              </a:rPr>
              <a:t>       Размещение нестационарных торговых объектов на землях или земельных участках, находящихся в государственной или муниципальной собственности                        осуществляется в соответствии со схемой размещения нестационарных торговых объектов (Федеральный законом от 28.12.2009 № 381-ФЗ «Об основах государственного регулирования торговой деятельности в Российской Федерации»).</a:t>
            </a:r>
          </a:p>
        </p:txBody>
      </p:sp>
    </p:spTree>
    <p:extLst>
      <p:ext uri="{BB962C8B-B14F-4D97-AF65-F5344CB8AC3E}">
        <p14:creationId xmlns:p14="http://schemas.microsoft.com/office/powerpoint/2010/main" val="11038269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507341" y="136955"/>
            <a:ext cx="90495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2400" b="1" dirty="0">
                <a:solidFill>
                  <a:prstClr val="black"/>
                </a:solidFill>
                <a:cs typeface="Arial" charset="0"/>
              </a:rPr>
              <a:t>ПЕРЕРАСПРЕДЕЛЕНИЕ </a:t>
            </a:r>
            <a:endParaRPr lang="ru-RU" altLang="ru-RU" sz="2400" b="1" dirty="0" smtClean="0">
              <a:solidFill>
                <a:prstClr val="black"/>
              </a:solidFill>
              <a:cs typeface="Arial" charset="0"/>
            </a:endParaRPr>
          </a:p>
          <a:p>
            <a:pPr algn="ctr"/>
            <a:r>
              <a:rPr lang="ru-RU" altLang="ru-RU" sz="2400" b="1" dirty="0" smtClean="0">
                <a:solidFill>
                  <a:prstClr val="black"/>
                </a:solidFill>
                <a:cs typeface="Arial" charset="0"/>
              </a:rPr>
              <a:t>ЗЕМЕЛЬ </a:t>
            </a:r>
            <a:r>
              <a:rPr lang="ru-RU" altLang="ru-RU" sz="2400" b="1" dirty="0">
                <a:solidFill>
                  <a:prstClr val="black"/>
                </a:solidFill>
                <a:cs typeface="Arial" charset="0"/>
              </a:rPr>
              <a:t>И (ИЛИ) </a:t>
            </a:r>
            <a:r>
              <a:rPr lang="ru-RU" altLang="ru-RU" sz="2400" b="1" dirty="0" smtClean="0">
                <a:solidFill>
                  <a:prstClr val="black"/>
                </a:solidFill>
                <a:cs typeface="Arial" charset="0"/>
              </a:rPr>
              <a:t>ЗЕМЕЛЬНЫХ УЧАСТКОВ</a:t>
            </a:r>
            <a:endParaRPr lang="ru-RU" altLang="ru-RU" sz="2400" b="1" dirty="0">
              <a:solidFill>
                <a:prstClr val="black"/>
              </a:solidFill>
              <a:cs typeface="Arial" charset="0"/>
            </a:endParaRPr>
          </a:p>
        </p:txBody>
      </p:sp>
      <p:sp>
        <p:nvSpPr>
          <p:cNvPr id="12291" name="TextBox 4"/>
          <p:cNvSpPr txBox="1">
            <a:spLocks noChangeArrowheads="1"/>
          </p:cNvSpPr>
          <p:nvPr/>
        </p:nvSpPr>
        <p:spPr bwMode="auto">
          <a:xfrm>
            <a:off x="4536061" y="1150210"/>
            <a:ext cx="4993093"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a:r>
              <a:rPr lang="ru-RU" altLang="ru-RU" sz="1200" dirty="0" smtClean="0">
                <a:solidFill>
                  <a:prstClr val="black"/>
                </a:solidFill>
                <a:cs typeface="Arial" charset="0"/>
              </a:rPr>
              <a:t>           Федеральным законом установлены:</a:t>
            </a:r>
          </a:p>
          <a:p>
            <a:pPr algn="just"/>
            <a:r>
              <a:rPr lang="ru-RU" altLang="ru-RU" sz="1200" dirty="0">
                <a:solidFill>
                  <a:prstClr val="black"/>
                </a:solidFill>
                <a:cs typeface="Arial" charset="0"/>
              </a:rPr>
              <a:t> </a:t>
            </a:r>
            <a:r>
              <a:rPr lang="ru-RU" altLang="ru-RU" sz="1200" dirty="0" smtClean="0">
                <a:solidFill>
                  <a:prstClr val="black"/>
                </a:solidFill>
                <a:cs typeface="Arial" charset="0"/>
              </a:rPr>
              <a:t>      1</a:t>
            </a:r>
            <a:r>
              <a:rPr lang="ru-RU" altLang="ru-RU" sz="1200" dirty="0">
                <a:solidFill>
                  <a:prstClr val="black"/>
                </a:solidFill>
                <a:cs typeface="Arial" charset="0"/>
              </a:rPr>
              <a:t>) </a:t>
            </a:r>
            <a:r>
              <a:rPr lang="ru-RU" altLang="ru-RU" sz="1200" dirty="0" smtClean="0">
                <a:solidFill>
                  <a:prstClr val="black"/>
                </a:solidFill>
                <a:cs typeface="Arial" charset="0"/>
              </a:rPr>
              <a:t>случаи </a:t>
            </a:r>
            <a:r>
              <a:rPr lang="ru-RU" altLang="ru-RU" sz="1200" dirty="0">
                <a:solidFill>
                  <a:prstClr val="black"/>
                </a:solidFill>
                <a:cs typeface="Arial" charset="0"/>
              </a:rPr>
              <a:t>и основания перераспределения земель и (или) земельных участков, находящихся в государственной или муниципальной собственности, между </a:t>
            </a:r>
            <a:r>
              <a:rPr lang="ru-RU" altLang="ru-RU" sz="1200" dirty="0" smtClean="0">
                <a:solidFill>
                  <a:prstClr val="black"/>
                </a:solidFill>
                <a:cs typeface="Arial" charset="0"/>
              </a:rPr>
              <a:t>собой</a:t>
            </a:r>
          </a:p>
          <a:p>
            <a:pPr algn="just"/>
            <a:r>
              <a:rPr lang="ru-RU" altLang="ru-RU" sz="1200" dirty="0">
                <a:solidFill>
                  <a:prstClr val="black"/>
                </a:solidFill>
                <a:cs typeface="Arial" charset="0"/>
              </a:rPr>
              <a:t>        </a:t>
            </a:r>
            <a:r>
              <a:rPr lang="ru-RU" altLang="ru-RU" sz="1200" dirty="0" smtClean="0">
                <a:solidFill>
                  <a:prstClr val="black"/>
                </a:solidFill>
                <a:cs typeface="Arial" charset="0"/>
              </a:rPr>
              <a:t>2) случаи </a:t>
            </a:r>
            <a:r>
              <a:rPr lang="ru-RU" altLang="ru-RU" sz="1200" dirty="0">
                <a:solidFill>
                  <a:prstClr val="black"/>
                </a:solidFill>
                <a:cs typeface="Arial" charset="0"/>
              </a:rPr>
              <a:t>и основания перераспределения земель и (или) земельных участков, находящихся в государственной или муниципальной собственности, и земельных участков, находящихся в частной </a:t>
            </a:r>
            <a:r>
              <a:rPr lang="ru-RU" altLang="ru-RU" sz="1200" dirty="0" smtClean="0">
                <a:solidFill>
                  <a:prstClr val="black"/>
                </a:solidFill>
                <a:cs typeface="Arial" charset="0"/>
              </a:rPr>
              <a:t>собственности</a:t>
            </a:r>
            <a:endParaRPr lang="ru-RU" altLang="ru-RU" sz="1200" dirty="0">
              <a:solidFill>
                <a:prstClr val="black"/>
              </a:solidFill>
              <a:cs typeface="Arial" charset="0"/>
            </a:endParaRPr>
          </a:p>
          <a:p>
            <a:pPr algn="just"/>
            <a:r>
              <a:rPr lang="ru-RU" altLang="ru-RU" sz="1200" dirty="0">
                <a:solidFill>
                  <a:prstClr val="black"/>
                </a:solidFill>
                <a:cs typeface="Arial" charset="0"/>
              </a:rPr>
              <a:t>      </a:t>
            </a:r>
            <a:r>
              <a:rPr lang="ru-RU" altLang="ru-RU" sz="1200" dirty="0" smtClean="0">
                <a:solidFill>
                  <a:prstClr val="black"/>
                </a:solidFill>
                <a:cs typeface="Arial" charset="0"/>
              </a:rPr>
              <a:t>3</a:t>
            </a:r>
            <a:r>
              <a:rPr lang="ru-RU" altLang="ru-RU" sz="1200" dirty="0">
                <a:solidFill>
                  <a:prstClr val="black"/>
                </a:solidFill>
                <a:cs typeface="Arial" charset="0"/>
              </a:rPr>
              <a:t>) </a:t>
            </a:r>
            <a:r>
              <a:rPr lang="ru-RU" altLang="ru-RU" sz="1200" dirty="0" smtClean="0">
                <a:solidFill>
                  <a:prstClr val="black"/>
                </a:solidFill>
                <a:cs typeface="Arial" charset="0"/>
              </a:rPr>
              <a:t>порядок </a:t>
            </a:r>
            <a:r>
              <a:rPr lang="ru-RU" altLang="ru-RU" sz="1200" dirty="0">
                <a:solidFill>
                  <a:prstClr val="black"/>
                </a:solidFill>
                <a:cs typeface="Arial" charset="0"/>
              </a:rPr>
              <a:t>заключения соглашения о перераспределении земель и (или) земельных участков, находящихся в государственной или муниципальной собственности, и земельных участков, находящихся в частной </a:t>
            </a:r>
            <a:r>
              <a:rPr lang="ru-RU" altLang="ru-RU" sz="1200" dirty="0" smtClean="0">
                <a:solidFill>
                  <a:prstClr val="black"/>
                </a:solidFill>
                <a:cs typeface="Arial" charset="0"/>
              </a:rPr>
              <a:t>собственности</a:t>
            </a:r>
            <a:endParaRPr lang="ru-RU" altLang="ru-RU" sz="1200" dirty="0">
              <a:solidFill>
                <a:prstClr val="black"/>
              </a:solidFill>
              <a:cs typeface="Arial" charset="0"/>
            </a:endParaRPr>
          </a:p>
          <a:p>
            <a:pPr algn="just"/>
            <a:r>
              <a:rPr lang="ru-RU" altLang="ru-RU" sz="1000" dirty="0" smtClean="0">
                <a:solidFill>
                  <a:prstClr val="black"/>
                </a:solidFill>
                <a:cs typeface="Arial" charset="0"/>
              </a:rPr>
              <a:t>           </a:t>
            </a:r>
            <a:endParaRPr lang="ru-RU" altLang="ru-RU" sz="1000" dirty="0">
              <a:solidFill>
                <a:prstClr val="black"/>
              </a:solidFill>
              <a:cs typeface="Arial" charset="0"/>
            </a:endParaRPr>
          </a:p>
        </p:txBody>
      </p:sp>
      <p:pic>
        <p:nvPicPr>
          <p:cNvPr id="4" name="Рисунок 3" descr="565901_html_m4bc409bd"/>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flipH="1">
            <a:off x="601391" y="1124744"/>
            <a:ext cx="3805549" cy="2131933"/>
          </a:xfrm>
          <a:prstGeom prst="rect">
            <a:avLst/>
          </a:prstGeom>
          <a:noFill/>
          <a:ln>
            <a:noFill/>
          </a:ln>
        </p:spPr>
      </p:pic>
      <p:sp>
        <p:nvSpPr>
          <p:cNvPr id="6" name="TextBox 4"/>
          <p:cNvSpPr txBox="1">
            <a:spLocks noChangeArrowheads="1"/>
          </p:cNvSpPr>
          <p:nvPr/>
        </p:nvSpPr>
        <p:spPr bwMode="auto">
          <a:xfrm>
            <a:off x="429036" y="3612423"/>
            <a:ext cx="904900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a:r>
              <a:rPr lang="ru-RU" altLang="ru-RU" sz="1200" dirty="0">
                <a:solidFill>
                  <a:prstClr val="black"/>
                </a:solidFill>
                <a:cs typeface="Arial" charset="0"/>
              </a:rPr>
              <a:t>        </a:t>
            </a:r>
            <a:r>
              <a:rPr lang="ru-RU" altLang="ru-RU" sz="1200" dirty="0" smtClean="0">
                <a:solidFill>
                  <a:prstClr val="black"/>
                </a:solidFill>
                <a:cs typeface="Arial" charset="0"/>
              </a:rPr>
              <a:t>Перераспределение </a:t>
            </a:r>
            <a:r>
              <a:rPr lang="ru-RU" altLang="ru-RU" sz="1200" dirty="0">
                <a:solidFill>
                  <a:prstClr val="black"/>
                </a:solidFill>
                <a:cs typeface="Arial" charset="0"/>
              </a:rPr>
              <a:t>земель или земельных участков осуществляется на основании соглашений между уполномоченными </a:t>
            </a:r>
            <a:r>
              <a:rPr lang="ru-RU" altLang="ru-RU" sz="1200" dirty="0" smtClean="0">
                <a:solidFill>
                  <a:prstClr val="black"/>
                </a:solidFill>
                <a:cs typeface="Arial" charset="0"/>
              </a:rPr>
              <a:t>органами в соответствии:</a:t>
            </a:r>
          </a:p>
          <a:p>
            <a:pPr algn="just"/>
            <a:r>
              <a:rPr lang="ru-RU" altLang="ru-RU" sz="1200" dirty="0">
                <a:solidFill>
                  <a:prstClr val="black"/>
                </a:solidFill>
                <a:cs typeface="Arial" charset="0"/>
              </a:rPr>
              <a:t>        </a:t>
            </a:r>
            <a:r>
              <a:rPr lang="ru-RU" altLang="ru-RU" sz="1200" dirty="0" smtClean="0">
                <a:solidFill>
                  <a:prstClr val="black"/>
                </a:solidFill>
                <a:cs typeface="Arial" charset="0"/>
              </a:rPr>
              <a:t>утвержденным </a:t>
            </a:r>
            <a:r>
              <a:rPr lang="ru-RU" altLang="ru-RU" sz="1200" b="1" u="sng" dirty="0" smtClean="0">
                <a:solidFill>
                  <a:prstClr val="black"/>
                </a:solidFill>
                <a:cs typeface="Arial" charset="0"/>
              </a:rPr>
              <a:t>проектом </a:t>
            </a:r>
            <a:r>
              <a:rPr lang="ru-RU" altLang="ru-RU" sz="1200" b="1" u="sng" dirty="0">
                <a:solidFill>
                  <a:prstClr val="black"/>
                </a:solidFill>
                <a:cs typeface="Arial" charset="0"/>
              </a:rPr>
              <a:t>межевания </a:t>
            </a:r>
            <a:r>
              <a:rPr lang="ru-RU" altLang="ru-RU" sz="1200" dirty="0" smtClean="0">
                <a:solidFill>
                  <a:prstClr val="black"/>
                </a:solidFill>
                <a:cs typeface="Arial" charset="0"/>
              </a:rPr>
              <a:t>территории;</a:t>
            </a:r>
          </a:p>
          <a:p>
            <a:pPr algn="just"/>
            <a:r>
              <a:rPr lang="ru-RU" altLang="ru-RU" sz="1200" dirty="0">
                <a:solidFill>
                  <a:prstClr val="black"/>
                </a:solidFill>
                <a:cs typeface="Arial" charset="0"/>
              </a:rPr>
              <a:t> </a:t>
            </a:r>
            <a:r>
              <a:rPr lang="ru-RU" altLang="ru-RU" sz="1200" dirty="0" smtClean="0">
                <a:solidFill>
                  <a:prstClr val="black"/>
                </a:solidFill>
                <a:cs typeface="Arial" charset="0"/>
              </a:rPr>
              <a:t>       </a:t>
            </a:r>
            <a:r>
              <a:rPr lang="ru-RU" altLang="ru-RU" sz="1200" b="1" u="sng" dirty="0" smtClean="0">
                <a:solidFill>
                  <a:prstClr val="black"/>
                </a:solidFill>
                <a:cs typeface="Arial" charset="0"/>
              </a:rPr>
              <a:t>схемой расположения </a:t>
            </a:r>
            <a:r>
              <a:rPr lang="ru-RU" altLang="ru-RU" sz="1200" dirty="0" smtClean="0">
                <a:solidFill>
                  <a:prstClr val="black"/>
                </a:solidFill>
                <a:cs typeface="Arial" charset="0"/>
              </a:rPr>
              <a:t>земельного участка, в случае отсутствия утвержденного проекта межевания территории.</a:t>
            </a:r>
          </a:p>
          <a:p>
            <a:pPr algn="just"/>
            <a:r>
              <a:rPr lang="ru-RU" altLang="ru-RU" sz="1200" dirty="0">
                <a:solidFill>
                  <a:prstClr val="black"/>
                </a:solidFill>
                <a:cs typeface="Arial" charset="0"/>
              </a:rPr>
              <a:t>        </a:t>
            </a:r>
            <a:r>
              <a:rPr lang="ru-RU" altLang="ru-RU" sz="1200" dirty="0" smtClean="0">
                <a:solidFill>
                  <a:prstClr val="black"/>
                </a:solidFill>
                <a:cs typeface="Arial" charset="0"/>
              </a:rPr>
              <a:t>Соглашение </a:t>
            </a:r>
            <a:r>
              <a:rPr lang="ru-RU" altLang="ru-RU" sz="1200" dirty="0">
                <a:solidFill>
                  <a:prstClr val="black"/>
                </a:solidFill>
                <a:cs typeface="Arial" charset="0"/>
              </a:rPr>
              <a:t>о перераспределении земель и (или) земельных участков, находящихся в государственной или муниципальной собственности, должно содержать </a:t>
            </a:r>
            <a:r>
              <a:rPr lang="ru-RU" altLang="ru-RU" sz="1200" b="1" u="sng" dirty="0">
                <a:solidFill>
                  <a:prstClr val="black"/>
                </a:solidFill>
                <a:cs typeface="Arial" charset="0"/>
              </a:rPr>
              <a:t>обязательство сторон </a:t>
            </a:r>
            <a:r>
              <a:rPr lang="ru-RU" altLang="ru-RU" sz="1200" dirty="0">
                <a:solidFill>
                  <a:prstClr val="black"/>
                </a:solidFill>
                <a:cs typeface="Arial" charset="0"/>
              </a:rPr>
              <a:t>по обеспечению образования земельных участков, включая распределение бремени расходов, связанных с выполнением кадастровых работ по образованию земельных участков, а также информацию о правах, возникающих на образуемые земельные участки</a:t>
            </a:r>
            <a:r>
              <a:rPr lang="ru-RU" altLang="ru-RU" sz="1200" dirty="0" smtClean="0">
                <a:solidFill>
                  <a:prstClr val="black"/>
                </a:solidFill>
                <a:cs typeface="Arial" charset="0"/>
              </a:rPr>
              <a:t>.</a:t>
            </a:r>
          </a:p>
          <a:p>
            <a:pPr algn="just"/>
            <a:r>
              <a:rPr lang="ru-RU" altLang="ru-RU" sz="1200" dirty="0">
                <a:solidFill>
                  <a:prstClr val="black"/>
                </a:solidFill>
                <a:cs typeface="Arial" charset="0"/>
              </a:rPr>
              <a:t>         </a:t>
            </a:r>
            <a:r>
              <a:rPr lang="ru-RU" altLang="ru-RU" sz="1200" dirty="0" smtClean="0">
                <a:solidFill>
                  <a:prstClr val="black"/>
                </a:solidFill>
                <a:cs typeface="Arial" charset="0"/>
              </a:rPr>
              <a:t>Перераспределение </a:t>
            </a:r>
            <a:r>
              <a:rPr lang="ru-RU" altLang="ru-RU" sz="1200" dirty="0">
                <a:solidFill>
                  <a:prstClr val="black"/>
                </a:solidFill>
                <a:cs typeface="Arial" charset="0"/>
              </a:rPr>
              <a:t>земель и (или) земельных участков, находящихся в государственной или муниципальной собственности, и земельных участков, находящихся в собственности граждан и предназначенных для ведения личного подсобного хозяйства, огородничества, садоводства, дачного хозяйства, индивидуального жилищного строительства, при условии, что площадь земельных участков, находящихся в собственности граждан, увеличивается в результате этого перераспределения </a:t>
            </a:r>
            <a:r>
              <a:rPr lang="ru-RU" altLang="ru-RU" sz="1200" b="1" u="sng" dirty="0">
                <a:solidFill>
                  <a:prstClr val="black"/>
                </a:solidFill>
                <a:cs typeface="Arial" charset="0"/>
              </a:rPr>
              <a:t>не более чем до установленных предельных максимальных размеров </a:t>
            </a:r>
            <a:r>
              <a:rPr lang="ru-RU" altLang="ru-RU" sz="1200" dirty="0">
                <a:solidFill>
                  <a:prstClr val="black"/>
                </a:solidFill>
                <a:cs typeface="Arial" charset="0"/>
              </a:rPr>
              <a:t>земельных </a:t>
            </a:r>
            <a:r>
              <a:rPr lang="ru-RU" altLang="ru-RU" sz="1200" dirty="0" smtClean="0">
                <a:solidFill>
                  <a:prstClr val="black"/>
                </a:solidFill>
                <a:cs typeface="Arial" charset="0"/>
              </a:rPr>
              <a:t>участков. Такое перераспределение земельных участков осуществляется </a:t>
            </a:r>
            <a:r>
              <a:rPr lang="ru-RU" altLang="ru-RU" sz="1200" b="1" u="sng" dirty="0" smtClean="0">
                <a:solidFill>
                  <a:prstClr val="black"/>
                </a:solidFill>
                <a:cs typeface="Arial" charset="0"/>
              </a:rPr>
              <a:t>за плату</a:t>
            </a:r>
            <a:r>
              <a:rPr lang="ru-RU" altLang="ru-RU" sz="1200" dirty="0" smtClean="0">
                <a:solidFill>
                  <a:prstClr val="black"/>
                </a:solidFill>
                <a:cs typeface="Arial" charset="0"/>
              </a:rPr>
              <a:t>, установленной уполномоченным органом.</a:t>
            </a:r>
            <a:endParaRPr lang="ru-RU" altLang="ru-RU" sz="1200" dirty="0">
              <a:solidFill>
                <a:prstClr val="black"/>
              </a:solidFill>
              <a:cs typeface="Arial" charset="0"/>
            </a:endParaRPr>
          </a:p>
        </p:txBody>
      </p:sp>
    </p:spTree>
    <p:extLst>
      <p:ext uri="{BB962C8B-B14F-4D97-AF65-F5344CB8AC3E}">
        <p14:creationId xmlns:p14="http://schemas.microsoft.com/office/powerpoint/2010/main" val="120789837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Заголовок 1"/>
          <p:cNvSpPr>
            <a:spLocks noGrp="1"/>
          </p:cNvSpPr>
          <p:nvPr>
            <p:ph type="title" idx="4294967295"/>
          </p:nvPr>
        </p:nvSpPr>
        <p:spPr>
          <a:xfrm>
            <a:off x="635463" y="318272"/>
            <a:ext cx="8621316" cy="917575"/>
          </a:xfrm>
        </p:spPr>
        <p:txBody>
          <a:bodyPr>
            <a:normAutofit/>
          </a:bodyPr>
          <a:lstStyle/>
          <a:p>
            <a:pPr algn="ctr"/>
            <a:r>
              <a:rPr lang="ru-RU" altLang="ru-RU" sz="2400" dirty="0"/>
              <a:t> </a:t>
            </a:r>
            <a:r>
              <a:rPr lang="ru-RU" altLang="ru-RU" sz="1800" dirty="0"/>
              <a:t>Порядок заключения соглашения о перераспределении земель </a:t>
            </a:r>
            <a:r>
              <a:rPr lang="ru-RU" altLang="ru-RU" sz="1800" dirty="0" smtClean="0"/>
              <a:t/>
            </a:r>
            <a:br>
              <a:rPr lang="ru-RU" altLang="ru-RU" sz="1800" dirty="0" smtClean="0"/>
            </a:br>
            <a:r>
              <a:rPr lang="ru-RU" altLang="ru-RU" sz="1800" dirty="0" smtClean="0"/>
              <a:t>и </a:t>
            </a:r>
            <a:r>
              <a:rPr lang="ru-RU" altLang="ru-RU" sz="1800" dirty="0"/>
              <a:t>(или) земельных участков</a:t>
            </a:r>
          </a:p>
        </p:txBody>
      </p:sp>
      <p:graphicFrame>
        <p:nvGraphicFramePr>
          <p:cNvPr id="9" name="Схема 8"/>
          <p:cNvGraphicFramePr/>
          <p:nvPr>
            <p:extLst>
              <p:ext uri="{D42A27DB-BD31-4B8C-83A1-F6EECF244321}">
                <p14:modId xmlns:p14="http://schemas.microsoft.com/office/powerpoint/2010/main" val="2253960949"/>
              </p:ext>
            </p:extLst>
          </p:nvPr>
        </p:nvGraphicFramePr>
        <p:xfrm>
          <a:off x="2066681" y="1700808"/>
          <a:ext cx="10687187"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81" name="TextBox 5"/>
          <p:cNvSpPr txBox="1">
            <a:spLocks noChangeArrowheads="1"/>
          </p:cNvSpPr>
          <p:nvPr/>
        </p:nvSpPr>
        <p:spPr bwMode="auto">
          <a:xfrm>
            <a:off x="194471" y="2646891"/>
            <a:ext cx="16381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smtClean="0">
                <a:solidFill>
                  <a:prstClr val="black"/>
                </a:solidFill>
                <a:cs typeface="Arial" charset="0"/>
              </a:rPr>
              <a:t>Направление заинтересованным лицом заявления</a:t>
            </a:r>
          </a:p>
        </p:txBody>
      </p:sp>
      <p:sp>
        <p:nvSpPr>
          <p:cNvPr id="7190" name="TextBox 45"/>
          <p:cNvSpPr txBox="1">
            <a:spLocks noChangeArrowheads="1"/>
          </p:cNvSpPr>
          <p:nvPr/>
        </p:nvSpPr>
        <p:spPr bwMode="auto">
          <a:xfrm>
            <a:off x="476208" y="4660322"/>
            <a:ext cx="903578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marL="0" indent="0" algn="just"/>
            <a:r>
              <a:rPr lang="ru-RU" altLang="ru-RU" sz="1400" dirty="0">
                <a:solidFill>
                  <a:prstClr val="black"/>
                </a:solidFill>
                <a:cs typeface="Arial" charset="0"/>
              </a:rPr>
              <a:t>          </a:t>
            </a:r>
            <a:r>
              <a:rPr lang="ru-RU" altLang="ru-RU" sz="1400" dirty="0" smtClean="0">
                <a:solidFill>
                  <a:prstClr val="black"/>
                </a:solidFill>
                <a:cs typeface="Arial" charset="0"/>
              </a:rPr>
              <a:t>Заинтересованное лицо</a:t>
            </a:r>
            <a:r>
              <a:rPr lang="ru-RU" altLang="ru-RU" sz="1400" dirty="0">
                <a:solidFill>
                  <a:prstClr val="black"/>
                </a:solidFill>
                <a:cs typeface="Arial" charset="0"/>
              </a:rPr>
              <a:t>, </a:t>
            </a:r>
            <a:r>
              <a:rPr lang="ru-RU" altLang="ru-RU" sz="1400" dirty="0" smtClean="0">
                <a:solidFill>
                  <a:prstClr val="black"/>
                </a:solidFill>
                <a:cs typeface="Arial" charset="0"/>
              </a:rPr>
              <a:t>обеспечивает </a:t>
            </a:r>
            <a:r>
              <a:rPr lang="ru-RU" altLang="ru-RU" sz="1400" dirty="0">
                <a:solidFill>
                  <a:prstClr val="black"/>
                </a:solidFill>
                <a:cs typeface="Arial" charset="0"/>
              </a:rPr>
              <a:t>выполнение кадастровых </a:t>
            </a:r>
            <a:r>
              <a:rPr lang="ru-RU" altLang="ru-RU" sz="1400" dirty="0" smtClean="0">
                <a:solidFill>
                  <a:prstClr val="black"/>
                </a:solidFill>
                <a:cs typeface="Arial" charset="0"/>
              </a:rPr>
              <a:t>работ.</a:t>
            </a:r>
          </a:p>
          <a:p>
            <a:pPr marL="0" indent="0" algn="just"/>
            <a:r>
              <a:rPr lang="ru-RU" altLang="ru-RU" sz="1400" dirty="0" smtClean="0">
                <a:solidFill>
                  <a:prstClr val="black"/>
                </a:solidFill>
                <a:cs typeface="Arial" charset="0"/>
              </a:rPr>
              <a:t>          Уполномоченный </a:t>
            </a:r>
            <a:r>
              <a:rPr lang="ru-RU" altLang="ru-RU" sz="1400" dirty="0">
                <a:solidFill>
                  <a:prstClr val="black"/>
                </a:solidFill>
                <a:cs typeface="Arial" charset="0"/>
              </a:rPr>
              <a:t>орган отказывает в заключении соглашения о перераспределении земельных участков в случае, если площадь земельного участка, на который возникает право частной собственности, превышает площадь такого земельного участка, указанную в схеме расположения земельного участка или проекте межевания территории, в соответствии с которыми такой земельный участок был образован, более чем </a:t>
            </a:r>
            <a:r>
              <a:rPr lang="ru-RU" altLang="ru-RU" sz="1400" b="1" u="sng" dirty="0">
                <a:solidFill>
                  <a:prstClr val="black"/>
                </a:solidFill>
                <a:cs typeface="Arial" charset="0"/>
              </a:rPr>
              <a:t>на десять процентов.</a:t>
            </a:r>
          </a:p>
        </p:txBody>
      </p:sp>
      <p:grpSp>
        <p:nvGrpSpPr>
          <p:cNvPr id="8" name="Группа 7"/>
          <p:cNvGrpSpPr/>
          <p:nvPr/>
        </p:nvGrpSpPr>
        <p:grpSpPr>
          <a:xfrm>
            <a:off x="2172029" y="1504712"/>
            <a:ext cx="1136295" cy="814522"/>
            <a:chOff x="12474" y="872689"/>
            <a:chExt cx="1048888" cy="814522"/>
          </a:xfrm>
        </p:grpSpPr>
        <p:sp>
          <p:nvSpPr>
            <p:cNvPr id="10" name="Скругленный прямоугольник 9"/>
            <p:cNvSpPr/>
            <p:nvPr/>
          </p:nvSpPr>
          <p:spPr>
            <a:xfrm>
              <a:off x="12474" y="872689"/>
              <a:ext cx="1048888" cy="814522"/>
            </a:xfrm>
            <a:prstGeom prst="roundRect">
              <a:avLst>
                <a:gd name="adj" fmla="val 10000"/>
              </a:avLst>
            </a:prstGeom>
            <a:ln>
              <a:solidFill>
                <a:schemeClr val="tx2"/>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Скругленный прямоугольник 4"/>
            <p:cNvSpPr/>
            <p:nvPr/>
          </p:nvSpPr>
          <p:spPr>
            <a:xfrm>
              <a:off x="36331" y="896546"/>
              <a:ext cx="1001174" cy="7668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algn="ctr" defTabSz="311150" eaLnBrk="0" hangingPunct="0">
                <a:lnSpc>
                  <a:spcPct val="90000"/>
                </a:lnSpc>
                <a:spcAft>
                  <a:spcPct val="35000"/>
                </a:spcAft>
              </a:pPr>
              <a:r>
                <a:rPr lang="ru-RU" sz="700" dirty="0">
                  <a:solidFill>
                    <a:prstClr val="white"/>
                  </a:solidFill>
                </a:rPr>
                <a:t>Согласие на заключение соглашения о перераспределении (при наличии проекта межевания)</a:t>
              </a:r>
            </a:p>
          </p:txBody>
        </p:sp>
      </p:grpSp>
      <p:grpSp>
        <p:nvGrpSpPr>
          <p:cNvPr id="12" name="Группа 11"/>
          <p:cNvGrpSpPr/>
          <p:nvPr/>
        </p:nvGrpSpPr>
        <p:grpSpPr>
          <a:xfrm>
            <a:off x="2186051" y="3662477"/>
            <a:ext cx="1136295" cy="814522"/>
            <a:chOff x="-2103521" y="1609229"/>
            <a:chExt cx="1048888" cy="814522"/>
          </a:xfrm>
        </p:grpSpPr>
        <p:sp>
          <p:nvSpPr>
            <p:cNvPr id="13" name="Скругленный прямоугольник 12"/>
            <p:cNvSpPr/>
            <p:nvPr/>
          </p:nvSpPr>
          <p:spPr>
            <a:xfrm>
              <a:off x="-2103521" y="1609229"/>
              <a:ext cx="1048888" cy="814522"/>
            </a:xfrm>
            <a:prstGeom prst="roundRect">
              <a:avLst>
                <a:gd name="adj" fmla="val 10000"/>
              </a:avLst>
            </a:prstGeom>
            <a:ln>
              <a:solidFill>
                <a:schemeClr val="tx2"/>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Скругленный прямоугольник 4"/>
            <p:cNvSpPr/>
            <p:nvPr/>
          </p:nvSpPr>
          <p:spPr>
            <a:xfrm>
              <a:off x="-2101032" y="1609229"/>
              <a:ext cx="1001174" cy="7668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algn="ctr" defTabSz="311150" eaLnBrk="0" hangingPunct="0">
                <a:lnSpc>
                  <a:spcPct val="90000"/>
                </a:lnSpc>
                <a:spcAft>
                  <a:spcPct val="35000"/>
                </a:spcAft>
              </a:pPr>
              <a:r>
                <a:rPr lang="ru-RU" sz="700" dirty="0">
                  <a:solidFill>
                    <a:prstClr val="white"/>
                  </a:solidFill>
                </a:rPr>
                <a:t> Принятие решения об отказе в заключении соглашения о перераспределении</a:t>
              </a:r>
            </a:p>
          </p:txBody>
        </p:sp>
      </p:grpSp>
      <p:grpSp>
        <p:nvGrpSpPr>
          <p:cNvPr id="18" name="Группа 17"/>
          <p:cNvGrpSpPr/>
          <p:nvPr/>
        </p:nvGrpSpPr>
        <p:grpSpPr>
          <a:xfrm rot="2574206">
            <a:off x="3335749" y="2177190"/>
            <a:ext cx="933815" cy="183910"/>
            <a:chOff x="1163806" y="1143584"/>
            <a:chExt cx="217259" cy="260124"/>
          </a:xfrm>
        </p:grpSpPr>
        <p:sp>
          <p:nvSpPr>
            <p:cNvPr id="19" name="Стрелка вправо 18"/>
            <p:cNvSpPr/>
            <p:nvPr/>
          </p:nvSpPr>
          <p:spPr>
            <a:xfrm rot="21535807">
              <a:off x="1163806" y="1143584"/>
              <a:ext cx="217259" cy="26012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Стрелка вправо 4"/>
            <p:cNvSpPr/>
            <p:nvPr/>
          </p:nvSpPr>
          <p:spPr>
            <a:xfrm rot="21535807">
              <a:off x="1163812" y="1196217"/>
              <a:ext cx="152081" cy="1560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266700" eaLnBrk="0" hangingPunct="0">
                <a:lnSpc>
                  <a:spcPct val="90000"/>
                </a:lnSpc>
                <a:spcAft>
                  <a:spcPct val="35000"/>
                </a:spcAft>
              </a:pPr>
              <a:endParaRPr lang="ru-RU" sz="600">
                <a:solidFill>
                  <a:prstClr val="white"/>
                </a:solidFill>
              </a:endParaRPr>
            </a:p>
          </p:txBody>
        </p:sp>
      </p:grpSp>
      <p:grpSp>
        <p:nvGrpSpPr>
          <p:cNvPr id="21" name="Группа 20"/>
          <p:cNvGrpSpPr/>
          <p:nvPr/>
        </p:nvGrpSpPr>
        <p:grpSpPr>
          <a:xfrm rot="13309753">
            <a:off x="1159709" y="3586415"/>
            <a:ext cx="933815" cy="194109"/>
            <a:chOff x="1163806" y="1143584"/>
            <a:chExt cx="217259" cy="260124"/>
          </a:xfrm>
        </p:grpSpPr>
        <p:sp>
          <p:nvSpPr>
            <p:cNvPr id="22" name="Стрелка вправо 21"/>
            <p:cNvSpPr/>
            <p:nvPr/>
          </p:nvSpPr>
          <p:spPr>
            <a:xfrm rot="21535807">
              <a:off x="1163806" y="1143584"/>
              <a:ext cx="217259" cy="26012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Стрелка вправо 4"/>
            <p:cNvSpPr/>
            <p:nvPr/>
          </p:nvSpPr>
          <p:spPr>
            <a:xfrm rot="21535807">
              <a:off x="1163812" y="1196217"/>
              <a:ext cx="152081" cy="1560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266700" eaLnBrk="0" hangingPunct="0">
                <a:lnSpc>
                  <a:spcPct val="90000"/>
                </a:lnSpc>
                <a:spcAft>
                  <a:spcPct val="35000"/>
                </a:spcAft>
              </a:pPr>
              <a:endParaRPr lang="ru-RU" sz="600">
                <a:solidFill>
                  <a:prstClr val="white"/>
                </a:solidFill>
              </a:endParaRPr>
            </a:p>
          </p:txBody>
        </p:sp>
      </p:grpSp>
    </p:spTree>
    <p:extLst>
      <p:ext uri="{BB962C8B-B14F-4D97-AF65-F5344CB8AC3E}">
        <p14:creationId xmlns:p14="http://schemas.microsoft.com/office/powerpoint/2010/main" val="36085326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507341" y="549277"/>
            <a:ext cx="90495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2400" b="1">
                <a:solidFill>
                  <a:prstClr val="black"/>
                </a:solidFill>
                <a:cs typeface="Arial" charset="0"/>
              </a:rPr>
              <a:t>Безвозмездная передача земельных участков  из федеральной собственности в муниципальную</a:t>
            </a:r>
          </a:p>
        </p:txBody>
      </p:sp>
      <p:sp>
        <p:nvSpPr>
          <p:cNvPr id="12291" name="TextBox 4"/>
          <p:cNvSpPr txBox="1">
            <a:spLocks noChangeArrowheads="1"/>
          </p:cNvSpPr>
          <p:nvPr/>
        </p:nvSpPr>
        <p:spPr bwMode="auto">
          <a:xfrm>
            <a:off x="428229" y="1714502"/>
            <a:ext cx="9049544"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a:r>
              <a:rPr lang="ru-RU" altLang="ru-RU" sz="1800" dirty="0">
                <a:solidFill>
                  <a:prstClr val="black"/>
                </a:solidFill>
                <a:cs typeface="Arial" charset="0"/>
              </a:rPr>
              <a:t>Вводится </a:t>
            </a:r>
            <a:r>
              <a:rPr lang="ru-RU" altLang="ru-RU" sz="1800" b="1" dirty="0">
                <a:solidFill>
                  <a:prstClr val="black"/>
                </a:solidFill>
                <a:cs typeface="Arial" charset="0"/>
              </a:rPr>
              <a:t>обязанность безвозмездной передачи </a:t>
            </a:r>
            <a:r>
              <a:rPr lang="ru-RU" altLang="ru-RU" sz="1800" dirty="0">
                <a:solidFill>
                  <a:prstClr val="black"/>
                </a:solidFill>
                <a:cs typeface="Arial" charset="0"/>
              </a:rPr>
              <a:t>всех земельных  участков, находящихся в федеральной собственности, в муниципальную.</a:t>
            </a:r>
          </a:p>
          <a:p>
            <a:endParaRPr lang="ru-RU" altLang="ru-RU" sz="1400" dirty="0">
              <a:solidFill>
                <a:prstClr val="black"/>
              </a:solidFill>
              <a:cs typeface="Arial" charset="0"/>
            </a:endParaRPr>
          </a:p>
          <a:p>
            <a:r>
              <a:rPr lang="ru-RU" altLang="ru-RU" sz="1400" b="1" dirty="0">
                <a:solidFill>
                  <a:prstClr val="black"/>
                </a:solidFill>
                <a:cs typeface="Arial" charset="0"/>
              </a:rPr>
              <a:t>Не подлежат передаче участки</a:t>
            </a:r>
            <a:r>
              <a:rPr lang="ru-RU" altLang="ru-RU" sz="1400" dirty="0">
                <a:solidFill>
                  <a:prstClr val="black"/>
                </a:solidFill>
                <a:cs typeface="Arial" charset="0"/>
              </a:rPr>
              <a:t>:</a:t>
            </a:r>
          </a:p>
          <a:p>
            <a:pPr algn="ctr"/>
            <a:endParaRPr lang="ru-RU" altLang="ru-RU" sz="1400" dirty="0">
              <a:solidFill>
                <a:prstClr val="black"/>
              </a:solidFill>
              <a:cs typeface="Arial" charset="0"/>
            </a:endParaRPr>
          </a:p>
          <a:p>
            <a:pPr>
              <a:buFont typeface="Arial" charset="0"/>
              <a:buChar char="•"/>
            </a:pPr>
            <a:r>
              <a:rPr lang="ru-RU" altLang="ru-RU" sz="1400" dirty="0">
                <a:solidFill>
                  <a:prstClr val="black"/>
                </a:solidFill>
                <a:cs typeface="Arial" charset="0"/>
              </a:rPr>
              <a:t>предоставленные ОГВ,  ГКП, ГУП и ГУ,  Академиям наук,  если на них есть объекты </a:t>
            </a:r>
            <a:r>
              <a:rPr lang="ru-RU" altLang="ru-RU" sz="1400" dirty="0" smtClean="0">
                <a:solidFill>
                  <a:prstClr val="black"/>
                </a:solidFill>
                <a:cs typeface="Arial" charset="0"/>
              </a:rPr>
              <a:t>недвижимости</a:t>
            </a:r>
            <a:endParaRPr lang="ru-RU" altLang="ru-RU" sz="1400" dirty="0">
              <a:solidFill>
                <a:prstClr val="black"/>
              </a:solidFill>
              <a:cs typeface="Arial" charset="0"/>
            </a:endParaRPr>
          </a:p>
          <a:p>
            <a:pPr>
              <a:buFont typeface="Arial" charset="0"/>
              <a:buChar char="•"/>
            </a:pPr>
            <a:r>
              <a:rPr lang="ru-RU" altLang="ru-RU" sz="1400" dirty="0">
                <a:solidFill>
                  <a:prstClr val="black"/>
                </a:solidFill>
                <a:cs typeface="Arial" charset="0"/>
              </a:rPr>
              <a:t>предоставленные ГКП, ГУП и ГУ из земель с/х назначения, которые используются надлежащим </a:t>
            </a:r>
            <a:r>
              <a:rPr lang="ru-RU" altLang="ru-RU" sz="1400" dirty="0" smtClean="0">
                <a:solidFill>
                  <a:prstClr val="black"/>
                </a:solidFill>
                <a:cs typeface="Arial" charset="0"/>
              </a:rPr>
              <a:t>образом</a:t>
            </a:r>
            <a:endParaRPr lang="ru-RU" altLang="ru-RU" sz="1400" dirty="0">
              <a:solidFill>
                <a:prstClr val="black"/>
              </a:solidFill>
              <a:cs typeface="Arial" charset="0"/>
            </a:endParaRPr>
          </a:p>
          <a:p>
            <a:pPr>
              <a:buFont typeface="Arial" charset="0"/>
              <a:buChar char="•"/>
            </a:pPr>
            <a:r>
              <a:rPr lang="ru-RU" altLang="ru-RU" sz="1400" dirty="0">
                <a:solidFill>
                  <a:prstClr val="black"/>
                </a:solidFill>
                <a:cs typeface="Arial" charset="0"/>
              </a:rPr>
              <a:t>в границах ООПТ, в лесном фонде, в  границах </a:t>
            </a:r>
            <a:r>
              <a:rPr lang="ru-RU" altLang="ru-RU" sz="1400" dirty="0" smtClean="0">
                <a:solidFill>
                  <a:prstClr val="black"/>
                </a:solidFill>
                <a:cs typeface="Arial" charset="0"/>
              </a:rPr>
              <a:t>ОЭЗ</a:t>
            </a:r>
            <a:endParaRPr lang="ru-RU" altLang="ru-RU" sz="1400" dirty="0">
              <a:solidFill>
                <a:prstClr val="black"/>
              </a:solidFill>
              <a:cs typeface="Arial" charset="0"/>
            </a:endParaRPr>
          </a:p>
          <a:p>
            <a:pPr>
              <a:buFont typeface="Arial" charset="0"/>
              <a:buChar char="•"/>
            </a:pPr>
            <a:r>
              <a:rPr lang="ru-RU" altLang="ru-RU" sz="1400" dirty="0">
                <a:solidFill>
                  <a:prstClr val="black"/>
                </a:solidFill>
                <a:cs typeface="Arial" charset="0"/>
              </a:rPr>
              <a:t>зарезервированные для государственных </a:t>
            </a:r>
            <a:r>
              <a:rPr lang="ru-RU" altLang="ru-RU" sz="1400" dirty="0" smtClean="0">
                <a:solidFill>
                  <a:prstClr val="black"/>
                </a:solidFill>
                <a:cs typeface="Arial" charset="0"/>
              </a:rPr>
              <a:t>нужд</a:t>
            </a:r>
            <a:endParaRPr lang="ru-RU" altLang="ru-RU" sz="1400" dirty="0">
              <a:solidFill>
                <a:prstClr val="black"/>
              </a:solidFill>
              <a:cs typeface="Arial" charset="0"/>
            </a:endParaRPr>
          </a:p>
          <a:p>
            <a:pPr>
              <a:buFont typeface="Arial" charset="0"/>
              <a:buChar char="•"/>
            </a:pPr>
            <a:r>
              <a:rPr lang="ru-RU" altLang="ru-RU" sz="1400" dirty="0">
                <a:solidFill>
                  <a:prstClr val="black"/>
                </a:solidFill>
                <a:cs typeface="Arial" charset="0"/>
              </a:rPr>
              <a:t>занятые объектами государственного значения или предназначенные для их </a:t>
            </a:r>
            <a:r>
              <a:rPr lang="ru-RU" altLang="ru-RU" sz="1400" dirty="0" smtClean="0">
                <a:solidFill>
                  <a:prstClr val="black"/>
                </a:solidFill>
                <a:cs typeface="Arial" charset="0"/>
              </a:rPr>
              <a:t>размещения</a:t>
            </a:r>
            <a:endParaRPr lang="ru-RU" altLang="ru-RU" sz="1400" dirty="0">
              <a:solidFill>
                <a:prstClr val="black"/>
              </a:solidFill>
              <a:cs typeface="Arial" charset="0"/>
            </a:endParaRPr>
          </a:p>
          <a:p>
            <a:pPr>
              <a:buFont typeface="Arial" charset="0"/>
              <a:buChar char="•"/>
            </a:pPr>
            <a:r>
              <a:rPr lang="ru-RU" altLang="ru-RU" sz="1400" dirty="0">
                <a:solidFill>
                  <a:prstClr val="black"/>
                </a:solidFill>
                <a:cs typeface="Arial" charset="0"/>
              </a:rPr>
              <a:t>по которым рассматривается вопрос о передаче Фонду </a:t>
            </a:r>
            <a:r>
              <a:rPr lang="ru-RU" altLang="ru-RU" sz="1400" dirty="0" smtClean="0">
                <a:solidFill>
                  <a:prstClr val="black"/>
                </a:solidFill>
                <a:cs typeface="Arial" charset="0"/>
              </a:rPr>
              <a:t>РЖС</a:t>
            </a:r>
            <a:endParaRPr lang="ru-RU" altLang="ru-RU" sz="1400" dirty="0">
              <a:solidFill>
                <a:prstClr val="black"/>
              </a:solidFill>
              <a:cs typeface="Arial" charset="0"/>
            </a:endParaRPr>
          </a:p>
          <a:p>
            <a:endParaRPr lang="ru-RU" altLang="ru-RU" sz="1400" dirty="0">
              <a:solidFill>
                <a:prstClr val="black"/>
              </a:solidFill>
              <a:cs typeface="Arial" charset="0"/>
            </a:endParaRPr>
          </a:p>
          <a:p>
            <a:endParaRPr lang="ru-RU" altLang="ru-RU" sz="1400" dirty="0">
              <a:solidFill>
                <a:prstClr val="black"/>
              </a:solidFill>
              <a:cs typeface="Arial" charset="0"/>
            </a:endParaRPr>
          </a:p>
          <a:p>
            <a:pPr algn="just"/>
            <a:r>
              <a:rPr lang="ru-RU" altLang="ru-RU" sz="1800" dirty="0">
                <a:solidFill>
                  <a:prstClr val="black"/>
                </a:solidFill>
                <a:cs typeface="Arial" charset="0"/>
              </a:rPr>
              <a:t>Если участок подлежит передаче и при этом предоставлен  ОГВ, ГКП, ГУП, ГУ, Академии наук</a:t>
            </a:r>
            <a:r>
              <a:rPr lang="ru-RU" altLang="ru-RU" sz="1800" dirty="0" smtClean="0">
                <a:solidFill>
                  <a:prstClr val="black"/>
                </a:solidFill>
                <a:cs typeface="Arial" charset="0"/>
              </a:rPr>
              <a:t>, права </a:t>
            </a:r>
            <a:r>
              <a:rPr lang="ru-RU" altLang="ru-RU" sz="1800" dirty="0">
                <a:solidFill>
                  <a:prstClr val="black"/>
                </a:solidFill>
                <a:cs typeface="Arial" charset="0"/>
              </a:rPr>
              <a:t>таких органов и организаций прекращаются во внесудебном порядке одновременно с </a:t>
            </a:r>
            <a:r>
              <a:rPr lang="ru-RU" altLang="ru-RU" sz="1800" dirty="0" smtClean="0">
                <a:solidFill>
                  <a:prstClr val="black"/>
                </a:solidFill>
                <a:cs typeface="Arial" charset="0"/>
              </a:rPr>
              <a:t>передачей</a:t>
            </a:r>
            <a:endParaRPr lang="ru-RU" altLang="ru-RU" sz="1800" dirty="0">
              <a:solidFill>
                <a:prstClr val="black"/>
              </a:solidFill>
              <a:cs typeface="Arial" charset="0"/>
            </a:endParaRPr>
          </a:p>
          <a:p>
            <a:endParaRPr lang="ru-RU" altLang="ru-RU" sz="1800" dirty="0">
              <a:solidFill>
                <a:prstClr val="black"/>
              </a:solidFill>
              <a:cs typeface="Arial" charset="0"/>
            </a:endParaRPr>
          </a:p>
          <a:p>
            <a:endParaRPr lang="ru-RU" altLang="ru-RU" sz="1800" dirty="0">
              <a:solidFill>
                <a:prstClr val="black"/>
              </a:solidFill>
              <a:cs typeface="Arial" charset="0"/>
            </a:endParaRPr>
          </a:p>
          <a:p>
            <a:endParaRPr lang="ru-RU" altLang="ru-RU" sz="1800" dirty="0">
              <a:solidFill>
                <a:prstClr val="black"/>
              </a:solidFill>
              <a:cs typeface="Arial" charset="0"/>
            </a:endParaRPr>
          </a:p>
          <a:p>
            <a:endParaRPr lang="ru-RU" altLang="ru-RU" sz="1800" dirty="0">
              <a:solidFill>
                <a:prstClr val="black"/>
              </a:solidFill>
              <a:cs typeface="Arial" charset="0"/>
            </a:endParaRPr>
          </a:p>
        </p:txBody>
      </p:sp>
    </p:spTree>
    <p:extLst>
      <p:ext uri="{BB962C8B-B14F-4D97-AF65-F5344CB8AC3E}">
        <p14:creationId xmlns:p14="http://schemas.microsoft.com/office/powerpoint/2010/main" val="11472837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95300" y="1052737"/>
            <a:ext cx="8915400" cy="4954555"/>
          </a:xfrm>
        </p:spPr>
        <p:txBody>
          <a:bodyPr>
            <a:normAutofit/>
          </a:bodyPr>
          <a:lstStyle/>
          <a:p>
            <a:pPr algn="ctr" eaLnBrk="1" hangingPunct="1">
              <a:buFont typeface="Wingdings" pitchFamily="2" charset="2"/>
              <a:buNone/>
            </a:pPr>
            <a:endParaRPr lang="ru-RU" altLang="ru-RU" dirty="0" smtClean="0">
              <a:latin typeface="Arial" charset="0"/>
            </a:endParaRPr>
          </a:p>
          <a:p>
            <a:pPr algn="ctr" eaLnBrk="1" hangingPunct="1">
              <a:buFont typeface="Wingdings" pitchFamily="2" charset="2"/>
              <a:buNone/>
            </a:pPr>
            <a:endParaRPr lang="ru-RU" altLang="ru-RU" dirty="0" smtClean="0">
              <a:latin typeface="Arial" charset="0"/>
            </a:endParaRPr>
          </a:p>
          <a:p>
            <a:pPr marL="0" algn="ctr" eaLnBrk="1" hangingPunct="1">
              <a:spcBef>
                <a:spcPts val="0"/>
              </a:spcBef>
              <a:buFont typeface="Wingdings" pitchFamily="2" charset="2"/>
              <a:buNone/>
            </a:pPr>
            <a:r>
              <a:rPr lang="ru-RU" altLang="ru-RU" sz="2800" dirty="0" smtClean="0">
                <a:effectLst>
                  <a:outerShdw blurRad="38100" dist="38100" dir="2700000" algn="tl">
                    <a:srgbClr val="000000">
                      <a:alpha val="43137"/>
                    </a:srgbClr>
                  </a:outerShdw>
                </a:effectLst>
                <a:latin typeface="Arial" charset="0"/>
              </a:rPr>
              <a:t>О Федеральном законе от 23.06.2014 № 171-ФЗ </a:t>
            </a:r>
          </a:p>
          <a:p>
            <a:pPr marL="0" algn="ctr">
              <a:spcBef>
                <a:spcPts val="0"/>
              </a:spcBef>
              <a:buNone/>
            </a:pPr>
            <a:r>
              <a:rPr lang="ru-RU" altLang="ru-RU" sz="2800" dirty="0" smtClean="0">
                <a:effectLst>
                  <a:outerShdw blurRad="38100" dist="38100" dir="2700000" algn="tl">
                    <a:srgbClr val="000000">
                      <a:alpha val="43137"/>
                    </a:srgbClr>
                  </a:outerShdw>
                </a:effectLst>
                <a:latin typeface="Arial" charset="0"/>
              </a:rPr>
              <a:t>«О внесении изменений в Земельный кодекс Российской </a:t>
            </a:r>
            <a:r>
              <a:rPr lang="ru-RU" altLang="ru-RU" sz="2800" dirty="0">
                <a:effectLst>
                  <a:outerShdw blurRad="38100" dist="38100" dir="2700000" algn="tl">
                    <a:srgbClr val="000000">
                      <a:alpha val="43137"/>
                    </a:srgbClr>
                  </a:outerShdw>
                </a:effectLst>
                <a:latin typeface="Arial" charset="0"/>
              </a:rPr>
              <a:t>Ф</a:t>
            </a:r>
            <a:r>
              <a:rPr lang="ru-RU" altLang="ru-RU" sz="2800" dirty="0" smtClean="0">
                <a:effectLst>
                  <a:outerShdw blurRad="38100" dist="38100" dir="2700000" algn="tl">
                    <a:srgbClr val="000000">
                      <a:alpha val="43137"/>
                    </a:srgbClr>
                  </a:outerShdw>
                </a:effectLst>
                <a:latin typeface="Arial" charset="0"/>
              </a:rPr>
              <a:t>едерации и отдельные законодательные акты </a:t>
            </a:r>
          </a:p>
          <a:p>
            <a:pPr marL="0" algn="ctr">
              <a:spcBef>
                <a:spcPts val="0"/>
              </a:spcBef>
              <a:buNone/>
            </a:pPr>
            <a:r>
              <a:rPr lang="ru-RU" altLang="ru-RU" sz="2800" dirty="0" smtClean="0">
                <a:effectLst>
                  <a:outerShdw blurRad="38100" dist="38100" dir="2700000" algn="tl">
                    <a:srgbClr val="000000">
                      <a:alpha val="43137"/>
                    </a:srgbClr>
                  </a:outerShdw>
                </a:effectLst>
                <a:latin typeface="Arial" charset="0"/>
              </a:rPr>
              <a:t>Российской Федерации»</a:t>
            </a:r>
            <a:endParaRPr lang="ru-RU" altLang="ru-RU" sz="2800" dirty="0">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7101943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428229" y="549278"/>
            <a:ext cx="904954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2400" b="1">
                <a:solidFill>
                  <a:prstClr val="black"/>
                </a:solidFill>
                <a:cs typeface="Arial" charset="0"/>
              </a:rPr>
              <a:t>Меры по обеспечению использования земельных участков, предоставленных для строительства</a:t>
            </a:r>
          </a:p>
        </p:txBody>
      </p:sp>
      <p:sp>
        <p:nvSpPr>
          <p:cNvPr id="11267" name="TextBox 2"/>
          <p:cNvSpPr txBox="1">
            <a:spLocks noChangeArrowheads="1"/>
          </p:cNvSpPr>
          <p:nvPr/>
        </p:nvSpPr>
        <p:spPr bwMode="auto">
          <a:xfrm>
            <a:off x="584729" y="2133603"/>
            <a:ext cx="8580041"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marL="342900" indent="-342900" algn="just">
              <a:buFont typeface="Arial" charset="0"/>
              <a:buChar char="•"/>
            </a:pPr>
            <a:r>
              <a:rPr lang="ru-RU" altLang="ru-RU" sz="2000" dirty="0">
                <a:solidFill>
                  <a:prstClr val="black"/>
                </a:solidFill>
                <a:latin typeface="Times New Roman" pitchFamily="18" charset="0"/>
                <a:cs typeface="Arial" charset="0"/>
              </a:rPr>
              <a:t>Предоставление земельных участков для строительства </a:t>
            </a:r>
            <a:r>
              <a:rPr lang="ru-RU" altLang="ru-RU" sz="2000" u="sng" dirty="0">
                <a:solidFill>
                  <a:prstClr val="black"/>
                </a:solidFill>
                <a:latin typeface="Times New Roman" pitchFamily="18" charset="0"/>
                <a:cs typeface="Arial" charset="0"/>
              </a:rPr>
              <a:t>исключительно в аренду</a:t>
            </a:r>
          </a:p>
          <a:p>
            <a:pPr marL="342900" indent="-342900" algn="just">
              <a:buFont typeface="Arial" charset="0"/>
              <a:buChar char="•"/>
            </a:pPr>
            <a:endParaRPr lang="ru-RU" altLang="ru-RU" sz="2000" dirty="0">
              <a:solidFill>
                <a:prstClr val="black"/>
              </a:solidFill>
              <a:latin typeface="Times New Roman" pitchFamily="18" charset="0"/>
              <a:cs typeface="Arial" charset="0"/>
            </a:endParaRPr>
          </a:p>
          <a:p>
            <a:pPr marL="342900" indent="-342900" algn="just">
              <a:buFont typeface="Arial" charset="0"/>
              <a:buChar char="•"/>
            </a:pPr>
            <a:r>
              <a:rPr lang="ru-RU" altLang="ru-RU" sz="2000" dirty="0">
                <a:solidFill>
                  <a:prstClr val="black"/>
                </a:solidFill>
                <a:latin typeface="Times New Roman" pitchFamily="18" charset="0"/>
                <a:cs typeface="Arial" charset="0"/>
              </a:rPr>
              <a:t>Установление федеральным законом  </a:t>
            </a:r>
            <a:r>
              <a:rPr lang="ru-RU" altLang="ru-RU" sz="2000" u="sng" dirty="0">
                <a:solidFill>
                  <a:prstClr val="black"/>
                </a:solidFill>
                <a:latin typeface="Times New Roman" pitchFamily="18" charset="0"/>
                <a:cs typeface="Arial" charset="0"/>
              </a:rPr>
              <a:t>предельных сроков аренды </a:t>
            </a:r>
            <a:r>
              <a:rPr lang="ru-RU" altLang="ru-RU" sz="2000" dirty="0">
                <a:solidFill>
                  <a:prstClr val="black"/>
                </a:solidFill>
                <a:latin typeface="Times New Roman" pitchFamily="18" charset="0"/>
                <a:cs typeface="Arial" charset="0"/>
              </a:rPr>
              <a:t>участка, предоставленного для строительства, без права продления </a:t>
            </a:r>
          </a:p>
          <a:p>
            <a:pPr marL="342900" indent="-342900" algn="just">
              <a:buFont typeface="Arial" charset="0"/>
              <a:buChar char="•"/>
            </a:pPr>
            <a:endParaRPr lang="ru-RU" altLang="ru-RU" sz="2000" dirty="0">
              <a:solidFill>
                <a:prstClr val="black"/>
              </a:solidFill>
              <a:latin typeface="Times New Roman" pitchFamily="18" charset="0"/>
              <a:cs typeface="Arial" charset="0"/>
            </a:endParaRPr>
          </a:p>
          <a:p>
            <a:pPr marL="342900" indent="-342900" algn="just">
              <a:buFont typeface="Arial" charset="0"/>
              <a:buChar char="•"/>
            </a:pPr>
            <a:r>
              <a:rPr lang="ru-RU" altLang="ru-RU" sz="2000" dirty="0">
                <a:solidFill>
                  <a:prstClr val="black"/>
                </a:solidFill>
                <a:latin typeface="Times New Roman" pitchFamily="18" charset="0"/>
                <a:cs typeface="Arial" charset="0"/>
              </a:rPr>
              <a:t>Введение права органов власти </a:t>
            </a:r>
            <a:r>
              <a:rPr lang="ru-RU" altLang="ru-RU" sz="2000" u="sng" dirty="0" smtClean="0">
                <a:solidFill>
                  <a:prstClr val="black"/>
                </a:solidFill>
                <a:latin typeface="Times New Roman" pitchFamily="18" charset="0"/>
                <a:cs typeface="Arial" charset="0"/>
              </a:rPr>
              <a:t>выставлять </a:t>
            </a:r>
            <a:r>
              <a:rPr lang="ru-RU" altLang="ru-RU" sz="2000" u="sng" dirty="0">
                <a:solidFill>
                  <a:prstClr val="black"/>
                </a:solidFill>
                <a:latin typeface="Times New Roman" pitchFamily="18" charset="0"/>
                <a:cs typeface="Arial" charset="0"/>
              </a:rPr>
              <a:t>недостроенные в установленные </a:t>
            </a:r>
            <a:r>
              <a:rPr lang="ru-RU" altLang="ru-RU" sz="2000" u="sng" dirty="0" smtClean="0">
                <a:solidFill>
                  <a:prstClr val="black"/>
                </a:solidFill>
                <a:latin typeface="Times New Roman" pitchFamily="18" charset="0"/>
                <a:cs typeface="Arial" charset="0"/>
              </a:rPr>
              <a:t>сроки </a:t>
            </a:r>
            <a:r>
              <a:rPr lang="ru-RU" altLang="ru-RU" sz="2000" u="sng" dirty="0">
                <a:solidFill>
                  <a:prstClr val="black"/>
                </a:solidFill>
                <a:latin typeface="Times New Roman" pitchFamily="18" charset="0"/>
                <a:cs typeface="Arial" charset="0"/>
              </a:rPr>
              <a:t>объекты на торги</a:t>
            </a:r>
            <a:r>
              <a:rPr lang="ru-RU" altLang="ru-RU" sz="2000" dirty="0">
                <a:solidFill>
                  <a:prstClr val="black"/>
                </a:solidFill>
                <a:latin typeface="Times New Roman" pitchFamily="18" charset="0"/>
                <a:cs typeface="Arial" charset="0"/>
              </a:rPr>
              <a:t>, с возмещением их стоимости бывшему собственнику </a:t>
            </a:r>
          </a:p>
        </p:txBody>
      </p:sp>
    </p:spTree>
    <p:extLst>
      <p:ext uri="{BB962C8B-B14F-4D97-AF65-F5344CB8AC3E}">
        <p14:creationId xmlns:p14="http://schemas.microsoft.com/office/powerpoint/2010/main" val="5630622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fld id="{59076C39-91FB-4003-8806-5FD1CEC319C4}" type="slidenum">
              <a:rPr lang="ru-RU" altLang="ru-RU" sz="1200">
                <a:solidFill>
                  <a:srgbClr val="898989"/>
                </a:solidFill>
              </a:rPr>
              <a:pPr/>
              <a:t>21</a:t>
            </a:fld>
            <a:endParaRPr lang="ru-RU" altLang="ru-RU" sz="1200">
              <a:solidFill>
                <a:srgbClr val="898989"/>
              </a:solidFill>
            </a:endParaRPr>
          </a:p>
        </p:txBody>
      </p:sp>
      <p:sp>
        <p:nvSpPr>
          <p:cNvPr id="7171" name="Заголовок 1"/>
          <p:cNvSpPr>
            <a:spLocks noGrp="1"/>
          </p:cNvSpPr>
          <p:nvPr>
            <p:ph type="title" idx="4294967295"/>
          </p:nvPr>
        </p:nvSpPr>
        <p:spPr>
          <a:xfrm>
            <a:off x="635463" y="318272"/>
            <a:ext cx="8621316" cy="917575"/>
          </a:xfrm>
        </p:spPr>
        <p:txBody>
          <a:bodyPr>
            <a:normAutofit fontScale="90000"/>
          </a:bodyPr>
          <a:lstStyle/>
          <a:p>
            <a:r>
              <a:rPr lang="ru-RU" altLang="ru-RU" sz="2400" dirty="0"/>
              <a:t> </a:t>
            </a:r>
            <a:r>
              <a:rPr lang="ru-RU" altLang="ru-RU" sz="1800" dirty="0"/>
              <a:t>Отчуждение объекта незавершенного строительства, расположенного на земельном участке, находящемся в государственной или муниципальной собственности, в связи с прекращением действия договора аренды такого земельного участка</a:t>
            </a:r>
          </a:p>
        </p:txBody>
      </p:sp>
      <p:graphicFrame>
        <p:nvGraphicFramePr>
          <p:cNvPr id="9" name="Схема 8"/>
          <p:cNvGraphicFramePr/>
          <p:nvPr>
            <p:extLst>
              <p:ext uri="{D42A27DB-BD31-4B8C-83A1-F6EECF244321}">
                <p14:modId xmlns:p14="http://schemas.microsoft.com/office/powerpoint/2010/main" val="4144324"/>
              </p:ext>
            </p:extLst>
          </p:nvPr>
        </p:nvGraphicFramePr>
        <p:xfrm>
          <a:off x="1988672" y="948810"/>
          <a:ext cx="10687187"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81" name="TextBox 5"/>
          <p:cNvSpPr txBox="1">
            <a:spLocks noChangeArrowheads="1"/>
          </p:cNvSpPr>
          <p:nvPr/>
        </p:nvSpPr>
        <p:spPr bwMode="auto">
          <a:xfrm>
            <a:off x="436663" y="1772819"/>
            <a:ext cx="12485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dirty="0" smtClean="0">
                <a:solidFill>
                  <a:prstClr val="black"/>
                </a:solidFill>
                <a:cs typeface="Arial" charset="0"/>
              </a:rPr>
              <a:t>Нарушение срока строительства объекта  </a:t>
            </a:r>
            <a:endParaRPr lang="ru-RU" altLang="ru-RU" sz="1200" b="1" dirty="0">
              <a:solidFill>
                <a:prstClr val="black"/>
              </a:solidFill>
              <a:cs typeface="Arial" charset="0"/>
            </a:endParaRPr>
          </a:p>
        </p:txBody>
      </p:sp>
      <p:sp>
        <p:nvSpPr>
          <p:cNvPr id="7190" name="TextBox 45"/>
          <p:cNvSpPr txBox="1">
            <a:spLocks noChangeArrowheads="1"/>
          </p:cNvSpPr>
          <p:nvPr/>
        </p:nvSpPr>
        <p:spPr bwMode="auto">
          <a:xfrm>
            <a:off x="428229" y="2996955"/>
            <a:ext cx="9035785" cy="4985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marL="0" indent="0" algn="just"/>
            <a:r>
              <a:rPr lang="ru-RU" altLang="ru-RU" sz="1400" dirty="0" smtClean="0">
                <a:solidFill>
                  <a:prstClr val="black"/>
                </a:solidFill>
                <a:cs typeface="Arial" charset="0"/>
              </a:rPr>
              <a:t>       </a:t>
            </a:r>
            <a:r>
              <a:rPr lang="ru-RU" altLang="ru-RU" sz="1600" dirty="0" smtClean="0">
                <a:solidFill>
                  <a:prstClr val="black"/>
                </a:solidFill>
                <a:cs typeface="Arial" charset="0"/>
              </a:rPr>
              <a:t>Предоставление </a:t>
            </a:r>
            <a:r>
              <a:rPr lang="ru-RU" altLang="ru-RU" sz="1600" dirty="0">
                <a:solidFill>
                  <a:prstClr val="black"/>
                </a:solidFill>
                <a:cs typeface="Arial" charset="0"/>
              </a:rPr>
              <a:t>земельного участка в </a:t>
            </a:r>
            <a:r>
              <a:rPr lang="ru-RU" altLang="ru-RU" sz="1600" dirty="0" smtClean="0">
                <a:solidFill>
                  <a:prstClr val="black"/>
                </a:solidFill>
                <a:cs typeface="Arial" charset="0"/>
              </a:rPr>
              <a:t>аренду для завершения строительства без торгов:</a:t>
            </a:r>
          </a:p>
          <a:p>
            <a:pPr marL="0" indent="0" algn="just"/>
            <a:r>
              <a:rPr lang="ru-RU" altLang="ru-RU" sz="1600" dirty="0" smtClean="0">
                <a:solidFill>
                  <a:prstClr val="black"/>
                </a:solidFill>
                <a:cs typeface="Arial" charset="0"/>
              </a:rPr>
              <a:t>      -в </a:t>
            </a:r>
            <a:r>
              <a:rPr lang="ru-RU" altLang="ru-RU" sz="1600" dirty="0">
                <a:solidFill>
                  <a:prstClr val="black"/>
                </a:solidFill>
                <a:cs typeface="Arial" charset="0"/>
              </a:rPr>
              <a:t>случае, если уполномоченным органом в течение шести месяцев </a:t>
            </a:r>
            <a:r>
              <a:rPr lang="ru-RU" altLang="ru-RU" sz="1600" b="1" u="sng" dirty="0" smtClean="0">
                <a:solidFill>
                  <a:prstClr val="black"/>
                </a:solidFill>
                <a:cs typeface="Arial" charset="0"/>
              </a:rPr>
              <a:t>не </a:t>
            </a:r>
            <a:r>
              <a:rPr lang="ru-RU" altLang="ru-RU" sz="1600" b="1" u="sng" dirty="0">
                <a:solidFill>
                  <a:prstClr val="black"/>
                </a:solidFill>
                <a:cs typeface="Arial" charset="0"/>
              </a:rPr>
              <a:t>заявлено требование </a:t>
            </a:r>
            <a:r>
              <a:rPr lang="ru-RU" altLang="ru-RU" sz="1600" dirty="0">
                <a:solidFill>
                  <a:prstClr val="black"/>
                </a:solidFill>
                <a:cs typeface="Arial" charset="0"/>
              </a:rPr>
              <a:t>об изъятии этого </a:t>
            </a:r>
            <a:r>
              <a:rPr lang="ru-RU" altLang="ru-RU" sz="1600" dirty="0" smtClean="0">
                <a:solidFill>
                  <a:prstClr val="black"/>
                </a:solidFill>
                <a:cs typeface="Arial" charset="0"/>
              </a:rPr>
              <a:t>объекта;</a:t>
            </a:r>
          </a:p>
          <a:p>
            <a:pPr marL="0" indent="0" algn="just"/>
            <a:r>
              <a:rPr lang="ru-RU" altLang="ru-RU" sz="1600" dirty="0">
                <a:solidFill>
                  <a:prstClr val="black"/>
                </a:solidFill>
                <a:cs typeface="Arial" charset="0"/>
              </a:rPr>
              <a:t>     </a:t>
            </a:r>
            <a:r>
              <a:rPr lang="ru-RU" altLang="ru-RU" sz="1600" dirty="0" smtClean="0">
                <a:solidFill>
                  <a:prstClr val="black"/>
                </a:solidFill>
                <a:cs typeface="Arial" charset="0"/>
              </a:rPr>
              <a:t>- </a:t>
            </a:r>
            <a:r>
              <a:rPr lang="ru-RU" altLang="ru-RU" sz="1600" b="1" u="sng" dirty="0" smtClean="0">
                <a:solidFill>
                  <a:prstClr val="black"/>
                </a:solidFill>
                <a:cs typeface="Arial" charset="0"/>
              </a:rPr>
              <a:t>судом </a:t>
            </a:r>
            <a:r>
              <a:rPr lang="ru-RU" altLang="ru-RU" sz="1600" b="1" u="sng" dirty="0">
                <a:solidFill>
                  <a:prstClr val="black"/>
                </a:solidFill>
                <a:cs typeface="Arial" charset="0"/>
              </a:rPr>
              <a:t>отказано </a:t>
            </a:r>
            <a:r>
              <a:rPr lang="ru-RU" altLang="ru-RU" sz="1600" dirty="0">
                <a:solidFill>
                  <a:prstClr val="black"/>
                </a:solidFill>
                <a:cs typeface="Arial" charset="0"/>
              </a:rPr>
              <a:t>в удовлетворении данного </a:t>
            </a:r>
            <a:r>
              <a:rPr lang="ru-RU" altLang="ru-RU" sz="1600" dirty="0" smtClean="0">
                <a:solidFill>
                  <a:prstClr val="black"/>
                </a:solidFill>
                <a:cs typeface="Arial" charset="0"/>
              </a:rPr>
              <a:t>требования;</a:t>
            </a:r>
          </a:p>
          <a:p>
            <a:pPr marL="0" indent="0" algn="just"/>
            <a:r>
              <a:rPr lang="ru-RU" altLang="ru-RU" sz="1600" dirty="0">
                <a:solidFill>
                  <a:prstClr val="black"/>
                </a:solidFill>
                <a:cs typeface="Arial" charset="0"/>
              </a:rPr>
              <a:t> </a:t>
            </a:r>
            <a:r>
              <a:rPr lang="ru-RU" altLang="ru-RU" sz="1600" dirty="0" smtClean="0">
                <a:solidFill>
                  <a:prstClr val="black"/>
                </a:solidFill>
                <a:cs typeface="Arial" charset="0"/>
              </a:rPr>
              <a:t> -  </a:t>
            </a:r>
            <a:r>
              <a:rPr lang="ru-RU" altLang="ru-RU" sz="1600" dirty="0">
                <a:solidFill>
                  <a:prstClr val="black"/>
                </a:solidFill>
                <a:cs typeface="Arial" charset="0"/>
              </a:rPr>
              <a:t>собственнику объекта незавершенного строительства, право собственности на который приобретено по результатам публичных </a:t>
            </a:r>
            <a:r>
              <a:rPr lang="ru-RU" altLang="ru-RU" sz="1600" dirty="0" smtClean="0">
                <a:solidFill>
                  <a:prstClr val="black"/>
                </a:solidFill>
                <a:cs typeface="Arial" charset="0"/>
              </a:rPr>
              <a:t>торгов.</a:t>
            </a:r>
          </a:p>
          <a:p>
            <a:pPr marL="0" indent="0" algn="just"/>
            <a:r>
              <a:rPr lang="ru-RU" altLang="ru-RU" sz="1600" dirty="0">
                <a:solidFill>
                  <a:prstClr val="black"/>
                </a:solidFill>
                <a:cs typeface="Arial" charset="0"/>
              </a:rPr>
              <a:t>        </a:t>
            </a:r>
            <a:r>
              <a:rPr lang="ru-RU" altLang="ru-RU" sz="1600" dirty="0" smtClean="0">
                <a:solidFill>
                  <a:prstClr val="black"/>
                </a:solidFill>
                <a:cs typeface="Arial" charset="0"/>
              </a:rPr>
              <a:t>Срок такого договора аренды з.у. устанавливается </a:t>
            </a:r>
            <a:r>
              <a:rPr lang="ru-RU" altLang="ru-RU" sz="1600" b="1" u="sng" dirty="0">
                <a:solidFill>
                  <a:prstClr val="black"/>
                </a:solidFill>
                <a:cs typeface="Arial" charset="0"/>
              </a:rPr>
              <a:t>до трех </a:t>
            </a:r>
            <a:r>
              <a:rPr lang="ru-RU" altLang="ru-RU" sz="1600" b="1" u="sng" dirty="0" smtClean="0">
                <a:solidFill>
                  <a:prstClr val="black"/>
                </a:solidFill>
                <a:cs typeface="Arial" charset="0"/>
              </a:rPr>
              <a:t>лет.</a:t>
            </a:r>
          </a:p>
          <a:p>
            <a:pPr marL="0" indent="0" algn="just"/>
            <a:r>
              <a:rPr lang="ru-RU" altLang="ru-RU" sz="1600" dirty="0">
                <a:solidFill>
                  <a:prstClr val="black"/>
                </a:solidFill>
                <a:cs typeface="Arial" charset="0"/>
              </a:rPr>
              <a:t>     </a:t>
            </a:r>
            <a:r>
              <a:rPr lang="ru-RU" altLang="ru-RU" sz="1600" dirty="0" smtClean="0">
                <a:solidFill>
                  <a:prstClr val="black"/>
                </a:solidFill>
                <a:cs typeface="Arial" charset="0"/>
              </a:rPr>
              <a:t>Если </a:t>
            </a:r>
            <a:r>
              <a:rPr lang="ru-RU" altLang="ru-RU" sz="1600" dirty="0">
                <a:solidFill>
                  <a:prstClr val="black"/>
                </a:solidFill>
                <a:cs typeface="Arial" charset="0"/>
              </a:rPr>
              <a:t>публичные торги </a:t>
            </a:r>
            <a:r>
              <a:rPr lang="ru-RU" altLang="ru-RU" sz="1600" dirty="0" smtClean="0">
                <a:solidFill>
                  <a:prstClr val="black"/>
                </a:solidFill>
                <a:cs typeface="Arial" charset="0"/>
              </a:rPr>
              <a:t>признаны </a:t>
            </a:r>
            <a:r>
              <a:rPr lang="ru-RU" altLang="ru-RU" sz="1600" dirty="0">
                <a:solidFill>
                  <a:prstClr val="black"/>
                </a:solidFill>
                <a:cs typeface="Arial" charset="0"/>
              </a:rPr>
              <a:t>несостоявшимися, такой объект может быть </a:t>
            </a:r>
            <a:r>
              <a:rPr lang="ru-RU" altLang="ru-RU" sz="1600" b="1" u="sng" dirty="0">
                <a:solidFill>
                  <a:prstClr val="black"/>
                </a:solidFill>
                <a:cs typeface="Arial" charset="0"/>
              </a:rPr>
              <a:t>приобретен в государственную или муниципальную </a:t>
            </a:r>
            <a:r>
              <a:rPr lang="ru-RU" altLang="ru-RU" sz="1600" dirty="0" smtClean="0">
                <a:solidFill>
                  <a:prstClr val="black"/>
                </a:solidFill>
                <a:cs typeface="Arial" charset="0"/>
              </a:rPr>
              <a:t>собственность.</a:t>
            </a:r>
          </a:p>
          <a:p>
            <a:pPr marL="0" indent="0" algn="just"/>
            <a:endParaRPr lang="ru-RU" altLang="ru-RU" sz="1600" dirty="0" smtClean="0">
              <a:solidFill>
                <a:prstClr val="black"/>
              </a:solidFill>
              <a:cs typeface="Arial" charset="0"/>
            </a:endParaRPr>
          </a:p>
          <a:p>
            <a:pPr marL="0" indent="0" algn="just"/>
            <a:r>
              <a:rPr lang="ru-RU" altLang="ru-RU" sz="1600" dirty="0">
                <a:solidFill>
                  <a:prstClr val="black"/>
                </a:solidFill>
                <a:cs typeface="Arial" charset="0"/>
              </a:rPr>
              <a:t>          Средства, вырученные от </a:t>
            </a:r>
            <a:r>
              <a:rPr lang="ru-RU" altLang="ru-RU" sz="1600" dirty="0" smtClean="0">
                <a:solidFill>
                  <a:prstClr val="black"/>
                </a:solidFill>
                <a:cs typeface="Arial" charset="0"/>
              </a:rPr>
              <a:t>продажи такого объекта </a:t>
            </a:r>
            <a:r>
              <a:rPr lang="ru-RU" altLang="ru-RU" sz="1600" b="1" u="sng" dirty="0">
                <a:solidFill>
                  <a:prstClr val="black"/>
                </a:solidFill>
                <a:cs typeface="Arial" charset="0"/>
              </a:rPr>
              <a:t>выплачиваются бывшему собственнику</a:t>
            </a:r>
            <a:r>
              <a:rPr lang="ru-RU" altLang="ru-RU" sz="1600" dirty="0">
                <a:solidFill>
                  <a:prstClr val="black"/>
                </a:solidFill>
                <a:cs typeface="Arial" charset="0"/>
              </a:rPr>
              <a:t> объекта за вычетом расходов на подготовку и проведение публичных торгов.</a:t>
            </a:r>
          </a:p>
          <a:p>
            <a:pPr marL="0" indent="0" algn="just"/>
            <a:endParaRPr lang="ru-RU" altLang="ru-RU" sz="1600" dirty="0">
              <a:solidFill>
                <a:prstClr val="black"/>
              </a:solidFill>
              <a:cs typeface="Arial" charset="0"/>
            </a:endParaRPr>
          </a:p>
          <a:p>
            <a:pPr marL="0" indent="0"/>
            <a:endParaRPr lang="ru-RU" altLang="ru-RU" sz="1400" dirty="0">
              <a:solidFill>
                <a:prstClr val="black"/>
              </a:solidFill>
              <a:cs typeface="Arial" charset="0"/>
            </a:endParaRPr>
          </a:p>
          <a:p>
            <a:pPr marL="0" indent="0"/>
            <a:endParaRPr lang="ru-RU" altLang="ru-RU" sz="1400" dirty="0">
              <a:solidFill>
                <a:prstClr val="black"/>
              </a:solidFill>
              <a:cs typeface="Arial" charset="0"/>
            </a:endParaRPr>
          </a:p>
          <a:p>
            <a:pPr marL="0" indent="0"/>
            <a:endParaRPr lang="ru-RU" altLang="ru-RU" sz="1400" dirty="0">
              <a:solidFill>
                <a:prstClr val="black"/>
              </a:solidFill>
              <a:cs typeface="Arial" charset="0"/>
            </a:endParaRPr>
          </a:p>
          <a:p>
            <a:pPr marL="0" indent="0"/>
            <a:endParaRPr lang="ru-RU" altLang="ru-RU" sz="1400" dirty="0">
              <a:solidFill>
                <a:prstClr val="black"/>
              </a:solidFill>
              <a:cs typeface="Arial" charset="0"/>
            </a:endParaRPr>
          </a:p>
          <a:p>
            <a:pPr>
              <a:lnSpc>
                <a:spcPct val="150000"/>
              </a:lnSpc>
              <a:buFont typeface="Arial" charset="0"/>
              <a:buChar char="•"/>
            </a:pPr>
            <a:endParaRPr lang="ru-RU" altLang="ru-RU" sz="1400" b="1" i="1" dirty="0">
              <a:solidFill>
                <a:prstClr val="black"/>
              </a:solidFill>
              <a:cs typeface="Arial" charset="0"/>
            </a:endParaRPr>
          </a:p>
          <a:p>
            <a:pPr>
              <a:lnSpc>
                <a:spcPct val="150000"/>
              </a:lnSpc>
              <a:buFont typeface="Arial" charset="0"/>
              <a:buChar char="•"/>
            </a:pPr>
            <a:endParaRPr lang="ru-RU" altLang="ru-RU" sz="1400" i="1" dirty="0">
              <a:solidFill>
                <a:prstClr val="black"/>
              </a:solidFill>
              <a:cs typeface="Arial" charset="0"/>
            </a:endParaRPr>
          </a:p>
          <a:p>
            <a:pPr>
              <a:buFont typeface="Arial" charset="0"/>
              <a:buChar char="•"/>
            </a:pPr>
            <a:endParaRPr lang="ru-RU" altLang="ru-RU" sz="1200" i="1" dirty="0">
              <a:solidFill>
                <a:prstClr val="black"/>
              </a:solidFill>
              <a:cs typeface="Arial" charset="0"/>
            </a:endParaRPr>
          </a:p>
        </p:txBody>
      </p:sp>
    </p:spTree>
    <p:extLst>
      <p:ext uri="{BB962C8B-B14F-4D97-AF65-F5344CB8AC3E}">
        <p14:creationId xmlns:p14="http://schemas.microsoft.com/office/powerpoint/2010/main" val="31108002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1130575" y="188640"/>
            <a:ext cx="8330671" cy="1143000"/>
          </a:xfrm>
        </p:spPr>
        <p:txBody>
          <a:bodyPr>
            <a:normAutofit/>
          </a:bodyPr>
          <a:lstStyle/>
          <a:p>
            <a:pPr algn="ctr"/>
            <a:r>
              <a:rPr lang="ru-RU" altLang="ru-RU" sz="1800" dirty="0"/>
              <a:t>Обмен земельного участка, находящегося в государственной или муниципальной собственности, на земельный участок, находящийся в частной собственности</a:t>
            </a:r>
          </a:p>
        </p:txBody>
      </p:sp>
      <p:sp>
        <p:nvSpPr>
          <p:cNvPr id="5123" name="Объект 2"/>
          <p:cNvSpPr>
            <a:spLocks noGrp="1"/>
          </p:cNvSpPr>
          <p:nvPr>
            <p:ph idx="4294967295"/>
          </p:nvPr>
        </p:nvSpPr>
        <p:spPr>
          <a:xfrm>
            <a:off x="740532" y="5085184"/>
            <a:ext cx="8964996" cy="1772816"/>
          </a:xfrm>
        </p:spPr>
        <p:txBody>
          <a:bodyPr>
            <a:normAutofit fontScale="32500" lnSpcReduction="20000"/>
          </a:bodyPr>
          <a:lstStyle/>
          <a:p>
            <a:pPr algn="just"/>
            <a:r>
              <a:rPr lang="ru-RU" altLang="ru-RU" sz="3400" dirty="0" smtClean="0"/>
              <a:t>Здания</a:t>
            </a:r>
            <a:r>
              <a:rPr lang="ru-RU" altLang="ru-RU" sz="3400" dirty="0"/>
              <a:t>, сооружения, расположенные на земельных участках, </a:t>
            </a:r>
            <a:r>
              <a:rPr lang="ru-RU" altLang="ru-RU" sz="3400" dirty="0" smtClean="0"/>
              <a:t>также </a:t>
            </a:r>
            <a:r>
              <a:rPr lang="ru-RU" altLang="ru-RU" sz="3400" dirty="0"/>
              <a:t>должны быть предметом этого договора мены.</a:t>
            </a:r>
          </a:p>
          <a:p>
            <a:pPr algn="just"/>
            <a:r>
              <a:rPr lang="ru-RU" altLang="ru-RU" sz="3400" dirty="0" smtClean="0"/>
              <a:t>Различие </a:t>
            </a:r>
            <a:r>
              <a:rPr lang="ru-RU" altLang="ru-RU" sz="3400" dirty="0"/>
              <a:t>видов разрешенного использования земельных участков не является препятствием для заключения договора </a:t>
            </a:r>
            <a:r>
              <a:rPr lang="ru-RU" altLang="ru-RU" sz="3400" dirty="0" smtClean="0"/>
              <a:t>мены.</a:t>
            </a:r>
            <a:endParaRPr lang="ru-RU" altLang="ru-RU" sz="3400" dirty="0"/>
          </a:p>
          <a:p>
            <a:pPr algn="just"/>
            <a:r>
              <a:rPr lang="ru-RU" altLang="ru-RU" sz="3400" dirty="0" smtClean="0"/>
              <a:t>Земельные </a:t>
            </a:r>
            <a:r>
              <a:rPr lang="ru-RU" altLang="ru-RU" sz="3400" dirty="0"/>
              <a:t>участки и расположенные на них объекты недвижимого </a:t>
            </a:r>
            <a:r>
              <a:rPr lang="ru-RU" altLang="ru-RU" sz="3400" dirty="0" smtClean="0"/>
              <a:t>имущества подлежат </a:t>
            </a:r>
            <a:r>
              <a:rPr lang="ru-RU" altLang="ru-RU" sz="3400" dirty="0"/>
              <a:t>обязательной </a:t>
            </a:r>
            <a:r>
              <a:rPr lang="ru-RU" altLang="ru-RU" sz="3400" dirty="0" smtClean="0"/>
              <a:t>оценке.</a:t>
            </a:r>
            <a:endParaRPr lang="ru-RU" altLang="ru-RU" sz="3400" dirty="0"/>
          </a:p>
          <a:p>
            <a:pPr algn="just"/>
            <a:r>
              <a:rPr lang="ru-RU" altLang="ru-RU" sz="3400" dirty="0" smtClean="0"/>
              <a:t>Цена </a:t>
            </a:r>
            <a:r>
              <a:rPr lang="ru-RU" altLang="ru-RU" sz="3400" dirty="0"/>
              <a:t>обмениваемых земельных участков, в том числе с расположенными на них объектами недвижимого имущества</a:t>
            </a:r>
          </a:p>
          <a:p>
            <a:pPr algn="just"/>
            <a:r>
              <a:rPr lang="ru-RU" altLang="ru-RU" sz="3400" dirty="0"/>
              <a:t>должна быть </a:t>
            </a:r>
            <a:r>
              <a:rPr lang="ru-RU" altLang="ru-RU" sz="3400" dirty="0" smtClean="0"/>
              <a:t>равнозначной.</a:t>
            </a:r>
            <a:endParaRPr lang="ru-RU" altLang="ru-RU" sz="3400" dirty="0"/>
          </a:p>
          <a:p>
            <a:pPr algn="just"/>
            <a:r>
              <a:rPr lang="ru-RU" altLang="ru-RU" sz="3400" dirty="0" smtClean="0"/>
              <a:t>          С согласия собственника </a:t>
            </a:r>
            <a:r>
              <a:rPr lang="ru-RU" altLang="ru-RU" sz="3400" dirty="0"/>
              <a:t>земельного участка по договору мены ему может быть передан в собственность земельный </a:t>
            </a:r>
            <a:r>
              <a:rPr lang="ru-RU" altLang="ru-RU" sz="3400" dirty="0" smtClean="0"/>
              <a:t>участок ниже </a:t>
            </a:r>
            <a:r>
              <a:rPr lang="ru-RU" altLang="ru-RU" sz="3400" dirty="0"/>
              <a:t>выкупной цены изымаемого земельного </a:t>
            </a:r>
            <a:r>
              <a:rPr lang="ru-RU" altLang="ru-RU" sz="3400" dirty="0" smtClean="0"/>
              <a:t>участка, </a:t>
            </a:r>
            <a:r>
              <a:rPr lang="ru-RU" altLang="ru-RU" sz="3400" dirty="0"/>
              <a:t>указанная разница </a:t>
            </a:r>
            <a:r>
              <a:rPr lang="ru-RU" altLang="ru-RU" sz="3400" dirty="0" smtClean="0"/>
              <a:t>возмещается в течение </a:t>
            </a:r>
            <a:r>
              <a:rPr lang="ru-RU" altLang="ru-RU" sz="3400" dirty="0"/>
              <a:t>трех </a:t>
            </a:r>
            <a:r>
              <a:rPr lang="ru-RU" altLang="ru-RU" sz="3400" dirty="0" smtClean="0"/>
              <a:t>месяцев (в случае изъятия).</a:t>
            </a:r>
          </a:p>
        </p:txBody>
      </p:sp>
      <p:sp>
        <p:nvSpPr>
          <p:cNvPr id="4" name="Прямоугольник 3"/>
          <p:cNvSpPr/>
          <p:nvPr/>
        </p:nvSpPr>
        <p:spPr>
          <a:xfrm>
            <a:off x="4607565" y="2969254"/>
            <a:ext cx="4290477" cy="19719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eaLnBrk="0" hangingPunct="0"/>
            <a:r>
              <a:rPr lang="ru-RU" altLang="ru-RU" sz="1200" dirty="0">
                <a:solidFill>
                  <a:prstClr val="black"/>
                </a:solidFill>
              </a:rPr>
              <a:t>          2) земельного участка, находящегося в гос. или </a:t>
            </a:r>
            <a:r>
              <a:rPr lang="ru-RU" altLang="ru-RU" sz="1200" dirty="0" err="1">
                <a:solidFill>
                  <a:prstClr val="black"/>
                </a:solidFill>
              </a:rPr>
              <a:t>мун</a:t>
            </a:r>
            <a:r>
              <a:rPr lang="ru-RU" altLang="ru-RU" sz="1200" dirty="0">
                <a:solidFill>
                  <a:prstClr val="black"/>
                </a:solidFill>
              </a:rPr>
              <a:t>. собственности, на земельный участок, который находится в частной собственности и предназначен в соответствии с утвержденными проектом планировки территории и проектом межевания территории для размещения объекта </a:t>
            </a:r>
            <a:r>
              <a:rPr lang="ru-RU" altLang="ru-RU" sz="1200" b="1" u="sng" dirty="0">
                <a:solidFill>
                  <a:prstClr val="black"/>
                </a:solidFill>
              </a:rPr>
              <a:t>социальной инфраструктуры</a:t>
            </a:r>
            <a:r>
              <a:rPr lang="ru-RU" altLang="ru-RU" sz="1200" dirty="0">
                <a:solidFill>
                  <a:prstClr val="black"/>
                </a:solidFill>
              </a:rPr>
              <a:t>, объектов </a:t>
            </a:r>
            <a:r>
              <a:rPr lang="ru-RU" altLang="ru-RU" sz="1200" b="1" u="sng" dirty="0">
                <a:solidFill>
                  <a:prstClr val="black"/>
                </a:solidFill>
              </a:rPr>
              <a:t>инженерной и транспортной инфраструктур </a:t>
            </a:r>
            <a:r>
              <a:rPr lang="ru-RU" altLang="ru-RU" sz="1200" dirty="0">
                <a:solidFill>
                  <a:prstClr val="black"/>
                </a:solidFill>
              </a:rPr>
              <a:t>или на котором расположены указанные </a:t>
            </a:r>
            <a:r>
              <a:rPr lang="ru-RU" altLang="ru-RU" sz="1200" dirty="0" smtClean="0">
                <a:solidFill>
                  <a:prstClr val="black"/>
                </a:solidFill>
              </a:rPr>
              <a:t>объекты</a:t>
            </a:r>
            <a:endParaRPr lang="ru-RU" altLang="ru-RU" sz="1200" dirty="0">
              <a:solidFill>
                <a:prstClr val="black"/>
              </a:solidFill>
            </a:endParaRPr>
          </a:p>
          <a:p>
            <a:pPr algn="ctr" eaLnBrk="0" hangingPunct="0"/>
            <a:endParaRPr lang="ru-RU" sz="800" dirty="0">
              <a:solidFill>
                <a:prstClr val="black"/>
              </a:solidFill>
            </a:endParaRPr>
          </a:p>
        </p:txBody>
      </p:sp>
      <p:sp>
        <p:nvSpPr>
          <p:cNvPr id="5" name="Прямоугольник 4"/>
          <p:cNvSpPr/>
          <p:nvPr/>
        </p:nvSpPr>
        <p:spPr>
          <a:xfrm>
            <a:off x="4607565" y="1541849"/>
            <a:ext cx="4290477" cy="118844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eaLnBrk="0" hangingPunct="0"/>
            <a:r>
              <a:rPr lang="ru-RU" sz="1000" dirty="0">
                <a:solidFill>
                  <a:prstClr val="black"/>
                </a:solidFill>
              </a:rPr>
              <a:t>          </a:t>
            </a:r>
          </a:p>
          <a:p>
            <a:pPr algn="just" eaLnBrk="0" hangingPunct="0"/>
            <a:r>
              <a:rPr lang="ru-RU" sz="1000" dirty="0">
                <a:solidFill>
                  <a:prstClr val="black"/>
                </a:solidFill>
              </a:rPr>
              <a:t>           </a:t>
            </a:r>
            <a:r>
              <a:rPr lang="ru-RU" sz="1200" dirty="0">
                <a:solidFill>
                  <a:prstClr val="black"/>
                </a:solidFill>
              </a:rPr>
              <a:t>1) земельного участка, находящегося в гос. или </a:t>
            </a:r>
            <a:r>
              <a:rPr lang="ru-RU" sz="1200" dirty="0" err="1">
                <a:solidFill>
                  <a:prstClr val="black"/>
                </a:solidFill>
              </a:rPr>
              <a:t>мун</a:t>
            </a:r>
            <a:r>
              <a:rPr lang="ru-RU" sz="1200" dirty="0">
                <a:solidFill>
                  <a:prstClr val="black"/>
                </a:solidFill>
              </a:rPr>
              <a:t>. собственности, на земельный участок, находящийся в частной собственности и изымаемый для государственных или муниципальных нужд</a:t>
            </a:r>
          </a:p>
          <a:p>
            <a:pPr algn="just" eaLnBrk="0" hangingPunct="0"/>
            <a:r>
              <a:rPr lang="ru-RU" sz="1000" dirty="0">
                <a:solidFill>
                  <a:prstClr val="black"/>
                </a:solidFill>
              </a:rPr>
              <a:t>         </a:t>
            </a:r>
          </a:p>
        </p:txBody>
      </p:sp>
      <p:sp>
        <p:nvSpPr>
          <p:cNvPr id="3" name="Прямоугольник 2"/>
          <p:cNvSpPr/>
          <p:nvPr/>
        </p:nvSpPr>
        <p:spPr>
          <a:xfrm>
            <a:off x="740533" y="1953594"/>
            <a:ext cx="2652295" cy="203132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eaLnBrk="0" hangingPunct="0"/>
            <a:r>
              <a:rPr lang="ru-RU" sz="1400" dirty="0" smtClean="0">
                <a:solidFill>
                  <a:prstClr val="black"/>
                </a:solidFill>
                <a:latin typeface="Arial" panose="020B0604020202020204" pitchFamily="34" charset="0"/>
              </a:rPr>
              <a:t>Обмен </a:t>
            </a:r>
            <a:r>
              <a:rPr lang="ru-RU" sz="1400" dirty="0">
                <a:solidFill>
                  <a:prstClr val="black"/>
                </a:solidFill>
                <a:latin typeface="Arial" panose="020B0604020202020204" pitchFamily="34" charset="0"/>
              </a:rPr>
              <a:t>земельного участка, находящегося в государственной или муниципальной собственности, на земельный участок, находящийся в частной собственности, допускается при </a:t>
            </a:r>
            <a:r>
              <a:rPr lang="ru-RU" sz="1400" dirty="0" smtClean="0">
                <a:solidFill>
                  <a:prstClr val="black"/>
                </a:solidFill>
                <a:latin typeface="Arial" panose="020B0604020202020204" pitchFamily="34" charset="0"/>
              </a:rPr>
              <a:t>обмене</a:t>
            </a:r>
            <a:endParaRPr lang="ru-RU" sz="1400" dirty="0">
              <a:solidFill>
                <a:prstClr val="black"/>
              </a:solidFill>
              <a:latin typeface="Arial" panose="020B0604020202020204" pitchFamily="34" charset="0"/>
            </a:endParaRPr>
          </a:p>
        </p:txBody>
      </p:sp>
      <p:cxnSp>
        <p:nvCxnSpPr>
          <p:cNvPr id="7" name="Прямая со стрелкой 6"/>
          <p:cNvCxnSpPr/>
          <p:nvPr/>
        </p:nvCxnSpPr>
        <p:spPr>
          <a:xfrm flipV="1">
            <a:off x="3548845" y="2204864"/>
            <a:ext cx="1014113"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3519905" y="3252811"/>
            <a:ext cx="105872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8595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428229" y="549278"/>
            <a:ext cx="904954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2400" b="1">
                <a:solidFill>
                  <a:prstClr val="black"/>
                </a:solidFill>
                <a:cs typeface="Arial" charset="0"/>
              </a:rPr>
              <a:t>Расширение случаев бесплатного предоставления земельных участков гражданам</a:t>
            </a:r>
          </a:p>
        </p:txBody>
      </p:sp>
      <p:sp>
        <p:nvSpPr>
          <p:cNvPr id="10243" name="TextBox 11"/>
          <p:cNvSpPr txBox="1">
            <a:spLocks noChangeArrowheads="1"/>
          </p:cNvSpPr>
          <p:nvPr/>
        </p:nvSpPr>
        <p:spPr bwMode="auto">
          <a:xfrm>
            <a:off x="5186893" y="2060577"/>
            <a:ext cx="397787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marL="0" indent="0" algn="ctr">
              <a:defRPr/>
            </a:pPr>
            <a:r>
              <a:rPr lang="ru-RU" altLang="ru-RU" sz="1800" b="1" u="sng" dirty="0" smtClean="0">
                <a:solidFill>
                  <a:prstClr val="black"/>
                </a:solidFill>
                <a:cs typeface="Arial" charset="0"/>
              </a:rPr>
              <a:t>Дополнение в законопроекте </a:t>
            </a:r>
          </a:p>
          <a:p>
            <a:pPr algn="just">
              <a:buFont typeface="Arial" charset="0"/>
              <a:buChar char="•"/>
              <a:defRPr/>
            </a:pPr>
            <a:endParaRPr lang="ru-RU" altLang="ru-RU" sz="1800" u="sng" dirty="0" smtClean="0">
              <a:solidFill>
                <a:prstClr val="black"/>
              </a:solidFill>
              <a:cs typeface="Arial" charset="0"/>
            </a:endParaRPr>
          </a:p>
          <a:p>
            <a:pPr algn="just">
              <a:buFont typeface="Arial" charset="0"/>
              <a:buChar char="•"/>
              <a:defRPr/>
            </a:pPr>
            <a:r>
              <a:rPr lang="ru-RU" altLang="ru-RU" sz="1800" dirty="0" smtClean="0">
                <a:solidFill>
                  <a:prstClr val="black"/>
                </a:solidFill>
                <a:cs typeface="Arial" charset="0"/>
              </a:rPr>
              <a:t>Гражданам для ИЖС, КФХ, ЛПХ в сельских поселениях, определенных законом субъекта (сельская местность), на срок до 6 лет  в безвозмездное пользование  с правом приобрести </a:t>
            </a:r>
            <a:r>
              <a:rPr lang="ru-RU" altLang="ru-RU" sz="1800" b="1" dirty="0" smtClean="0">
                <a:solidFill>
                  <a:prstClr val="black"/>
                </a:solidFill>
                <a:cs typeface="Arial" charset="0"/>
              </a:rPr>
              <a:t>в собственность бесплатно </a:t>
            </a:r>
            <a:r>
              <a:rPr lang="ru-RU" altLang="ru-RU" sz="1800" dirty="0" smtClean="0">
                <a:solidFill>
                  <a:prstClr val="black"/>
                </a:solidFill>
                <a:cs typeface="Arial" charset="0"/>
              </a:rPr>
              <a:t>по истечении этого срока. </a:t>
            </a:r>
            <a:endParaRPr lang="ru-RU" altLang="ru-RU" sz="1200" dirty="0" smtClean="0">
              <a:solidFill>
                <a:prstClr val="black"/>
              </a:solidFill>
              <a:cs typeface="Arial" charset="0"/>
            </a:endParaRPr>
          </a:p>
          <a:p>
            <a:pPr algn="just">
              <a:buFont typeface="Arial" charset="0"/>
              <a:buChar char="•"/>
              <a:defRPr/>
            </a:pPr>
            <a:endParaRPr lang="ru-RU" altLang="ru-RU" sz="1200" dirty="0" smtClean="0">
              <a:solidFill>
                <a:prstClr val="black"/>
              </a:solidFill>
              <a:cs typeface="Arial" charset="0"/>
            </a:endParaRPr>
          </a:p>
        </p:txBody>
      </p:sp>
      <p:sp>
        <p:nvSpPr>
          <p:cNvPr id="4" name="TextBox 11"/>
          <p:cNvSpPr txBox="1">
            <a:spLocks noChangeArrowheads="1"/>
          </p:cNvSpPr>
          <p:nvPr/>
        </p:nvSpPr>
        <p:spPr bwMode="auto">
          <a:xfrm>
            <a:off x="741232" y="2049464"/>
            <a:ext cx="405526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marL="0" indent="0" algn="ctr">
              <a:defRPr/>
            </a:pPr>
            <a:r>
              <a:rPr lang="ru-RU" altLang="ru-RU" sz="1800" b="1" u="sng" dirty="0" smtClean="0">
                <a:solidFill>
                  <a:prstClr val="black"/>
                </a:solidFill>
                <a:cs typeface="Arial" charset="0"/>
              </a:rPr>
              <a:t>Действующий перечень </a:t>
            </a:r>
          </a:p>
          <a:p>
            <a:pPr marL="0" indent="0" algn="ctr">
              <a:defRPr/>
            </a:pPr>
            <a:endParaRPr lang="ru-RU" altLang="ru-RU" sz="1800" b="1" dirty="0" smtClean="0">
              <a:solidFill>
                <a:prstClr val="black"/>
              </a:solidFill>
              <a:cs typeface="Arial" charset="0"/>
            </a:endParaRPr>
          </a:p>
          <a:p>
            <a:pPr algn="just">
              <a:buFont typeface="Arial" charset="0"/>
              <a:buChar char="•"/>
              <a:defRPr/>
            </a:pPr>
            <a:r>
              <a:rPr lang="ru-RU" altLang="ru-RU" sz="1800" dirty="0" smtClean="0">
                <a:solidFill>
                  <a:prstClr val="black"/>
                </a:solidFill>
                <a:cs typeface="Arial" charset="0"/>
              </a:rPr>
              <a:t>Многодетные семьи </a:t>
            </a:r>
          </a:p>
          <a:p>
            <a:pPr algn="just">
              <a:buFont typeface="Arial" charset="0"/>
              <a:buChar char="•"/>
              <a:defRPr/>
            </a:pPr>
            <a:r>
              <a:rPr lang="ru-RU" altLang="ru-RU" sz="1800" dirty="0" smtClean="0">
                <a:solidFill>
                  <a:prstClr val="black"/>
                </a:solidFill>
                <a:cs typeface="Arial" charset="0"/>
              </a:rPr>
              <a:t>Герои труда, Полные кавалеры орденов славы</a:t>
            </a:r>
          </a:p>
          <a:p>
            <a:pPr algn="just">
              <a:buFont typeface="Arial" charset="0"/>
              <a:buChar char="•"/>
              <a:defRPr/>
            </a:pPr>
            <a:r>
              <a:rPr lang="ru-RU" altLang="ru-RU" sz="1800" dirty="0" smtClean="0">
                <a:solidFill>
                  <a:prstClr val="black"/>
                </a:solidFill>
                <a:cs typeface="Arial" charset="0"/>
              </a:rPr>
              <a:t>Категории граждан, в соответствии с законами субъектов РФ </a:t>
            </a:r>
          </a:p>
          <a:p>
            <a:pPr algn="just">
              <a:buFont typeface="Arial" charset="0"/>
              <a:buChar char="•"/>
              <a:defRPr/>
            </a:pPr>
            <a:endParaRPr lang="ru-RU" altLang="ru-RU" sz="1800" dirty="0" smtClean="0">
              <a:solidFill>
                <a:prstClr val="black"/>
              </a:solidFill>
              <a:cs typeface="Arial" charset="0"/>
            </a:endParaRPr>
          </a:p>
          <a:p>
            <a:pPr algn="just">
              <a:buFont typeface="Arial" charset="0"/>
              <a:buChar char="•"/>
              <a:defRPr/>
            </a:pPr>
            <a:endParaRPr lang="ru-RU" altLang="ru-RU" sz="1600" dirty="0" smtClean="0">
              <a:solidFill>
                <a:prstClr val="black"/>
              </a:solidFill>
              <a:cs typeface="Arial" charset="0"/>
            </a:endParaRPr>
          </a:p>
          <a:p>
            <a:pPr algn="just">
              <a:buFont typeface="Arial" charset="0"/>
              <a:buChar char="•"/>
              <a:defRPr/>
            </a:pPr>
            <a:endParaRPr lang="ru-RU" altLang="ru-RU" sz="1600" dirty="0" smtClean="0">
              <a:solidFill>
                <a:prstClr val="black"/>
              </a:solidFill>
              <a:cs typeface="Arial" charset="0"/>
            </a:endParaRPr>
          </a:p>
          <a:p>
            <a:pPr algn="just">
              <a:buFont typeface="Arial" charset="0"/>
              <a:buChar char="•"/>
              <a:defRPr/>
            </a:pPr>
            <a:endParaRPr lang="ru-RU" altLang="ru-RU" sz="1600" dirty="0" smtClean="0">
              <a:solidFill>
                <a:prstClr val="black"/>
              </a:solidFill>
              <a:cs typeface="Arial" charset="0"/>
            </a:endParaRPr>
          </a:p>
          <a:p>
            <a:pPr algn="just">
              <a:buFont typeface="Arial" charset="0"/>
              <a:buChar char="•"/>
              <a:defRPr/>
            </a:pPr>
            <a:endParaRPr lang="ru-RU" altLang="ru-RU" sz="1200" dirty="0" smtClean="0">
              <a:solidFill>
                <a:prstClr val="black"/>
              </a:solidFill>
              <a:cs typeface="Arial" charset="0"/>
            </a:endParaRPr>
          </a:p>
          <a:p>
            <a:pPr algn="just">
              <a:buFont typeface="Arial" charset="0"/>
              <a:buChar char="•"/>
              <a:defRPr/>
            </a:pPr>
            <a:endParaRPr lang="ru-RU" altLang="ru-RU" sz="1200" dirty="0" smtClean="0">
              <a:solidFill>
                <a:prstClr val="black"/>
              </a:solidFill>
              <a:cs typeface="Arial" charset="0"/>
            </a:endParaRPr>
          </a:p>
        </p:txBody>
      </p:sp>
    </p:spTree>
    <p:extLst>
      <p:ext uri="{BB962C8B-B14F-4D97-AF65-F5344CB8AC3E}">
        <p14:creationId xmlns:p14="http://schemas.microsoft.com/office/powerpoint/2010/main" val="39183400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07341" y="549278"/>
            <a:ext cx="904954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800" b="1">
                <a:solidFill>
                  <a:prstClr val="black"/>
                </a:solidFill>
                <a:cs typeface="Arial" charset="0"/>
              </a:rPr>
              <a:t>Предоставление земельных участков, находящихся в государственной или муниципальной собственности для садоводства и огородничества</a:t>
            </a:r>
          </a:p>
        </p:txBody>
      </p:sp>
      <p:sp>
        <p:nvSpPr>
          <p:cNvPr id="13315" name="TextBox 4"/>
          <p:cNvSpPr txBox="1">
            <a:spLocks noChangeArrowheads="1"/>
          </p:cNvSpPr>
          <p:nvPr/>
        </p:nvSpPr>
        <p:spPr bwMode="auto">
          <a:xfrm>
            <a:off x="428229" y="1714503"/>
            <a:ext cx="9049544"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a:r>
              <a:rPr lang="ru-RU" altLang="ru-RU" sz="1800" dirty="0" smtClean="0">
                <a:solidFill>
                  <a:prstClr val="black"/>
                </a:solidFill>
                <a:cs typeface="Arial" charset="0"/>
              </a:rPr>
              <a:t>          Предоставление </a:t>
            </a:r>
            <a:r>
              <a:rPr lang="ru-RU" altLang="ru-RU" sz="1800" dirty="0">
                <a:solidFill>
                  <a:prstClr val="black"/>
                </a:solidFill>
                <a:cs typeface="Arial" charset="0"/>
              </a:rPr>
              <a:t>земельных участков некоммерческим организациям, созданным гражданами, для ведения огородничества или садоводства осуществляется на </a:t>
            </a:r>
            <a:r>
              <a:rPr lang="ru-RU" altLang="ru-RU" sz="1800" b="1" dirty="0">
                <a:solidFill>
                  <a:prstClr val="black"/>
                </a:solidFill>
                <a:cs typeface="Arial" charset="0"/>
              </a:rPr>
              <a:t>праве безвозмездного пользования </a:t>
            </a:r>
            <a:r>
              <a:rPr lang="ru-RU" altLang="ru-RU" sz="1800" dirty="0">
                <a:solidFill>
                  <a:prstClr val="black"/>
                </a:solidFill>
                <a:cs typeface="Arial" charset="0"/>
              </a:rPr>
              <a:t>на срок не более чем пять </a:t>
            </a:r>
            <a:r>
              <a:rPr lang="ru-RU" altLang="ru-RU" sz="1800" dirty="0" smtClean="0">
                <a:solidFill>
                  <a:prstClr val="black"/>
                </a:solidFill>
                <a:cs typeface="Arial" charset="0"/>
              </a:rPr>
              <a:t>лет </a:t>
            </a:r>
            <a:r>
              <a:rPr lang="ru-RU" altLang="ru-RU" sz="1800" dirty="0">
                <a:solidFill>
                  <a:prstClr val="black"/>
                </a:solidFill>
                <a:cs typeface="Arial" charset="0"/>
              </a:rPr>
              <a:t>(статья 39.6 Земельного кодекса РФ)</a:t>
            </a:r>
            <a:endParaRPr lang="ru-RU" altLang="ru-RU" sz="1400" dirty="0">
              <a:solidFill>
                <a:prstClr val="black"/>
              </a:solidFill>
              <a:cs typeface="Arial" charset="0"/>
            </a:endParaRPr>
          </a:p>
          <a:p>
            <a:pPr algn="ctr"/>
            <a:endParaRPr lang="ru-RU" altLang="ru-RU" sz="1400" dirty="0">
              <a:solidFill>
                <a:prstClr val="black"/>
              </a:solidFill>
              <a:cs typeface="Arial" charset="0"/>
            </a:endParaRPr>
          </a:p>
          <a:p>
            <a:pPr algn="just">
              <a:buFont typeface="Arial" charset="0"/>
              <a:buChar char="•"/>
            </a:pPr>
            <a:r>
              <a:rPr lang="ru-RU" altLang="ru-RU" sz="1400" dirty="0" smtClean="0">
                <a:solidFill>
                  <a:prstClr val="black"/>
                </a:solidFill>
                <a:cs typeface="Arial" charset="0"/>
              </a:rPr>
              <a:t>           Земельные </a:t>
            </a:r>
            <a:r>
              <a:rPr lang="ru-RU" altLang="ru-RU" sz="1400" dirty="0">
                <a:solidFill>
                  <a:prstClr val="black"/>
                </a:solidFill>
                <a:cs typeface="Arial" charset="0"/>
              </a:rPr>
              <a:t>участки, образованные в соответствии с проектом межевания территории из земельного участка, предоставленного садоводческому, огородническому или дачному некоммерческому объединению, предоставляются членам такого объединения в соответствии с распределением образованных или образуемых земельных участков </a:t>
            </a:r>
            <a:r>
              <a:rPr lang="ru-RU" altLang="ru-RU" sz="1400" b="1" dirty="0">
                <a:solidFill>
                  <a:prstClr val="black"/>
                </a:solidFill>
                <a:cs typeface="Arial" charset="0"/>
              </a:rPr>
              <a:t>в собственность или аренду без проведения торгов</a:t>
            </a:r>
            <a:r>
              <a:rPr lang="ru-RU" altLang="ru-RU" sz="1400" dirty="0">
                <a:solidFill>
                  <a:prstClr val="black"/>
                </a:solidFill>
                <a:cs typeface="Arial" charset="0"/>
              </a:rPr>
              <a:t>. </a:t>
            </a:r>
          </a:p>
          <a:p>
            <a:pPr algn="just"/>
            <a:r>
              <a:rPr lang="ru-RU" altLang="ru-RU" sz="1400" dirty="0">
                <a:solidFill>
                  <a:prstClr val="black"/>
                </a:solidFill>
                <a:cs typeface="Arial" charset="0"/>
              </a:rPr>
              <a:t>(статья 39.10 Земельного кодекса РФ, статья 14 Федерального закона № 66-ФЗ)</a:t>
            </a:r>
          </a:p>
          <a:p>
            <a:endParaRPr lang="ru-RU" altLang="ru-RU" sz="1400" dirty="0">
              <a:solidFill>
                <a:prstClr val="black"/>
              </a:solidFill>
              <a:cs typeface="Arial" charset="0"/>
            </a:endParaRPr>
          </a:p>
          <a:p>
            <a:pPr algn="just"/>
            <a:r>
              <a:rPr lang="ru-RU" altLang="ru-RU" sz="1800" dirty="0" smtClean="0">
                <a:solidFill>
                  <a:prstClr val="black"/>
                </a:solidFill>
                <a:cs typeface="Arial" charset="0"/>
              </a:rPr>
              <a:t>          Земельные </a:t>
            </a:r>
            <a:r>
              <a:rPr lang="ru-RU" altLang="ru-RU" sz="1800" dirty="0">
                <a:solidFill>
                  <a:prstClr val="black"/>
                </a:solidFill>
                <a:cs typeface="Arial" charset="0"/>
              </a:rPr>
              <a:t>участки, образованные в результате раздела земельного участка, предоставленного некоммерческой организации, </a:t>
            </a:r>
            <a:r>
              <a:rPr lang="ru-RU" altLang="ru-RU" sz="1800" dirty="0" smtClean="0">
                <a:solidFill>
                  <a:prstClr val="black"/>
                </a:solidFill>
                <a:cs typeface="Arial" charset="0"/>
              </a:rPr>
              <a:t>и </a:t>
            </a:r>
            <a:r>
              <a:rPr lang="ru-RU" altLang="ru-RU" sz="1800" dirty="0">
                <a:solidFill>
                  <a:prstClr val="black"/>
                </a:solidFill>
                <a:cs typeface="Arial" charset="0"/>
              </a:rPr>
              <a:t>относящегося к имуществу общего пользования, </a:t>
            </a:r>
            <a:r>
              <a:rPr lang="ru-RU" altLang="ru-RU" sz="1800" dirty="0" smtClean="0">
                <a:solidFill>
                  <a:prstClr val="black"/>
                </a:solidFill>
                <a:cs typeface="Arial" charset="0"/>
              </a:rPr>
              <a:t>предоставляются </a:t>
            </a:r>
            <a:r>
              <a:rPr lang="ru-RU" altLang="ru-RU" sz="1800" dirty="0">
                <a:solidFill>
                  <a:prstClr val="black"/>
                </a:solidFill>
                <a:cs typeface="Arial" charset="0"/>
              </a:rPr>
              <a:t>некоммерческой организации в собственность </a:t>
            </a:r>
            <a:r>
              <a:rPr lang="ru-RU" altLang="ru-RU" sz="1800" dirty="0" smtClean="0">
                <a:solidFill>
                  <a:prstClr val="black"/>
                </a:solidFill>
                <a:cs typeface="Arial" charset="0"/>
              </a:rPr>
              <a:t>бесплатно (статья </a:t>
            </a:r>
            <a:r>
              <a:rPr lang="ru-RU" altLang="ru-RU" sz="1800" dirty="0">
                <a:solidFill>
                  <a:prstClr val="black"/>
                </a:solidFill>
                <a:cs typeface="Arial" charset="0"/>
              </a:rPr>
              <a:t>39.5 Земельного кодекса РФ) </a:t>
            </a:r>
            <a:endParaRPr lang="ru-RU" altLang="ru-RU" sz="1800" dirty="0" smtClean="0">
              <a:solidFill>
                <a:prstClr val="black"/>
              </a:solidFill>
              <a:cs typeface="Arial" charset="0"/>
            </a:endParaRPr>
          </a:p>
          <a:p>
            <a:pPr algn="just"/>
            <a:r>
              <a:rPr lang="ru-RU" altLang="ru-RU" sz="1400" dirty="0">
                <a:solidFill>
                  <a:prstClr val="black"/>
                </a:solidFill>
                <a:cs typeface="Arial" charset="0"/>
              </a:rPr>
              <a:t>           </a:t>
            </a:r>
            <a:endParaRPr lang="ru-RU" altLang="ru-RU" sz="1400" dirty="0" smtClean="0">
              <a:solidFill>
                <a:prstClr val="black"/>
              </a:solidFill>
              <a:cs typeface="Arial" charset="0"/>
            </a:endParaRPr>
          </a:p>
          <a:p>
            <a:pPr algn="just"/>
            <a:r>
              <a:rPr lang="ru-RU" altLang="ru-RU" sz="1400" dirty="0">
                <a:solidFill>
                  <a:prstClr val="black"/>
                </a:solidFill>
                <a:cs typeface="Arial" charset="0"/>
              </a:rPr>
              <a:t> </a:t>
            </a:r>
            <a:r>
              <a:rPr lang="ru-RU" altLang="ru-RU" sz="1400" dirty="0" smtClean="0">
                <a:solidFill>
                  <a:prstClr val="black"/>
                </a:solidFill>
                <a:cs typeface="Arial" charset="0"/>
              </a:rPr>
              <a:t>            До </a:t>
            </a:r>
            <a:r>
              <a:rPr lang="ru-RU" altLang="ru-RU" sz="1400" dirty="0">
                <a:solidFill>
                  <a:prstClr val="black"/>
                </a:solidFill>
                <a:cs typeface="Arial" charset="0"/>
              </a:rPr>
              <a:t>31 декабря 2020 года члены садоводческого, огороднического или дачного некоммерческого объединения граждан имеют </a:t>
            </a:r>
            <a:r>
              <a:rPr lang="ru-RU" altLang="ru-RU" sz="1400" dirty="0" smtClean="0">
                <a:solidFill>
                  <a:prstClr val="black"/>
                </a:solidFill>
                <a:cs typeface="Arial" charset="0"/>
              </a:rPr>
              <a:t>право </a:t>
            </a:r>
            <a:r>
              <a:rPr lang="ru-RU" altLang="ru-RU" sz="1400" dirty="0">
                <a:solidFill>
                  <a:prstClr val="black"/>
                </a:solidFill>
                <a:cs typeface="Arial" charset="0"/>
              </a:rPr>
              <a:t>приобрести земельный участок, предназначенный для ведения </a:t>
            </a:r>
            <a:r>
              <a:rPr lang="ru-RU" altLang="ru-RU" sz="1400" dirty="0" smtClean="0">
                <a:solidFill>
                  <a:prstClr val="black"/>
                </a:solidFill>
                <a:cs typeface="Arial" charset="0"/>
              </a:rPr>
              <a:t>садоводства в </a:t>
            </a:r>
            <a:r>
              <a:rPr lang="ru-RU" altLang="ru-RU" sz="1400" dirty="0">
                <a:solidFill>
                  <a:prstClr val="black"/>
                </a:solidFill>
                <a:cs typeface="Arial" charset="0"/>
              </a:rPr>
              <a:t>собственность </a:t>
            </a:r>
            <a:r>
              <a:rPr lang="ru-RU" altLang="ru-RU" sz="1400" dirty="0" smtClean="0">
                <a:solidFill>
                  <a:prstClr val="black"/>
                </a:solidFill>
                <a:cs typeface="Arial" charset="0"/>
              </a:rPr>
              <a:t>бесплатно</a:t>
            </a:r>
            <a:r>
              <a:rPr lang="ru-RU" altLang="ru-RU" sz="1800" dirty="0">
                <a:solidFill>
                  <a:prstClr val="black"/>
                </a:solidFill>
                <a:cs typeface="Arial" charset="0"/>
              </a:rPr>
              <a:t> </a:t>
            </a:r>
            <a:r>
              <a:rPr lang="ru-RU" altLang="ru-RU" sz="1400" dirty="0" smtClean="0">
                <a:solidFill>
                  <a:prstClr val="black"/>
                </a:solidFill>
                <a:cs typeface="Arial" charset="0"/>
              </a:rPr>
              <a:t>(статья 3 </a:t>
            </a:r>
            <a:r>
              <a:rPr lang="ru-RU" altLang="ru-RU" sz="1400" dirty="0">
                <a:solidFill>
                  <a:prstClr val="black"/>
                </a:solidFill>
                <a:cs typeface="Arial" charset="0"/>
              </a:rPr>
              <a:t>Федерального </a:t>
            </a:r>
            <a:r>
              <a:rPr lang="ru-RU" altLang="ru-RU" sz="1400" dirty="0" smtClean="0">
                <a:solidFill>
                  <a:prstClr val="black"/>
                </a:solidFill>
                <a:cs typeface="Arial" charset="0"/>
              </a:rPr>
              <a:t>закона </a:t>
            </a:r>
            <a:r>
              <a:rPr lang="ru-RU" altLang="ru-RU" sz="1400" dirty="0">
                <a:solidFill>
                  <a:prstClr val="black"/>
                </a:solidFill>
                <a:cs typeface="Arial" charset="0"/>
              </a:rPr>
              <a:t>от 25 октября 2001 </a:t>
            </a:r>
            <a:r>
              <a:rPr lang="ru-RU" altLang="ru-RU" sz="1400" dirty="0" smtClean="0">
                <a:solidFill>
                  <a:prstClr val="black"/>
                </a:solidFill>
                <a:cs typeface="Arial" charset="0"/>
              </a:rPr>
              <a:t>г. № 137-ФЗ)</a:t>
            </a:r>
            <a:endParaRPr lang="ru-RU" altLang="ru-RU" sz="1800" dirty="0">
              <a:solidFill>
                <a:prstClr val="black"/>
              </a:solidFill>
              <a:cs typeface="Arial" charset="0"/>
            </a:endParaRPr>
          </a:p>
        </p:txBody>
      </p:sp>
    </p:spTree>
    <p:extLst>
      <p:ext uri="{BB962C8B-B14F-4D97-AF65-F5344CB8AC3E}">
        <p14:creationId xmlns:p14="http://schemas.microsoft.com/office/powerpoint/2010/main" val="236136868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4953000" y="1628775"/>
            <a:ext cx="4134379" cy="863600"/>
          </a:xfrm>
          <a:prstGeom prst="round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rgbClr val="FFFFFF"/>
                </a:solidFill>
                <a:cs typeface="Arial" pitchFamily="34" charset="0"/>
              </a:rPr>
              <a:t>Без торгов (закрытый перечень) </a:t>
            </a:r>
          </a:p>
        </p:txBody>
      </p:sp>
      <p:sp>
        <p:nvSpPr>
          <p:cNvPr id="14339" name="TextBox 6"/>
          <p:cNvSpPr txBox="1">
            <a:spLocks noChangeArrowheads="1"/>
          </p:cNvSpPr>
          <p:nvPr/>
        </p:nvSpPr>
        <p:spPr bwMode="auto">
          <a:xfrm>
            <a:off x="428230" y="2492378"/>
            <a:ext cx="2731029"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r>
              <a:rPr lang="ru-RU" altLang="ru-RU" sz="1200" b="1">
                <a:solidFill>
                  <a:prstClr val="black"/>
                </a:solidFill>
                <a:cs typeface="Arial" charset="0"/>
              </a:rPr>
              <a:t>Общее правило</a:t>
            </a:r>
          </a:p>
          <a:p>
            <a:endParaRPr lang="ru-RU" altLang="ru-RU" sz="1400" i="1">
              <a:solidFill>
                <a:prstClr val="black"/>
              </a:solidFill>
              <a:cs typeface="Arial" charset="0"/>
            </a:endParaRPr>
          </a:p>
          <a:p>
            <a:endParaRPr lang="ru-RU" altLang="ru-RU" sz="1200" i="1">
              <a:solidFill>
                <a:prstClr val="black"/>
              </a:solidFill>
              <a:cs typeface="Arial" charset="0"/>
            </a:endParaRPr>
          </a:p>
        </p:txBody>
      </p:sp>
      <p:sp>
        <p:nvSpPr>
          <p:cNvPr id="11" name="Скругленный прямоугольник 10"/>
          <p:cNvSpPr/>
          <p:nvPr/>
        </p:nvSpPr>
        <p:spPr>
          <a:xfrm>
            <a:off x="428230" y="1557338"/>
            <a:ext cx="2731029" cy="863600"/>
          </a:xfrm>
          <a:prstGeom prst="round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rgbClr val="FFFFFF"/>
                </a:solidFill>
                <a:cs typeface="Arial" pitchFamily="34" charset="0"/>
              </a:rPr>
              <a:t>Аукцион </a:t>
            </a:r>
          </a:p>
        </p:txBody>
      </p:sp>
      <p:sp>
        <p:nvSpPr>
          <p:cNvPr id="14341" name="TextBox 11"/>
          <p:cNvSpPr txBox="1">
            <a:spLocks noChangeArrowheads="1"/>
          </p:cNvSpPr>
          <p:nvPr/>
        </p:nvSpPr>
        <p:spPr bwMode="auto">
          <a:xfrm>
            <a:off x="4875610" y="2708278"/>
            <a:ext cx="4524771" cy="3453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nSpc>
                <a:spcPct val="120000"/>
              </a:lnSpc>
              <a:buFont typeface="Arial" charset="0"/>
              <a:buChar char="•"/>
            </a:pPr>
            <a:r>
              <a:rPr lang="ru-RU" altLang="ru-RU" sz="1400" b="1" dirty="0">
                <a:solidFill>
                  <a:prstClr val="black"/>
                </a:solidFill>
                <a:cs typeface="Arial" charset="0"/>
              </a:rPr>
              <a:t>В границах </a:t>
            </a:r>
            <a:r>
              <a:rPr lang="ru-RU" altLang="ru-RU" sz="1400" b="1" dirty="0" smtClean="0">
                <a:solidFill>
                  <a:prstClr val="black"/>
                </a:solidFill>
                <a:cs typeface="Arial" charset="0"/>
              </a:rPr>
              <a:t>населённого </a:t>
            </a:r>
            <a:r>
              <a:rPr lang="ru-RU" altLang="ru-RU" sz="1400" b="1" dirty="0">
                <a:solidFill>
                  <a:prstClr val="black"/>
                </a:solidFill>
                <a:cs typeface="Arial" charset="0"/>
              </a:rPr>
              <a:t>пункта:</a:t>
            </a:r>
          </a:p>
          <a:p>
            <a:pPr>
              <a:lnSpc>
                <a:spcPct val="120000"/>
              </a:lnSpc>
              <a:buFont typeface="Arial" charset="0"/>
              <a:buChar char="•"/>
            </a:pPr>
            <a:r>
              <a:rPr lang="ru-RU" altLang="ru-RU" sz="1400" dirty="0">
                <a:solidFill>
                  <a:prstClr val="black"/>
                </a:solidFill>
                <a:cs typeface="Arial" charset="0"/>
              </a:rPr>
              <a:t>ведения </a:t>
            </a:r>
            <a:r>
              <a:rPr lang="ru-RU" altLang="ru-RU" sz="1400" dirty="0" smtClean="0">
                <a:solidFill>
                  <a:prstClr val="black"/>
                </a:solidFill>
                <a:cs typeface="Arial" charset="0"/>
              </a:rPr>
              <a:t>садоводства</a:t>
            </a:r>
            <a:endParaRPr lang="ru-RU" altLang="ru-RU" sz="1400" dirty="0">
              <a:solidFill>
                <a:prstClr val="black"/>
              </a:solidFill>
              <a:cs typeface="Arial" charset="0"/>
            </a:endParaRPr>
          </a:p>
          <a:p>
            <a:pPr>
              <a:lnSpc>
                <a:spcPct val="120000"/>
              </a:lnSpc>
              <a:buFont typeface="Arial" charset="0"/>
              <a:buChar char="•"/>
            </a:pPr>
            <a:r>
              <a:rPr lang="ru-RU" altLang="ru-RU" sz="1400" dirty="0">
                <a:solidFill>
                  <a:prstClr val="black"/>
                </a:solidFill>
                <a:cs typeface="Arial" charset="0"/>
              </a:rPr>
              <a:t>ведения личного подсобного хозяйства в границах </a:t>
            </a:r>
            <a:r>
              <a:rPr lang="ru-RU" altLang="ru-RU" sz="1400" dirty="0" smtClean="0">
                <a:solidFill>
                  <a:prstClr val="black"/>
                </a:solidFill>
                <a:cs typeface="Arial" charset="0"/>
              </a:rPr>
              <a:t>населённого пункта</a:t>
            </a:r>
            <a:endParaRPr lang="ru-RU" altLang="ru-RU" sz="1400" dirty="0">
              <a:solidFill>
                <a:prstClr val="black"/>
              </a:solidFill>
              <a:cs typeface="Arial" charset="0"/>
            </a:endParaRPr>
          </a:p>
          <a:p>
            <a:pPr>
              <a:lnSpc>
                <a:spcPct val="120000"/>
              </a:lnSpc>
              <a:buFont typeface="Arial" charset="0"/>
              <a:buChar char="•"/>
            </a:pPr>
            <a:r>
              <a:rPr lang="ru-RU" altLang="ru-RU" sz="1400" dirty="0">
                <a:solidFill>
                  <a:prstClr val="black"/>
                </a:solidFill>
                <a:cs typeface="Arial" charset="0"/>
              </a:rPr>
              <a:t>дачного </a:t>
            </a:r>
            <a:r>
              <a:rPr lang="ru-RU" altLang="ru-RU" sz="1400" dirty="0" smtClean="0">
                <a:solidFill>
                  <a:prstClr val="black"/>
                </a:solidFill>
                <a:cs typeface="Arial" charset="0"/>
              </a:rPr>
              <a:t>хозяйства</a:t>
            </a:r>
            <a:endParaRPr lang="ru-RU" altLang="ru-RU" sz="1400" dirty="0">
              <a:solidFill>
                <a:prstClr val="black"/>
              </a:solidFill>
              <a:cs typeface="Arial" charset="0"/>
            </a:endParaRPr>
          </a:p>
          <a:p>
            <a:pPr>
              <a:lnSpc>
                <a:spcPct val="120000"/>
              </a:lnSpc>
              <a:buFont typeface="Arial" charset="0"/>
              <a:buChar char="•"/>
            </a:pPr>
            <a:r>
              <a:rPr lang="ru-RU" altLang="ru-RU" sz="1400" dirty="0">
                <a:solidFill>
                  <a:prstClr val="black"/>
                </a:solidFill>
                <a:cs typeface="Arial" charset="0"/>
              </a:rPr>
              <a:t>для осуществления крестьянским (фермерским) хозяйством его </a:t>
            </a:r>
            <a:r>
              <a:rPr lang="ru-RU" altLang="ru-RU" sz="1400" dirty="0" smtClean="0">
                <a:solidFill>
                  <a:prstClr val="black"/>
                </a:solidFill>
                <a:cs typeface="Arial" charset="0"/>
              </a:rPr>
              <a:t>деятельности</a:t>
            </a:r>
            <a:endParaRPr lang="ru-RU" altLang="ru-RU" sz="1400" dirty="0">
              <a:solidFill>
                <a:prstClr val="black"/>
              </a:solidFill>
              <a:cs typeface="Arial" charset="0"/>
            </a:endParaRPr>
          </a:p>
          <a:p>
            <a:pPr>
              <a:lnSpc>
                <a:spcPct val="120000"/>
              </a:lnSpc>
              <a:buFont typeface="Arial" charset="0"/>
              <a:buChar char="•"/>
            </a:pPr>
            <a:r>
              <a:rPr lang="ru-RU" altLang="ru-RU" sz="1400" b="1" dirty="0">
                <a:solidFill>
                  <a:prstClr val="black"/>
                </a:solidFill>
                <a:cs typeface="Arial" charset="0"/>
              </a:rPr>
              <a:t>За границами </a:t>
            </a:r>
            <a:r>
              <a:rPr lang="ru-RU" altLang="ru-RU" sz="1400" b="1" dirty="0" smtClean="0">
                <a:solidFill>
                  <a:prstClr val="black"/>
                </a:solidFill>
                <a:cs typeface="Arial" charset="0"/>
              </a:rPr>
              <a:t>населённого </a:t>
            </a:r>
            <a:r>
              <a:rPr lang="ru-RU" altLang="ru-RU" sz="1400" b="1" dirty="0">
                <a:solidFill>
                  <a:prstClr val="black"/>
                </a:solidFill>
                <a:cs typeface="Arial" charset="0"/>
              </a:rPr>
              <a:t>пункта:</a:t>
            </a:r>
          </a:p>
          <a:p>
            <a:pPr>
              <a:lnSpc>
                <a:spcPct val="120000"/>
              </a:lnSpc>
              <a:buFont typeface="Arial" charset="0"/>
              <a:buChar char="•"/>
            </a:pPr>
            <a:r>
              <a:rPr lang="ru-RU" altLang="ru-RU" sz="1400" dirty="0">
                <a:solidFill>
                  <a:prstClr val="black"/>
                </a:solidFill>
                <a:cs typeface="Arial" charset="0"/>
              </a:rPr>
              <a:t>для </a:t>
            </a:r>
            <a:r>
              <a:rPr lang="ru-RU" altLang="ru-RU" sz="1400" dirty="0" smtClean="0">
                <a:solidFill>
                  <a:prstClr val="black"/>
                </a:solidFill>
                <a:cs typeface="Arial" charset="0"/>
              </a:rPr>
              <a:t>сенокошения</a:t>
            </a:r>
            <a:endParaRPr lang="ru-RU" altLang="ru-RU" sz="1400" dirty="0">
              <a:solidFill>
                <a:prstClr val="black"/>
              </a:solidFill>
              <a:cs typeface="Arial" charset="0"/>
            </a:endParaRPr>
          </a:p>
          <a:p>
            <a:pPr>
              <a:lnSpc>
                <a:spcPct val="120000"/>
              </a:lnSpc>
              <a:buFont typeface="Arial" charset="0"/>
              <a:buChar char="•"/>
            </a:pPr>
            <a:r>
              <a:rPr lang="ru-RU" altLang="ru-RU" sz="1400" dirty="0">
                <a:solidFill>
                  <a:prstClr val="black"/>
                </a:solidFill>
                <a:cs typeface="Arial" charset="0"/>
              </a:rPr>
              <a:t>выпаса сельскохозяйственных </a:t>
            </a:r>
            <a:r>
              <a:rPr lang="ru-RU" altLang="ru-RU" sz="1400" dirty="0" smtClean="0">
                <a:solidFill>
                  <a:prstClr val="black"/>
                </a:solidFill>
                <a:cs typeface="Arial" charset="0"/>
              </a:rPr>
              <a:t>животных</a:t>
            </a:r>
            <a:endParaRPr lang="ru-RU" altLang="ru-RU" sz="1400" dirty="0">
              <a:solidFill>
                <a:prstClr val="black"/>
              </a:solidFill>
              <a:cs typeface="Arial" charset="0"/>
            </a:endParaRPr>
          </a:p>
          <a:p>
            <a:pPr>
              <a:lnSpc>
                <a:spcPct val="120000"/>
              </a:lnSpc>
              <a:buFont typeface="Arial" charset="0"/>
              <a:buChar char="•"/>
            </a:pPr>
            <a:r>
              <a:rPr lang="ru-RU" altLang="ru-RU" sz="1400" dirty="0">
                <a:solidFill>
                  <a:prstClr val="black"/>
                </a:solidFill>
                <a:cs typeface="Arial" charset="0"/>
              </a:rPr>
              <a:t>ведения </a:t>
            </a:r>
            <a:r>
              <a:rPr lang="ru-RU" altLang="ru-RU" sz="1400" dirty="0" smtClean="0">
                <a:solidFill>
                  <a:prstClr val="black"/>
                </a:solidFill>
                <a:cs typeface="Arial" charset="0"/>
              </a:rPr>
              <a:t>огородничества</a:t>
            </a:r>
          </a:p>
          <a:p>
            <a:pPr>
              <a:lnSpc>
                <a:spcPct val="120000"/>
              </a:lnSpc>
              <a:buFont typeface="Arial" charset="0"/>
              <a:buChar char="•"/>
            </a:pPr>
            <a:r>
              <a:rPr lang="ru-RU" altLang="ru-RU" sz="1400" dirty="0">
                <a:solidFill>
                  <a:prstClr val="black"/>
                </a:solidFill>
                <a:cs typeface="Arial" charset="0"/>
              </a:rPr>
              <a:t>ведения личного подсобного хозяйства </a:t>
            </a:r>
            <a:r>
              <a:rPr lang="ru-RU" altLang="ru-RU" sz="1400" dirty="0" smtClean="0">
                <a:solidFill>
                  <a:prstClr val="black"/>
                </a:solidFill>
                <a:cs typeface="Arial" charset="0"/>
              </a:rPr>
              <a:t>за границами населённого пункта</a:t>
            </a:r>
            <a:endParaRPr lang="ru-RU" altLang="ru-RU" sz="1200" dirty="0">
              <a:solidFill>
                <a:prstClr val="black"/>
              </a:solidFill>
              <a:cs typeface="Arial" charset="0"/>
            </a:endParaRPr>
          </a:p>
        </p:txBody>
      </p:sp>
      <p:sp>
        <p:nvSpPr>
          <p:cNvPr id="14342" name="TextBox 1"/>
          <p:cNvSpPr txBox="1">
            <a:spLocks noChangeArrowheads="1"/>
          </p:cNvSpPr>
          <p:nvPr/>
        </p:nvSpPr>
        <p:spPr bwMode="auto">
          <a:xfrm>
            <a:off x="428229" y="404816"/>
            <a:ext cx="9049544"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2000" b="1" dirty="0">
                <a:solidFill>
                  <a:prstClr val="black"/>
                </a:solidFill>
                <a:cs typeface="Arial" charset="0"/>
              </a:rPr>
              <a:t>Предоставление гражданам земельных участков, находящихся в государственной или муниципальной собственности в аренду</a:t>
            </a:r>
          </a:p>
        </p:txBody>
      </p:sp>
    </p:spTree>
    <p:extLst>
      <p:ext uri="{BB962C8B-B14F-4D97-AF65-F5344CB8AC3E}">
        <p14:creationId xmlns:p14="http://schemas.microsoft.com/office/powerpoint/2010/main" val="6707784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428229" y="226221"/>
            <a:ext cx="904954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ru-RU" altLang="ru-RU" sz="1800" b="1" dirty="0">
                <a:solidFill>
                  <a:prstClr val="black"/>
                </a:solidFill>
                <a:cs typeface="Arial" charset="0"/>
              </a:rPr>
              <a:t>Предоставление земельных участков, находящихся в государственной или муниципальной собственности для садоводства и огородничества</a:t>
            </a:r>
          </a:p>
        </p:txBody>
      </p:sp>
      <p:sp>
        <p:nvSpPr>
          <p:cNvPr id="15363" name="TextBox 4"/>
          <p:cNvSpPr txBox="1">
            <a:spLocks noChangeArrowheads="1"/>
          </p:cNvSpPr>
          <p:nvPr/>
        </p:nvSpPr>
        <p:spPr bwMode="auto">
          <a:xfrm>
            <a:off x="453505" y="1052736"/>
            <a:ext cx="9049544"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a:r>
              <a:rPr lang="ru-RU" altLang="ru-RU" sz="1600" dirty="0" smtClean="0">
                <a:solidFill>
                  <a:prstClr val="black"/>
                </a:solidFill>
                <a:cs typeface="Arial" charset="0"/>
              </a:rPr>
              <a:t>	Предельный </a:t>
            </a:r>
            <a:r>
              <a:rPr lang="ru-RU" altLang="ru-RU" sz="1600" dirty="0">
                <a:solidFill>
                  <a:prstClr val="black"/>
                </a:solidFill>
                <a:cs typeface="Arial" charset="0"/>
              </a:rPr>
              <a:t>размер земельного участка, который </a:t>
            </a:r>
            <a:r>
              <a:rPr lang="ru-RU" altLang="ru-RU" sz="1600" dirty="0" smtClean="0">
                <a:solidFill>
                  <a:prstClr val="black"/>
                </a:solidFill>
                <a:cs typeface="Arial" charset="0"/>
              </a:rPr>
              <a:t>может </a:t>
            </a:r>
            <a:r>
              <a:rPr lang="ru-RU" altLang="ru-RU" sz="1600" dirty="0">
                <a:solidFill>
                  <a:prstClr val="black"/>
                </a:solidFill>
                <a:cs typeface="Arial" charset="0"/>
              </a:rPr>
              <a:t>быть предоставлен в безвозмездное пользование садоводческому или огородническому некоммерческому объединению, </a:t>
            </a:r>
            <a:r>
              <a:rPr lang="ru-RU" altLang="ru-RU" sz="1600" b="1" dirty="0">
                <a:solidFill>
                  <a:prstClr val="black"/>
                </a:solidFill>
                <a:cs typeface="Arial" charset="0"/>
              </a:rPr>
              <a:t>не может превышать площадь</a:t>
            </a:r>
            <a:r>
              <a:rPr lang="ru-RU" altLang="ru-RU" sz="1600" dirty="0">
                <a:solidFill>
                  <a:prstClr val="black"/>
                </a:solidFill>
                <a:cs typeface="Arial" charset="0"/>
              </a:rPr>
              <a:t>, рассчитанную как сумма площади садовых или огородных земельных участков и площади земельных участков, подлежащих отнесению к имуществу общего пользования </a:t>
            </a:r>
            <a:r>
              <a:rPr lang="ru-RU" altLang="ru-RU" sz="1600" dirty="0" smtClean="0">
                <a:solidFill>
                  <a:prstClr val="black"/>
                </a:solidFill>
                <a:cs typeface="Arial" charset="0"/>
              </a:rPr>
              <a:t>(</a:t>
            </a:r>
            <a:r>
              <a:rPr lang="ru-RU" altLang="ru-RU" sz="1600" dirty="0">
                <a:solidFill>
                  <a:prstClr val="black"/>
                </a:solidFill>
                <a:cs typeface="Arial" charset="0"/>
              </a:rPr>
              <a:t>ст. 14  </a:t>
            </a:r>
            <a:r>
              <a:rPr lang="ru-RU" altLang="ru-RU" sz="1600" dirty="0" smtClean="0">
                <a:solidFill>
                  <a:prstClr val="black"/>
                </a:solidFill>
                <a:cs typeface="Arial" charset="0"/>
              </a:rPr>
              <a:t>ФЗ-66)</a:t>
            </a:r>
            <a:endParaRPr lang="ru-RU" altLang="ru-RU" sz="1600" dirty="0">
              <a:solidFill>
                <a:prstClr val="black"/>
              </a:solidFill>
              <a:cs typeface="Arial" charset="0"/>
            </a:endParaRPr>
          </a:p>
          <a:p>
            <a:pPr algn="just"/>
            <a:endParaRPr lang="ru-RU" altLang="ru-RU" sz="1600" dirty="0" smtClean="0">
              <a:solidFill>
                <a:prstClr val="black"/>
              </a:solidFill>
              <a:cs typeface="Arial" charset="0"/>
            </a:endParaRPr>
          </a:p>
          <a:p>
            <a:pPr algn="just"/>
            <a:r>
              <a:rPr lang="ru-RU" altLang="ru-RU" sz="1600" dirty="0">
                <a:solidFill>
                  <a:prstClr val="black"/>
                </a:solidFill>
                <a:cs typeface="Arial" charset="0"/>
              </a:rPr>
              <a:t>	</a:t>
            </a:r>
            <a:r>
              <a:rPr lang="ru-RU" altLang="ru-RU" sz="1600" dirty="0" smtClean="0">
                <a:solidFill>
                  <a:prstClr val="black"/>
                </a:solidFill>
                <a:cs typeface="Arial" charset="0"/>
              </a:rPr>
              <a:t>В </a:t>
            </a:r>
            <a:r>
              <a:rPr lang="ru-RU" altLang="ru-RU" sz="1600" dirty="0">
                <a:solidFill>
                  <a:prstClr val="black"/>
                </a:solidFill>
                <a:cs typeface="Arial" charset="0"/>
              </a:rPr>
              <a:t>целях определения предельного размера земельного участка, который находится в государственной или муниципальной собственности и может быть предоставлен в безвозмездное пользование </a:t>
            </a:r>
            <a:r>
              <a:rPr lang="ru-RU" altLang="ru-RU" sz="1600" dirty="0" smtClean="0">
                <a:solidFill>
                  <a:prstClr val="black"/>
                </a:solidFill>
                <a:cs typeface="Arial" charset="0"/>
              </a:rPr>
              <a:t>некоммерческому </a:t>
            </a:r>
            <a:r>
              <a:rPr lang="ru-RU" altLang="ru-RU" sz="1600" dirty="0">
                <a:solidFill>
                  <a:prstClr val="black"/>
                </a:solidFill>
                <a:cs typeface="Arial" charset="0"/>
              </a:rPr>
              <a:t>объединению, площадь садовых или огородных земельных участков, которые будут образованы для предоставления членам </a:t>
            </a:r>
            <a:r>
              <a:rPr lang="ru-RU" altLang="ru-RU" sz="1600" dirty="0" smtClean="0">
                <a:solidFill>
                  <a:prstClr val="black"/>
                </a:solidFill>
                <a:cs typeface="Arial" charset="0"/>
              </a:rPr>
              <a:t>некоммерческого </a:t>
            </a:r>
            <a:r>
              <a:rPr lang="ru-RU" altLang="ru-RU" sz="1600" dirty="0">
                <a:solidFill>
                  <a:prstClr val="black"/>
                </a:solidFill>
                <a:cs typeface="Arial" charset="0"/>
              </a:rPr>
              <a:t>объединения, </a:t>
            </a:r>
            <a:r>
              <a:rPr lang="ru-RU" altLang="ru-RU" sz="1600" b="1" dirty="0">
                <a:solidFill>
                  <a:prstClr val="black"/>
                </a:solidFill>
                <a:cs typeface="Arial" charset="0"/>
              </a:rPr>
              <a:t>определяется как произведение количества членов </a:t>
            </a:r>
            <a:r>
              <a:rPr lang="ru-RU" altLang="ru-RU" sz="1600" dirty="0">
                <a:solidFill>
                  <a:prstClr val="black"/>
                </a:solidFill>
                <a:cs typeface="Arial" charset="0"/>
              </a:rPr>
              <a:t>указанного объединения и установленного предельного максимального размера таких земельных участков. Площадь земельных участков, подлежащих отнесению к имуществу общего пользования, определяется в размере двадцати пяти процентов площади садовых или огородных земельных </a:t>
            </a:r>
            <a:r>
              <a:rPr lang="ru-RU" altLang="ru-RU" sz="1600" dirty="0" smtClean="0">
                <a:solidFill>
                  <a:prstClr val="black"/>
                </a:solidFill>
                <a:cs typeface="Arial" charset="0"/>
              </a:rPr>
              <a:t>участков</a:t>
            </a:r>
            <a:r>
              <a:rPr lang="ru-RU" altLang="ru-RU" sz="1600" dirty="0">
                <a:solidFill>
                  <a:prstClr val="black"/>
                </a:solidFill>
                <a:cs typeface="Arial" charset="0"/>
              </a:rPr>
              <a:t> </a:t>
            </a:r>
            <a:r>
              <a:rPr lang="ru-RU" altLang="ru-RU" sz="1600" dirty="0" smtClean="0">
                <a:solidFill>
                  <a:prstClr val="black"/>
                </a:solidFill>
                <a:cs typeface="Arial" charset="0"/>
              </a:rPr>
              <a:t>(ст. </a:t>
            </a:r>
            <a:r>
              <a:rPr lang="ru-RU" altLang="ru-RU" sz="1600" dirty="0">
                <a:solidFill>
                  <a:prstClr val="black"/>
                </a:solidFill>
                <a:cs typeface="Arial" charset="0"/>
              </a:rPr>
              <a:t>14 </a:t>
            </a:r>
            <a:r>
              <a:rPr lang="ru-RU" altLang="ru-RU" sz="1600" dirty="0" smtClean="0">
                <a:solidFill>
                  <a:prstClr val="black"/>
                </a:solidFill>
                <a:cs typeface="Arial" charset="0"/>
              </a:rPr>
              <a:t> ФЗ-66)</a:t>
            </a:r>
            <a:endParaRPr lang="ru-RU" altLang="ru-RU" sz="1600" dirty="0">
              <a:solidFill>
                <a:prstClr val="black"/>
              </a:solidFill>
              <a:cs typeface="Arial" charset="0"/>
            </a:endParaRPr>
          </a:p>
          <a:p>
            <a:pPr>
              <a:buFont typeface="Arial" charset="0"/>
              <a:buNone/>
            </a:pPr>
            <a:endParaRPr lang="ru-RU" altLang="ru-RU" sz="1600" dirty="0">
              <a:solidFill>
                <a:prstClr val="black"/>
              </a:solidFill>
              <a:cs typeface="Arial" charset="0"/>
            </a:endParaRPr>
          </a:p>
          <a:p>
            <a:pPr algn="just">
              <a:buFont typeface="Arial" charset="0"/>
              <a:buNone/>
            </a:pPr>
            <a:r>
              <a:rPr lang="ru-RU" altLang="ru-RU" sz="1600" dirty="0" smtClean="0">
                <a:solidFill>
                  <a:prstClr val="black"/>
                </a:solidFill>
                <a:cs typeface="Arial" charset="0"/>
              </a:rPr>
              <a:t> 	Распределение </a:t>
            </a:r>
            <a:r>
              <a:rPr lang="ru-RU" altLang="ru-RU" sz="1600" dirty="0">
                <a:solidFill>
                  <a:prstClr val="black"/>
                </a:solidFill>
                <a:cs typeface="Arial" charset="0"/>
              </a:rPr>
              <a:t>образованных или образуемых земельных участков между членами </a:t>
            </a:r>
            <a:r>
              <a:rPr lang="ru-RU" altLang="ru-RU" sz="1600" dirty="0" smtClean="0">
                <a:solidFill>
                  <a:prstClr val="black"/>
                </a:solidFill>
                <a:cs typeface="Arial" charset="0"/>
              </a:rPr>
              <a:t>некоммерческого </a:t>
            </a:r>
            <a:r>
              <a:rPr lang="ru-RU" altLang="ru-RU" sz="1600" dirty="0">
                <a:solidFill>
                  <a:prstClr val="black"/>
                </a:solidFill>
                <a:cs typeface="Arial" charset="0"/>
              </a:rPr>
              <a:t>объединения, </a:t>
            </a:r>
            <a:r>
              <a:rPr lang="ru-RU" altLang="ru-RU" sz="1600" b="1" dirty="0">
                <a:solidFill>
                  <a:prstClr val="black"/>
                </a:solidFill>
                <a:cs typeface="Arial" charset="0"/>
              </a:rPr>
              <a:t>осуществляется на основании решения </a:t>
            </a:r>
            <a:r>
              <a:rPr lang="ru-RU" altLang="ru-RU" sz="1600" dirty="0">
                <a:solidFill>
                  <a:prstClr val="black"/>
                </a:solidFill>
                <a:cs typeface="Arial" charset="0"/>
              </a:rPr>
              <a:t>общего собрания членов соответствующего </a:t>
            </a:r>
            <a:r>
              <a:rPr lang="ru-RU" altLang="ru-RU" sz="1600" dirty="0" smtClean="0">
                <a:solidFill>
                  <a:prstClr val="black"/>
                </a:solidFill>
                <a:cs typeface="Arial" charset="0"/>
              </a:rPr>
              <a:t>объединения</a:t>
            </a:r>
            <a:endParaRPr lang="ru-RU" altLang="ru-RU" sz="1600" dirty="0">
              <a:solidFill>
                <a:prstClr val="black"/>
              </a:solidFill>
              <a:cs typeface="Arial" charset="0"/>
            </a:endParaRPr>
          </a:p>
          <a:p>
            <a:endParaRPr lang="ru-RU" altLang="ru-RU" sz="1600" dirty="0">
              <a:solidFill>
                <a:prstClr val="black"/>
              </a:solidFill>
              <a:cs typeface="Arial" charset="0"/>
            </a:endParaRPr>
          </a:p>
          <a:p>
            <a:pPr algn="just"/>
            <a:r>
              <a:rPr lang="ru-RU" altLang="ru-RU" sz="1600" dirty="0">
                <a:solidFill>
                  <a:prstClr val="black"/>
                </a:solidFill>
                <a:cs typeface="Arial" charset="0"/>
              </a:rPr>
              <a:t>	</a:t>
            </a:r>
            <a:r>
              <a:rPr lang="ru-RU" altLang="ru-RU" sz="1600" dirty="0" smtClean="0">
                <a:solidFill>
                  <a:prstClr val="black"/>
                </a:solidFill>
                <a:cs typeface="Arial" charset="0"/>
              </a:rPr>
              <a:t>Организация </a:t>
            </a:r>
            <a:r>
              <a:rPr lang="ru-RU" altLang="ru-RU" sz="1600" dirty="0">
                <a:solidFill>
                  <a:prstClr val="black"/>
                </a:solidFill>
                <a:cs typeface="Arial" charset="0"/>
              </a:rPr>
              <a:t>территории </a:t>
            </a:r>
            <a:r>
              <a:rPr lang="ru-RU" altLang="ru-RU" sz="1600" dirty="0" smtClean="0">
                <a:solidFill>
                  <a:prstClr val="black"/>
                </a:solidFill>
                <a:cs typeface="Arial" charset="0"/>
              </a:rPr>
              <a:t>некоммерческого </a:t>
            </a:r>
            <a:r>
              <a:rPr lang="ru-RU" altLang="ru-RU" sz="1600" dirty="0">
                <a:solidFill>
                  <a:prstClr val="black"/>
                </a:solidFill>
                <a:cs typeface="Arial" charset="0"/>
              </a:rPr>
              <a:t>объединения, раздел земельного участка, предоставленного соответствующему объединению, осуществляются на основании проекта межевания территории</a:t>
            </a:r>
          </a:p>
          <a:p>
            <a:endParaRPr lang="ru-RU" altLang="ru-RU" sz="1800" dirty="0">
              <a:solidFill>
                <a:prstClr val="black"/>
              </a:solidFill>
              <a:cs typeface="Arial" charset="0"/>
            </a:endParaRPr>
          </a:p>
        </p:txBody>
      </p:sp>
    </p:spTree>
    <p:extLst>
      <p:ext uri="{BB962C8B-B14F-4D97-AF65-F5344CB8AC3E}">
        <p14:creationId xmlns:p14="http://schemas.microsoft.com/office/powerpoint/2010/main" val="308554525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2188" y="115888"/>
            <a:ext cx="8418512" cy="936625"/>
          </a:xfrm>
        </p:spPr>
        <p:txBody>
          <a:bodyPr>
            <a:noAutofit/>
          </a:bodyPr>
          <a:lstStyle/>
          <a:p>
            <a:pPr eaLnBrk="1" hangingPunct="1">
              <a:defRPr/>
            </a:pPr>
            <a:r>
              <a:rPr lang="ru-RU" sz="2600" b="1" kern="1200" dirty="0" smtClean="0">
                <a:solidFill>
                  <a:srgbClr val="CCFF33"/>
                </a:solidFill>
              </a:rPr>
              <a:t>СЛУЧАИ ПРЕДОСТАВЛЕНИЯ ЗЕМЕЛЬНЫХ УЧАСТКОВ ДЛЯ СТРИОТЕЛЬСТВА</a:t>
            </a:r>
            <a:endParaRPr lang="ru-RU" sz="2600" b="1" kern="1200" dirty="0">
              <a:solidFill>
                <a:srgbClr val="CCFF33"/>
              </a:solidFill>
            </a:endParaRPr>
          </a:p>
        </p:txBody>
      </p:sp>
      <p:sp>
        <p:nvSpPr>
          <p:cNvPr id="3" name="Объект 2"/>
          <p:cNvSpPr>
            <a:spLocks noGrp="1"/>
          </p:cNvSpPr>
          <p:nvPr>
            <p:ph idx="1"/>
          </p:nvPr>
        </p:nvSpPr>
        <p:spPr>
          <a:xfrm>
            <a:off x="415925" y="1268413"/>
            <a:ext cx="9145588" cy="5589587"/>
          </a:xfrm>
        </p:spPr>
        <p:txBody>
          <a:bodyPr>
            <a:normAutofit fontScale="70000" lnSpcReduction="20000"/>
          </a:bodyPr>
          <a:lstStyle/>
          <a:p>
            <a:pPr algn="just" eaLnBrk="1" hangingPunct="1">
              <a:defRPr/>
            </a:pPr>
            <a:r>
              <a:rPr lang="ru-RU" sz="3000" dirty="0" smtClean="0"/>
              <a:t>Статья 39.6 новой редакции ЗК РФ предусматривает перечень из 34 случаев предоставления земельных участков</a:t>
            </a:r>
          </a:p>
          <a:p>
            <a:pPr algn="just" eaLnBrk="1" hangingPunct="1">
              <a:defRPr/>
            </a:pPr>
            <a:r>
              <a:rPr lang="ru-RU" sz="3000" dirty="0" smtClean="0"/>
              <a:t>Из них – как минимум 26 случаев имеют целью строительное освоение земельных участков</a:t>
            </a:r>
          </a:p>
          <a:p>
            <a:pPr algn="just" eaLnBrk="1" hangingPunct="1">
              <a:defRPr/>
            </a:pPr>
            <a:endParaRPr lang="ru-RU" sz="1300" dirty="0" smtClean="0"/>
          </a:p>
          <a:p>
            <a:pPr marL="0" indent="0" algn="just" eaLnBrk="1" hangingPunct="1">
              <a:buFont typeface="Wingdings" pitchFamily="2" charset="2"/>
              <a:buNone/>
              <a:defRPr/>
            </a:pPr>
            <a:r>
              <a:rPr lang="ru-RU" sz="3000" u="sng" dirty="0" smtClean="0"/>
              <a:t>Выделим следующие основные</a:t>
            </a:r>
            <a:r>
              <a:rPr lang="ru-RU" sz="3000" dirty="0" smtClean="0"/>
              <a:t>:</a:t>
            </a:r>
          </a:p>
          <a:p>
            <a:pPr algn="just" eaLnBrk="1" hangingPunct="1">
              <a:defRPr/>
            </a:pPr>
            <a:r>
              <a:rPr lang="ru-RU" sz="3000" dirty="0" smtClean="0"/>
              <a:t>Комплексное освоение территорий в отношении государственных и муниципальных земельных участков </a:t>
            </a:r>
            <a:r>
              <a:rPr lang="ru-RU" sz="3000" i="1" dirty="0" smtClean="0"/>
              <a:t>(введено Федеральным законом от 23.06.2014 № 171-ФЗ. До 1 марта 2015 г. - комплексное освоение в </a:t>
            </a:r>
            <a:r>
              <a:rPr lang="ru-RU" sz="3000" i="1" dirty="0"/>
              <a:t>целях жилищного </a:t>
            </a:r>
            <a:r>
              <a:rPr lang="ru-RU" sz="3000" i="1" dirty="0" smtClean="0"/>
              <a:t>строительства)</a:t>
            </a:r>
          </a:p>
          <a:p>
            <a:pPr algn="just" eaLnBrk="1" hangingPunct="1">
              <a:defRPr/>
            </a:pPr>
            <a:r>
              <a:rPr lang="ru-RU" sz="3000" dirty="0" smtClean="0"/>
              <a:t>Развитие застроенных территорий </a:t>
            </a:r>
            <a:r>
              <a:rPr lang="ru-RU" sz="3000" i="1" dirty="0" smtClean="0"/>
              <a:t>(введено Федеральным законом от 18.12.2006 № 232-ФЗ)</a:t>
            </a:r>
          </a:p>
          <a:p>
            <a:pPr algn="just" eaLnBrk="1" hangingPunct="1">
              <a:defRPr/>
            </a:pPr>
            <a:r>
              <a:rPr lang="ru-RU" sz="3000" dirty="0" smtClean="0"/>
              <a:t>Освоение территорий в целях строительства </a:t>
            </a:r>
            <a:r>
              <a:rPr lang="ru-RU" sz="3000" dirty="0"/>
              <a:t>жилья экономического класса </a:t>
            </a:r>
            <a:r>
              <a:rPr lang="ru-RU" sz="3000" dirty="0" smtClean="0"/>
              <a:t>(одного дома) или комплексного освоения территорий в целях строительства жилья эконом-класса </a:t>
            </a:r>
            <a:r>
              <a:rPr lang="ru-RU" sz="3000" i="1" dirty="0" smtClean="0">
                <a:solidFill>
                  <a:srgbClr val="FFFFFF"/>
                </a:solidFill>
              </a:rPr>
              <a:t>(введено Федеральным законом от 21.07.2014 № 224-ФЗ)</a:t>
            </a:r>
            <a:endParaRPr lang="ru-RU" sz="3000" dirty="0" smtClean="0"/>
          </a:p>
          <a:p>
            <a:pPr algn="just" eaLnBrk="1" hangingPunct="1">
              <a:defRPr/>
            </a:pPr>
            <a:r>
              <a:rPr lang="ru-RU" sz="3000" dirty="0" smtClean="0"/>
              <a:t>Строительство </a:t>
            </a:r>
            <a:r>
              <a:rPr lang="ru-RU" sz="3000" dirty="0"/>
              <a:t>и эксплуатации </a:t>
            </a:r>
            <a:r>
              <a:rPr lang="ru-RU" sz="3000" dirty="0" smtClean="0"/>
              <a:t>наёмных домов социального использования или коммерческого использования </a:t>
            </a:r>
            <a:r>
              <a:rPr lang="ru-RU" sz="3000" i="1" dirty="0" smtClean="0"/>
              <a:t>(введено Федеральным законом от 21.07.2014 № 217-ФЗ)</a:t>
            </a:r>
            <a:endParaRPr lang="ru-RU" i="1"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742950" y="44450"/>
            <a:ext cx="8420100" cy="1081088"/>
          </a:xfrm>
        </p:spPr>
        <p:txBody>
          <a:bodyPr/>
          <a:lstStyle/>
          <a:p>
            <a:pPr eaLnBrk="1" hangingPunct="1">
              <a:defRPr/>
            </a:pPr>
            <a:r>
              <a:rPr lang="ru-RU" altLang="ru-RU" sz="2600" b="1" dirty="0" smtClean="0">
                <a:solidFill>
                  <a:srgbClr val="CCFF33"/>
                </a:solidFill>
              </a:rPr>
              <a:t>ВАРИАНТЫ ПРЕДОСТАВЛЕНИЯ ЗЕМЕЛЬНЫХ УЧАСТКОВ ДЛЯ СТРОИТЕЛЬСТВА</a:t>
            </a:r>
          </a:p>
        </p:txBody>
      </p:sp>
      <p:sp>
        <p:nvSpPr>
          <p:cNvPr id="178179" name="Rectangle 3"/>
          <p:cNvSpPr>
            <a:spLocks noGrp="1" noChangeArrowheads="1"/>
          </p:cNvSpPr>
          <p:nvPr>
            <p:ph type="body" idx="1"/>
          </p:nvPr>
        </p:nvSpPr>
        <p:spPr>
          <a:xfrm>
            <a:off x="742950" y="1484313"/>
            <a:ext cx="8812213" cy="5373687"/>
          </a:xfrm>
        </p:spPr>
        <p:txBody>
          <a:bodyPr/>
          <a:lstStyle/>
          <a:p>
            <a:pPr marL="396875" indent="-396875" algn="just" eaLnBrk="1" hangingPunct="1">
              <a:lnSpc>
                <a:spcPct val="80000"/>
              </a:lnSpc>
              <a:spcAft>
                <a:spcPct val="30000"/>
              </a:spcAft>
              <a:buClr>
                <a:schemeClr val="tx1"/>
              </a:buClr>
              <a:buFont typeface="Wingdings" pitchFamily="2" charset="2"/>
              <a:buChar char="Ø"/>
              <a:defRPr/>
            </a:pPr>
            <a:r>
              <a:rPr lang="ru-RU" altLang="ru-RU" sz="2400" b="1" dirty="0" smtClean="0"/>
              <a:t>Титул: собственность </a:t>
            </a:r>
            <a:r>
              <a:rPr lang="ru-RU" altLang="ru-RU" sz="2400" b="1" i="1" dirty="0" smtClean="0"/>
              <a:t>либо</a:t>
            </a:r>
            <a:r>
              <a:rPr lang="ru-RU" altLang="ru-RU" sz="2400" b="1" dirty="0" smtClean="0"/>
              <a:t> аренда </a:t>
            </a:r>
            <a:r>
              <a:rPr lang="ru-RU" altLang="ru-RU" sz="2400" b="1" i="1" dirty="0" smtClean="0"/>
              <a:t>либо </a:t>
            </a:r>
            <a:r>
              <a:rPr lang="ru-RU" altLang="ru-RU" sz="2400" b="1" dirty="0" smtClean="0"/>
              <a:t>безвозмездное срочное пользование </a:t>
            </a:r>
            <a:r>
              <a:rPr lang="ru-RU" altLang="ru-RU" sz="2400" b="1" i="1" dirty="0" smtClean="0"/>
              <a:t>(до 1 марта 2015 года)</a:t>
            </a:r>
          </a:p>
          <a:p>
            <a:pPr marL="0" indent="0" algn="just" eaLnBrk="1" hangingPunct="1">
              <a:lnSpc>
                <a:spcPct val="80000"/>
              </a:lnSpc>
              <a:spcAft>
                <a:spcPct val="30000"/>
              </a:spcAft>
              <a:buClr>
                <a:schemeClr val="tx1"/>
              </a:buClr>
              <a:buFont typeface="Wingdings" pitchFamily="2" charset="2"/>
              <a:buNone/>
              <a:defRPr/>
            </a:pPr>
            <a:endParaRPr lang="ru-RU" altLang="ru-RU" sz="1200" b="1" i="1" dirty="0" smtClean="0"/>
          </a:p>
          <a:p>
            <a:pPr marL="396875" indent="-396875" algn="just" eaLnBrk="1" hangingPunct="1">
              <a:lnSpc>
                <a:spcPct val="80000"/>
              </a:lnSpc>
              <a:spcAft>
                <a:spcPct val="30000"/>
              </a:spcAft>
              <a:buClr>
                <a:schemeClr val="tx1"/>
              </a:buClr>
              <a:buFont typeface="Wingdings" pitchFamily="2" charset="2"/>
              <a:buChar char="Ø"/>
              <a:defRPr/>
            </a:pPr>
            <a:r>
              <a:rPr lang="ru-RU" altLang="ru-RU" sz="2400" b="1" dirty="0" smtClean="0"/>
              <a:t>Цель: для «точечной» застройки </a:t>
            </a:r>
            <a:r>
              <a:rPr lang="ru-RU" altLang="ru-RU" sz="2400" b="1" i="1" dirty="0" smtClean="0"/>
              <a:t>либо</a:t>
            </a:r>
            <a:r>
              <a:rPr lang="ru-RU" altLang="ru-RU" sz="2400" b="1" dirty="0" smtClean="0"/>
              <a:t> для комплексной застройки (</a:t>
            </a:r>
            <a:r>
              <a:rPr lang="ru-RU" altLang="ru-RU" sz="2400" b="1" dirty="0" err="1" smtClean="0"/>
              <a:t>девелопмент</a:t>
            </a:r>
            <a:r>
              <a:rPr lang="ru-RU" altLang="ru-RU" sz="2400" b="1" dirty="0" smtClean="0"/>
              <a:t>)</a:t>
            </a:r>
          </a:p>
          <a:p>
            <a:pPr marL="0" indent="0" algn="just" eaLnBrk="1" hangingPunct="1">
              <a:lnSpc>
                <a:spcPct val="80000"/>
              </a:lnSpc>
              <a:spcAft>
                <a:spcPct val="30000"/>
              </a:spcAft>
              <a:buClr>
                <a:schemeClr val="tx1"/>
              </a:buClr>
              <a:buFont typeface="Wingdings" pitchFamily="2" charset="2"/>
              <a:buNone/>
              <a:defRPr/>
            </a:pPr>
            <a:endParaRPr lang="ru-RU" altLang="ru-RU" sz="1200" b="1" dirty="0" smtClean="0"/>
          </a:p>
          <a:p>
            <a:pPr marL="396875" indent="-396875" algn="just" eaLnBrk="1" hangingPunct="1">
              <a:lnSpc>
                <a:spcPct val="80000"/>
              </a:lnSpc>
              <a:spcAft>
                <a:spcPct val="30000"/>
              </a:spcAft>
              <a:buClr>
                <a:schemeClr val="tx1"/>
              </a:buClr>
              <a:buFont typeface="Wingdings" pitchFamily="2" charset="2"/>
              <a:buChar char="Ø"/>
              <a:defRPr/>
            </a:pPr>
            <a:r>
              <a:rPr lang="ru-RU" altLang="ru-RU" sz="2400" b="1" dirty="0" smtClean="0"/>
              <a:t>Способ предоставления: на открытых аукционах (не на конкурсах!) </a:t>
            </a:r>
            <a:r>
              <a:rPr lang="ru-RU" altLang="ru-RU" sz="2400" b="1" i="1" dirty="0" smtClean="0"/>
              <a:t>либо</a:t>
            </a:r>
            <a:r>
              <a:rPr lang="ru-RU" altLang="ru-RU" sz="2400" b="1" dirty="0" smtClean="0"/>
              <a:t> без торгов</a:t>
            </a:r>
          </a:p>
          <a:p>
            <a:pPr marL="0" indent="0" algn="just" eaLnBrk="1" hangingPunct="1">
              <a:lnSpc>
                <a:spcPct val="80000"/>
              </a:lnSpc>
              <a:spcAft>
                <a:spcPct val="30000"/>
              </a:spcAft>
              <a:buClr>
                <a:schemeClr val="tx1"/>
              </a:buClr>
              <a:buFont typeface="Wingdings" pitchFamily="2" charset="2"/>
              <a:buNone/>
              <a:defRPr/>
            </a:pPr>
            <a:endParaRPr lang="ru-RU" altLang="ru-RU" sz="1200" b="1" dirty="0" smtClean="0"/>
          </a:p>
          <a:p>
            <a:pPr marL="396875" indent="-396875" algn="just" eaLnBrk="1" hangingPunct="1">
              <a:lnSpc>
                <a:spcPct val="80000"/>
              </a:lnSpc>
              <a:spcAft>
                <a:spcPct val="30000"/>
              </a:spcAft>
              <a:buClr>
                <a:schemeClr val="tx1"/>
              </a:buClr>
              <a:buFont typeface="Wingdings" pitchFamily="2" charset="2"/>
              <a:buChar char="Ø"/>
              <a:defRPr/>
            </a:pPr>
            <a:r>
              <a:rPr lang="ru-RU" altLang="ru-RU" sz="2400" b="1" dirty="0" smtClean="0"/>
              <a:t>Способ формирования земельного участка: без предварительного согласования мест размещения объекта </a:t>
            </a:r>
            <a:r>
              <a:rPr lang="ru-RU" altLang="ru-RU" sz="2400" b="1" i="1" dirty="0" smtClean="0"/>
              <a:t>либо</a:t>
            </a:r>
            <a:r>
              <a:rPr lang="ru-RU" altLang="ru-RU" sz="2400" b="1" dirty="0" smtClean="0"/>
              <a:t> с </a:t>
            </a:r>
            <a:r>
              <a:rPr lang="ru-RU" altLang="ru-RU" sz="2400" b="1" dirty="0" smtClean="0">
                <a:solidFill>
                  <a:srgbClr val="FFFFFF"/>
                </a:solidFill>
              </a:rPr>
              <a:t>предварительным согласованием мест размещения объектов (ст.39.15 нов. ред. ЗК РФ)</a:t>
            </a:r>
          </a:p>
        </p:txBody>
      </p:sp>
      <p:sp>
        <p:nvSpPr>
          <p:cNvPr id="22532" name="Line 4"/>
          <p:cNvSpPr>
            <a:spLocks noChangeShapeType="1"/>
          </p:cNvSpPr>
          <p:nvPr/>
        </p:nvSpPr>
        <p:spPr bwMode="auto">
          <a:xfrm>
            <a:off x="819150" y="1125538"/>
            <a:ext cx="9086850" cy="0"/>
          </a:xfrm>
          <a:prstGeom prst="line">
            <a:avLst/>
          </a:prstGeom>
          <a:noFill/>
          <a:ln w="57150" cmpd="thinThick">
            <a:solidFill>
              <a:srgbClr val="39628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631825" y="188913"/>
            <a:ext cx="8050213" cy="647700"/>
          </a:xfrm>
        </p:spPr>
        <p:txBody>
          <a:bodyPr>
            <a:normAutofit/>
          </a:bodyPr>
          <a:lstStyle/>
          <a:p>
            <a:pPr eaLnBrk="1" hangingPunct="1">
              <a:defRPr/>
            </a:pPr>
            <a:r>
              <a:rPr lang="ru-RU" altLang="ru-RU" sz="2400" dirty="0"/>
              <a:t> </a:t>
            </a:r>
            <a:r>
              <a:rPr lang="ru-RU" altLang="ru-RU" sz="2600" b="1" dirty="0" smtClean="0">
                <a:solidFill>
                  <a:srgbClr val="CCFF33"/>
                </a:solidFill>
                <a:ea typeface="+mn-ea"/>
                <a:cs typeface="+mn-cs"/>
              </a:rPr>
              <a:t>КОМПЛЕКСНОЕ ОСВОЕНИЕ ТЕРРИТОРИИ</a:t>
            </a:r>
            <a:endParaRPr lang="ru-RU" altLang="ru-RU" sz="2600" b="1" dirty="0">
              <a:solidFill>
                <a:srgbClr val="CCFF33"/>
              </a:solidFill>
              <a:ea typeface="+mn-ea"/>
              <a:cs typeface="+mn-cs"/>
            </a:endParaRPr>
          </a:p>
        </p:txBody>
      </p:sp>
      <p:sp>
        <p:nvSpPr>
          <p:cNvPr id="2" name="Прямоугольник 1"/>
          <p:cNvSpPr/>
          <p:nvPr/>
        </p:nvSpPr>
        <p:spPr>
          <a:xfrm>
            <a:off x="920750" y="2276475"/>
            <a:ext cx="1728788" cy="15843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ru-RU" sz="1200" dirty="0">
                <a:solidFill>
                  <a:prstClr val="black"/>
                </a:solidFill>
              </a:rPr>
              <a:t>Проведение аукциона на право заключения договора аренды земельного участка для комплексного освоения территории </a:t>
            </a:r>
          </a:p>
        </p:txBody>
      </p:sp>
      <p:sp>
        <p:nvSpPr>
          <p:cNvPr id="3" name="Овал 2"/>
          <p:cNvSpPr/>
          <p:nvPr/>
        </p:nvSpPr>
        <p:spPr>
          <a:xfrm>
            <a:off x="3130550" y="2159000"/>
            <a:ext cx="1943100" cy="183515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ru-RU" sz="1200" dirty="0">
                <a:solidFill>
                  <a:prstClr val="black"/>
                </a:solidFill>
              </a:rPr>
              <a:t>Заключение договора комплексного освоения территории и договора аренды земельного участка </a:t>
            </a:r>
          </a:p>
        </p:txBody>
      </p:sp>
      <p:cxnSp>
        <p:nvCxnSpPr>
          <p:cNvPr id="5" name="Прямая со стрелкой 4"/>
          <p:cNvCxnSpPr>
            <a:stCxn id="2" idx="3"/>
          </p:cNvCxnSpPr>
          <p:nvPr/>
        </p:nvCxnSpPr>
        <p:spPr>
          <a:xfrm flipV="1">
            <a:off x="2649538" y="3063875"/>
            <a:ext cx="481012" cy="4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5889625" y="1700213"/>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5457825" y="1055688"/>
            <a:ext cx="4032250" cy="5468937"/>
          </a:xfrm>
          <a:prstGeom prst="rect">
            <a:avLst/>
          </a:prstGeom>
          <a:ln>
            <a:solidFill>
              <a:schemeClr val="bg1"/>
            </a:solidFill>
          </a:ln>
        </p:spPr>
        <p:style>
          <a:lnRef idx="1">
            <a:schemeClr val="accent5"/>
          </a:lnRef>
          <a:fillRef idx="2">
            <a:schemeClr val="accent5"/>
          </a:fillRef>
          <a:effectRef idx="1">
            <a:schemeClr val="accent5"/>
          </a:effectRef>
          <a:fontRef idx="minor">
            <a:schemeClr val="dk1"/>
          </a:fontRef>
        </p:style>
        <p:txBody>
          <a:bodyPr anchor="ctr"/>
          <a:lstStyle/>
          <a:p>
            <a:pPr algn="just" eaLnBrk="0" hangingPunct="0">
              <a:defRPr/>
            </a:pPr>
            <a:r>
              <a:rPr lang="ru-RU" sz="1200" dirty="0">
                <a:solidFill>
                  <a:prstClr val="black"/>
                </a:solidFill>
              </a:rPr>
              <a:t>         Условиями договора о комплексном освоении территории являются:</a:t>
            </a:r>
          </a:p>
          <a:p>
            <a:pPr algn="just" eaLnBrk="0" hangingPunct="0">
              <a:defRPr/>
            </a:pPr>
            <a:r>
              <a:rPr lang="ru-RU" sz="1200" dirty="0">
                <a:solidFill>
                  <a:prstClr val="black"/>
                </a:solidFill>
              </a:rPr>
              <a:t>- строительство объектов коммунальной, транспортной и социальной инфраструктур в соответствии с проектом планировки</a:t>
            </a:r>
          </a:p>
          <a:p>
            <a:pPr algn="just" eaLnBrk="0" hangingPunct="0">
              <a:defRPr/>
            </a:pPr>
            <a:r>
              <a:rPr lang="ru-RU" sz="1200" dirty="0">
                <a:solidFill>
                  <a:prstClr val="black"/>
                </a:solidFill>
              </a:rPr>
              <a:t>- подготовка проекта планировки территории и проект межевания территории</a:t>
            </a:r>
          </a:p>
          <a:p>
            <a:pPr marL="171450" indent="-171450" algn="just" eaLnBrk="0" hangingPunct="0">
              <a:buFontTx/>
              <a:buChar char="-"/>
              <a:defRPr/>
            </a:pPr>
            <a:r>
              <a:rPr lang="ru-RU" sz="1200" dirty="0">
                <a:solidFill>
                  <a:prstClr val="black"/>
                </a:solidFill>
              </a:rPr>
              <a:t>проведение мероприятий по благоустройству, в том числе по озеленению</a:t>
            </a:r>
          </a:p>
          <a:p>
            <a:pPr marL="171450" indent="-171450" algn="just" eaLnBrk="0" hangingPunct="0">
              <a:buFontTx/>
              <a:buChar char="-"/>
              <a:defRPr/>
            </a:pPr>
            <a:r>
              <a:rPr lang="ru-RU" sz="1200" dirty="0">
                <a:solidFill>
                  <a:prstClr val="black"/>
                </a:solidFill>
              </a:rPr>
              <a:t>образование земельных участков в соответствии с утвержденным проектом межевания территории</a:t>
            </a:r>
          </a:p>
          <a:p>
            <a:pPr algn="just" eaLnBrk="0" hangingPunct="0">
              <a:defRPr/>
            </a:pPr>
            <a:r>
              <a:rPr lang="ru-RU" sz="1200" dirty="0">
                <a:solidFill>
                  <a:prstClr val="black"/>
                </a:solidFill>
              </a:rPr>
              <a:t> (</a:t>
            </a:r>
            <a:r>
              <a:rPr lang="ru-RU" sz="1200" i="1" dirty="0">
                <a:solidFill>
                  <a:prstClr val="black"/>
                </a:solidFill>
              </a:rPr>
              <a:t>статья 46.4 Градостроительного кодекса РФ</a:t>
            </a:r>
            <a:r>
              <a:rPr lang="ru-RU" sz="1200" dirty="0">
                <a:solidFill>
                  <a:prstClr val="black"/>
                </a:solidFill>
              </a:rPr>
              <a:t>) </a:t>
            </a:r>
          </a:p>
          <a:p>
            <a:pPr algn="just" eaLnBrk="0" hangingPunct="0">
              <a:defRPr/>
            </a:pPr>
            <a:r>
              <a:rPr lang="ru-RU" sz="1200" dirty="0">
                <a:solidFill>
                  <a:prstClr val="black"/>
                </a:solidFill>
              </a:rPr>
              <a:t>     </a:t>
            </a:r>
          </a:p>
          <a:p>
            <a:pPr algn="just" eaLnBrk="0" hangingPunct="0">
              <a:defRPr/>
            </a:pPr>
            <a:r>
              <a:rPr lang="ru-RU" sz="1200" dirty="0">
                <a:solidFill>
                  <a:prstClr val="black"/>
                </a:solidFill>
              </a:rPr>
              <a:t>     Договор комплексного освоения территории заключается исполнительным органом государственной власти или органом местного самоуправления, предоставляющими земельный участок.</a:t>
            </a:r>
          </a:p>
          <a:p>
            <a:pPr algn="just" eaLnBrk="0" hangingPunct="0">
              <a:defRPr/>
            </a:pPr>
            <a:r>
              <a:rPr lang="ru-RU" sz="1200" dirty="0">
                <a:solidFill>
                  <a:prstClr val="black"/>
                </a:solidFill>
              </a:rPr>
              <a:t>     Образованные земельные участки предоставляются без торгов</a:t>
            </a:r>
          </a:p>
          <a:p>
            <a:pPr algn="just" eaLnBrk="0" hangingPunct="0">
              <a:defRPr/>
            </a:pPr>
            <a:r>
              <a:rPr lang="ru-RU" sz="1200" dirty="0">
                <a:solidFill>
                  <a:prstClr val="black"/>
                </a:solidFill>
              </a:rPr>
              <a:t>     Максимальный срок аренды 5 лет</a:t>
            </a:r>
          </a:p>
          <a:p>
            <a:pPr algn="just" eaLnBrk="0" hangingPunct="0">
              <a:defRPr/>
            </a:pPr>
            <a:r>
              <a:rPr lang="ru-RU" sz="1200" dirty="0">
                <a:solidFill>
                  <a:prstClr val="black"/>
                </a:solidFill>
              </a:rPr>
              <a:t>     Образование земельного участка, предоставленного для комплексного освоения территории, осуществляется в соответствии с проектом межевания</a:t>
            </a:r>
          </a:p>
          <a:p>
            <a:pPr algn="just" eaLnBrk="0" hangingPunct="0">
              <a:defRPr/>
            </a:pPr>
            <a:r>
              <a:rPr lang="ru-RU" sz="1200" dirty="0">
                <a:solidFill>
                  <a:prstClr val="black"/>
                </a:solidFill>
              </a:rPr>
              <a:t>     В случае нарушения графика освоения указанной территории договор аренды земельного участка расторгается</a:t>
            </a:r>
          </a:p>
        </p:txBody>
      </p:sp>
      <p:sp>
        <p:nvSpPr>
          <p:cNvPr id="25" name="Прямоугольная выноска 24"/>
          <p:cNvSpPr/>
          <p:nvPr/>
        </p:nvSpPr>
        <p:spPr>
          <a:xfrm>
            <a:off x="1531938" y="4725988"/>
            <a:ext cx="1836737" cy="1439862"/>
          </a:xfrm>
          <a:prstGeom prst="wedgeRectCallout">
            <a:avLst/>
          </a:prstGeom>
        </p:spPr>
        <p:style>
          <a:lnRef idx="1">
            <a:schemeClr val="accent2"/>
          </a:lnRef>
          <a:fillRef idx="2">
            <a:schemeClr val="accent2"/>
          </a:fillRef>
          <a:effectRef idx="1">
            <a:schemeClr val="accent2"/>
          </a:effectRef>
          <a:fontRef idx="minor">
            <a:schemeClr val="dk1"/>
          </a:fontRef>
        </p:style>
        <p:txBody>
          <a:bodyPr anchor="ctr"/>
          <a:lstStyle/>
          <a:p>
            <a:pPr algn="ctr" eaLnBrk="0" hangingPunct="0">
              <a:defRPr/>
            </a:pPr>
            <a:r>
              <a:rPr lang="ru-RU" sz="1400" dirty="0">
                <a:solidFill>
                  <a:prstClr val="black"/>
                </a:solidFill>
              </a:rPr>
              <a:t>Участниками аукциона могут являться только юридические лица </a:t>
            </a:r>
          </a:p>
        </p:txBody>
      </p:sp>
      <p:cxnSp>
        <p:nvCxnSpPr>
          <p:cNvPr id="10" name="Прямая со стрелкой 9"/>
          <p:cNvCxnSpPr/>
          <p:nvPr/>
        </p:nvCxnSpPr>
        <p:spPr>
          <a:xfrm flipV="1">
            <a:off x="5137150" y="3055938"/>
            <a:ext cx="257175" cy="7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5109503" y="1773241"/>
            <a:ext cx="4055269"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buFont typeface="Calibri" pitchFamily="34" charset="0"/>
              <a:buAutoNum type="arabicPeriod" startAt="4"/>
            </a:pPr>
            <a:endParaRPr lang="ru-RU" altLang="ru-RU" sz="1000">
              <a:solidFill>
                <a:prstClr val="black"/>
              </a:solidFill>
              <a:latin typeface="Arial" charset="0"/>
              <a:cs typeface="Arial" charset="0"/>
            </a:endParaRPr>
          </a:p>
          <a:p>
            <a:pPr>
              <a:buFont typeface="Calibri" pitchFamily="34" charset="0"/>
              <a:buAutoNum type="arabicPeriod" startAt="4"/>
            </a:pPr>
            <a:endParaRPr lang="ru-RU" altLang="ru-RU" sz="1800">
              <a:solidFill>
                <a:prstClr val="black"/>
              </a:solidFill>
              <a:latin typeface="Arial" charset="0"/>
              <a:cs typeface="Arial" charset="0"/>
            </a:endParaRPr>
          </a:p>
        </p:txBody>
      </p:sp>
      <p:sp>
        <p:nvSpPr>
          <p:cNvPr id="4099" name="Заголовок 1"/>
          <p:cNvSpPr txBox="1">
            <a:spLocks/>
          </p:cNvSpPr>
          <p:nvPr/>
        </p:nvSpPr>
        <p:spPr bwMode="auto">
          <a:xfrm>
            <a:off x="584729" y="5229225"/>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0" hangingPunct="0"/>
            <a:endParaRPr lang="ru-RU" altLang="ru-RU" sz="2400" b="1">
              <a:solidFill>
                <a:prstClr val="black"/>
              </a:solidFill>
              <a:cs typeface="Arial" charset="0"/>
            </a:endParaRPr>
          </a:p>
        </p:txBody>
      </p:sp>
      <p:sp>
        <p:nvSpPr>
          <p:cNvPr id="7" name="TextBox 3"/>
          <p:cNvSpPr txBox="1">
            <a:spLocks noChangeArrowheads="1"/>
          </p:cNvSpPr>
          <p:nvPr/>
        </p:nvSpPr>
        <p:spPr bwMode="auto">
          <a:xfrm>
            <a:off x="818622" y="3357566"/>
            <a:ext cx="8347869"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ea typeface="Arial" charset="0"/>
              </a:defRPr>
            </a:lvl1pPr>
            <a:lvl2pPr marL="742950" indent="-285750" eaLnBrk="0" hangingPunct="0">
              <a:defRPr>
                <a:solidFill>
                  <a:schemeClr val="tx1"/>
                </a:solidFill>
                <a:latin typeface="Arial" charset="0"/>
                <a:ea typeface="Arial" charset="0"/>
              </a:defRPr>
            </a:lvl2pPr>
            <a:lvl3pPr marL="1143000" indent="-228600" eaLnBrk="0" hangingPunct="0">
              <a:defRPr>
                <a:solidFill>
                  <a:schemeClr val="tx1"/>
                </a:solidFill>
                <a:latin typeface="Arial" charset="0"/>
                <a:ea typeface="Arial" charset="0"/>
              </a:defRPr>
            </a:lvl3pPr>
            <a:lvl4pPr marL="1600200" indent="-228600" eaLnBrk="0" hangingPunct="0">
              <a:defRPr>
                <a:solidFill>
                  <a:schemeClr val="tx1"/>
                </a:solidFill>
                <a:latin typeface="Arial" charset="0"/>
                <a:ea typeface="Arial" charset="0"/>
              </a:defRPr>
            </a:lvl4pPr>
            <a:lvl5pPr marL="2057400" indent="-228600" eaLnBrk="0" hangingPunct="0">
              <a:defRPr>
                <a:solidFill>
                  <a:schemeClr val="tx1"/>
                </a:solidFill>
                <a:latin typeface="Arial" charset="0"/>
                <a:ea typeface="Arial" charset="0"/>
              </a:defRPr>
            </a:lvl5pPr>
            <a:lvl6pPr marL="2514600" indent="-228600" eaLnBrk="0" fontAlgn="base" hangingPunct="0">
              <a:spcBef>
                <a:spcPct val="0"/>
              </a:spcBef>
              <a:spcAft>
                <a:spcPct val="0"/>
              </a:spcAft>
              <a:defRPr>
                <a:solidFill>
                  <a:schemeClr val="tx1"/>
                </a:solidFill>
                <a:latin typeface="Arial" charset="0"/>
                <a:ea typeface="Arial" charset="0"/>
              </a:defRPr>
            </a:lvl6pPr>
            <a:lvl7pPr marL="2971800" indent="-228600" eaLnBrk="0" fontAlgn="base" hangingPunct="0">
              <a:spcBef>
                <a:spcPct val="0"/>
              </a:spcBef>
              <a:spcAft>
                <a:spcPct val="0"/>
              </a:spcAft>
              <a:defRPr>
                <a:solidFill>
                  <a:schemeClr val="tx1"/>
                </a:solidFill>
                <a:latin typeface="Arial" charset="0"/>
                <a:ea typeface="Arial" charset="0"/>
              </a:defRPr>
            </a:lvl7pPr>
            <a:lvl8pPr marL="3429000" indent="-228600" eaLnBrk="0" fontAlgn="base" hangingPunct="0">
              <a:spcBef>
                <a:spcPct val="0"/>
              </a:spcBef>
              <a:spcAft>
                <a:spcPct val="0"/>
              </a:spcAft>
              <a:defRPr>
                <a:solidFill>
                  <a:schemeClr val="tx1"/>
                </a:solidFill>
                <a:latin typeface="Arial" charset="0"/>
                <a:ea typeface="Arial" charset="0"/>
              </a:defRPr>
            </a:lvl8pPr>
            <a:lvl9pPr marL="3886200" indent="-228600" eaLnBrk="0" fontAlgn="base" hangingPunct="0">
              <a:spcBef>
                <a:spcPct val="0"/>
              </a:spcBef>
              <a:spcAft>
                <a:spcPct val="0"/>
              </a:spcAft>
              <a:defRPr>
                <a:solidFill>
                  <a:schemeClr val="tx1"/>
                </a:solidFill>
                <a:latin typeface="Arial" charset="0"/>
                <a:ea typeface="Arial" charset="0"/>
              </a:defRPr>
            </a:lvl9pPr>
          </a:lstStyle>
          <a:p>
            <a:pPr marL="0" indent="0" algn="just" eaLnBrk="1" hangingPunct="1">
              <a:lnSpc>
                <a:spcPct val="130000"/>
              </a:lnSpc>
              <a:defRPr/>
            </a:pPr>
            <a:r>
              <a:rPr lang="ru-RU" sz="1200" dirty="0" smtClean="0">
                <a:solidFill>
                  <a:prstClr val="black"/>
                </a:solidFill>
                <a:cs typeface="Arial" charset="0"/>
              </a:rPr>
              <a:t>. </a:t>
            </a:r>
          </a:p>
          <a:p>
            <a:pPr eaLnBrk="1" hangingPunct="1">
              <a:buFont typeface="Calibri" charset="0"/>
              <a:buAutoNum type="arabicPeriod"/>
              <a:defRPr/>
            </a:pPr>
            <a:endParaRPr lang="ru-RU" sz="1000" dirty="0" smtClean="0">
              <a:solidFill>
                <a:prstClr val="black"/>
              </a:solidFill>
              <a:cs typeface="Arial" charset="0"/>
            </a:endParaRPr>
          </a:p>
        </p:txBody>
      </p:sp>
      <p:graphicFrame>
        <p:nvGraphicFramePr>
          <p:cNvPr id="2183" name="Group 135"/>
          <p:cNvGraphicFramePr>
            <a:graphicFrameLocks noGrp="1"/>
          </p:cNvGraphicFramePr>
          <p:nvPr>
            <p:extLst>
              <p:ext uri="{D42A27DB-BD31-4B8C-83A1-F6EECF244321}">
                <p14:modId xmlns:p14="http://schemas.microsoft.com/office/powerpoint/2010/main" val="1742692839"/>
              </p:ext>
            </p:extLst>
          </p:nvPr>
        </p:nvGraphicFramePr>
        <p:xfrm>
          <a:off x="-87560" y="-177971"/>
          <a:ext cx="9993560" cy="7000860"/>
        </p:xfrm>
        <a:graphic>
          <a:graphicData uri="http://schemas.openxmlformats.org/drawingml/2006/table">
            <a:tbl>
              <a:tblPr/>
              <a:tblGrid>
                <a:gridCol w="238617"/>
                <a:gridCol w="3723600"/>
                <a:gridCol w="6031343"/>
              </a:tblGrid>
              <a:tr h="1946526">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800" b="0" i="0" u="none" strike="noStrike" cap="none" normalizeH="0" baseline="0" dirty="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300" b="1" i="0" u="none" strike="noStrike" cap="none" normalizeH="0" baseline="0" dirty="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1" i="0" u="none" strike="noStrike" cap="none" normalizeH="0" baseline="0" dirty="0" smtClean="0">
                          <a:ln>
                            <a:noFill/>
                          </a:ln>
                          <a:solidFill>
                            <a:schemeClr val="tx1"/>
                          </a:solidFill>
                          <a:effectLst/>
                          <a:latin typeface="Arial" charset="0"/>
                        </a:rPr>
                        <a:t>Поручение Президента  РФ по итогам президиума Госсовета 9 октября 2012 года по земельным вопросам </a:t>
                      </a: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300" b="0"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0" i="0" u="none" strike="noStrike" cap="none" normalizeH="0" baseline="0" dirty="0" smtClean="0">
                          <a:ln>
                            <a:noFill/>
                          </a:ln>
                          <a:solidFill>
                            <a:schemeClr val="tx1"/>
                          </a:solidFill>
                          <a:effectLst/>
                          <a:latin typeface="Arial" charset="0"/>
                        </a:rPr>
                        <a:t>установить возможность и порядок образования земельных участков гражданами и юридическими лицами за счет собственных средств из земель, находящихся в государственной или муниципальной собственности, предусмотрев обязанность органов государственной власти РФ и органов местного самоуправления выставлять такие земельные участки на торги в установленные сроки по заявлениям граждан и юридических лиц.</a:t>
                      </a: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300" b="0" i="0" u="none" strike="noStrike" cap="none" normalizeH="0" baseline="0" dirty="0" smtClean="0">
                        <a:ln>
                          <a:noFill/>
                        </a:ln>
                        <a:solidFill>
                          <a:schemeClr val="tx1"/>
                        </a:solidFill>
                        <a:effectLst/>
                        <a:latin typeface="Arial" charset="0"/>
                      </a:endParaRPr>
                    </a:p>
                  </a:txBody>
                  <a:tcPr marL="99057" marR="99057" marT="45717" marB="45717" horzOverflow="overflow">
                    <a:lnL>
                      <a:noFill/>
                    </a:lnL>
                    <a:lnR>
                      <a:noFill/>
                    </a:lnR>
                    <a:lnT>
                      <a:noFill/>
                    </a:lnT>
                    <a:lnB>
                      <a:noFill/>
                    </a:lnB>
                    <a:lnTlToBr>
                      <a:noFill/>
                    </a:lnTlToBr>
                    <a:lnBlToTr>
                      <a:noFill/>
                    </a:lnBlToTr>
                    <a:noFill/>
                  </a:tcPr>
                </a:tc>
              </a:tr>
              <a:tr h="2152257">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800" b="0" i="0" u="none" strike="noStrike" cap="none" normalizeH="0" baseline="0" dirty="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1" i="0" u="none" strike="noStrike" cap="none" normalizeH="0" baseline="0" dirty="0" smtClean="0">
                          <a:ln>
                            <a:noFill/>
                          </a:ln>
                          <a:solidFill>
                            <a:schemeClr val="tx1"/>
                          </a:solidFill>
                          <a:effectLst/>
                          <a:latin typeface="Arial" charset="0"/>
                        </a:rPr>
                        <a:t>Послание Президента РФ Федеральному Собранию от 12 декабря 2013 г. </a:t>
                      </a:r>
                      <a:endParaRPr kumimoji="0" lang="ru-RU" altLang="ru-RU" sz="13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300" b="1" i="0" u="none" strike="noStrike" cap="none" normalizeH="0" baseline="0" dirty="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0" i="0" u="none" strike="noStrike" cap="none" normalizeH="0" baseline="0" dirty="0" smtClean="0">
                          <a:ln>
                            <a:noFill/>
                          </a:ln>
                          <a:solidFill>
                            <a:schemeClr val="tx1"/>
                          </a:solidFill>
                          <a:effectLst/>
                          <a:latin typeface="Arial" charset="0"/>
                        </a:rPr>
                        <a:t>обеспечить внесение в законодательство изменений, предусматривающих: упрощение процедуры предоставления земельных участков для строительства; установление обязанности органов местного самоуправления выставлять свободные земельные участки на торги по прозрачным и четко регламентированным процедурам;</a:t>
                      </a: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0" i="0" u="none" strike="noStrike" cap="none" normalizeH="0" baseline="0" dirty="0" smtClean="0">
                          <a:ln>
                            <a:noFill/>
                          </a:ln>
                          <a:solidFill>
                            <a:schemeClr val="tx1"/>
                          </a:solidFill>
                          <a:effectLst/>
                          <a:latin typeface="Arial" charset="0"/>
                        </a:rPr>
                        <a:t>установление обязанности застройщика начинать строительство в установленные сроки, а также определение механизма прекращения прав застройщика на такие земельные участки в случае невыполнения им указанной обязанности.</a:t>
                      </a:r>
                    </a:p>
                  </a:txBody>
                  <a:tcPr marL="99057" marR="99057" marT="45717" marB="45717" horzOverflow="overflow">
                    <a:lnL>
                      <a:noFill/>
                    </a:lnL>
                    <a:lnR>
                      <a:noFill/>
                    </a:lnR>
                    <a:lnT>
                      <a:noFill/>
                    </a:lnT>
                    <a:lnB>
                      <a:noFill/>
                    </a:lnB>
                    <a:lnTlToBr>
                      <a:noFill/>
                    </a:lnTlToBr>
                    <a:lnBlToTr>
                      <a:noFill/>
                    </a:lnBlToTr>
                    <a:noFill/>
                  </a:tcPr>
                </a:tc>
              </a:tr>
              <a:tr h="770378">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800" b="0" i="0" u="none" strike="noStrike" cap="none" normalizeH="0" baseline="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1" i="0" u="none" strike="noStrike" cap="none" normalizeH="0" baseline="0" dirty="0" smtClean="0">
                          <a:ln>
                            <a:noFill/>
                          </a:ln>
                          <a:solidFill>
                            <a:schemeClr val="tx1"/>
                          </a:solidFill>
                          <a:effectLst/>
                          <a:latin typeface="Arial" charset="0"/>
                        </a:rPr>
                        <a:t>Поручения Президента РФ по итогам Экономического совета 4 декабря 2013 г.</a:t>
                      </a:r>
                      <a:endParaRPr kumimoji="0" lang="ru-RU" altLang="ru-RU" sz="13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300" b="1" i="0" u="none" strike="noStrike" cap="none" normalizeH="0" baseline="0" dirty="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ru-RU" altLang="ru-RU" sz="1300" b="0" i="0" u="none" strike="noStrike" cap="none" normalizeH="0" baseline="0" dirty="0" smtClean="0">
                          <a:ln>
                            <a:noFill/>
                          </a:ln>
                          <a:solidFill>
                            <a:schemeClr val="tx1"/>
                          </a:solidFill>
                          <a:effectLst/>
                          <a:latin typeface="Arial" charset="0"/>
                        </a:rPr>
                        <a:t>ускорить внесение и принятие проекта федерального закона в части совершенствования порядка предоставления земельных участков, находящихся в государственной и муниципальной собственности</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1300" b="0" i="0" u="none" strike="noStrike" cap="none" normalizeH="0" baseline="0" dirty="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1300" b="0" i="0" u="none" strike="noStrike" cap="none" normalizeH="0" baseline="0" dirty="0" smtClean="0">
                        <a:ln>
                          <a:noFill/>
                        </a:ln>
                        <a:solidFill>
                          <a:schemeClr val="tx1"/>
                        </a:solidFill>
                        <a:effectLst/>
                        <a:latin typeface="Arial" charset="0"/>
                      </a:endParaRPr>
                    </a:p>
                  </a:txBody>
                  <a:tcPr marL="99057" marR="99057" marT="45717" marB="45717" horzOverflow="overflow">
                    <a:lnL>
                      <a:noFill/>
                    </a:lnL>
                    <a:lnR>
                      <a:noFill/>
                    </a:lnR>
                    <a:lnT>
                      <a:noFill/>
                    </a:lnT>
                    <a:lnB>
                      <a:noFill/>
                    </a:lnB>
                    <a:lnTlToBr>
                      <a:noFill/>
                    </a:lnTlToBr>
                    <a:lnBlToTr>
                      <a:noFill/>
                    </a:lnBlToTr>
                    <a:noFill/>
                  </a:tcPr>
                </a:tc>
              </a:tr>
              <a:tr h="174079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800" b="0" i="0" u="none" strike="noStrike" cap="none" normalizeH="0" baseline="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1" i="0" u="none" strike="noStrike" cap="none" normalizeH="0" baseline="0" dirty="0" smtClean="0">
                          <a:ln>
                            <a:noFill/>
                          </a:ln>
                          <a:solidFill>
                            <a:schemeClr val="tx1"/>
                          </a:solidFill>
                          <a:effectLst/>
                          <a:latin typeface="Arial" charset="0"/>
                        </a:rPr>
                        <a:t>Дорожная карта «Совершенствование правового регулирования градостроительной деятельности и улучшение предпринимательского климата в сфере строительства»</a:t>
                      </a:r>
                    </a:p>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endParaRPr kumimoji="0" lang="ru-RU" altLang="ru-RU" sz="1300" b="1" i="0" u="none" strike="noStrike" cap="none" normalizeH="0" baseline="0" dirty="0" smtClean="0">
                        <a:ln>
                          <a:noFill/>
                        </a:ln>
                        <a:solidFill>
                          <a:schemeClr val="tx1"/>
                        </a:solidFill>
                        <a:effectLst/>
                        <a:latin typeface="Arial" charset="0"/>
                      </a:endParaRPr>
                    </a:p>
                  </a:txBody>
                  <a:tcPr marL="99057" marR="99057" marT="45717" marB="45717" horzOverflow="overflow">
                    <a:lnL>
                      <a:noFill/>
                    </a:lnL>
                    <a:lnR>
                      <a:noFill/>
                    </a:lnR>
                    <a:lnT>
                      <a:noFill/>
                    </a:lnT>
                    <a:lnB>
                      <a:noFill/>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marL="908050" indent="-436563">
                        <a:spcBef>
                          <a:spcPct val="20000"/>
                        </a:spcBef>
                        <a:buClr>
                          <a:schemeClr val="accent2"/>
                        </a:buClr>
                        <a:buSzPct val="75000"/>
                        <a:buFont typeface="Wingdings" pitchFamily="2" charset="2"/>
                        <a:defRPr sz="2400">
                          <a:solidFill>
                            <a:schemeClr val="tx1"/>
                          </a:solidFill>
                          <a:latin typeface="Times New Roman" pitchFamily="18" charset="0"/>
                        </a:defRPr>
                      </a:lvl2pPr>
                      <a:lvl3pPr marL="1377950" indent="-468313">
                        <a:spcBef>
                          <a:spcPct val="20000"/>
                        </a:spcBef>
                        <a:buClr>
                          <a:schemeClr val="bg2"/>
                        </a:buClr>
                        <a:buSzPct val="65000"/>
                        <a:buFont typeface="Wingdings" pitchFamily="2" charset="2"/>
                        <a:defRPr sz="2000">
                          <a:solidFill>
                            <a:schemeClr val="tx1"/>
                          </a:solidFill>
                          <a:latin typeface="Times New Roman" pitchFamily="18" charset="0"/>
                        </a:defRPr>
                      </a:lvl3pPr>
                      <a:lvl4pPr marL="1827213" indent="-438150">
                        <a:spcBef>
                          <a:spcPct val="20000"/>
                        </a:spcBef>
                        <a:buClr>
                          <a:schemeClr val="accent2"/>
                        </a:buClr>
                        <a:buSzPct val="75000"/>
                        <a:buFont typeface="Wingdings" pitchFamily="2" charset="2"/>
                        <a:defRPr>
                          <a:solidFill>
                            <a:schemeClr val="tx1"/>
                          </a:solidFill>
                          <a:latin typeface="Times New Roman" pitchFamily="18" charset="0"/>
                        </a:defRPr>
                      </a:lvl4pPr>
                      <a:lvl5pPr marL="2297113" indent="-468313">
                        <a:spcBef>
                          <a:spcPct val="20000"/>
                        </a:spcBef>
                        <a:buClr>
                          <a:schemeClr val="accent1"/>
                        </a:buClr>
                        <a:buSzPct val="50000"/>
                        <a:buFont typeface="Wingdings" pitchFamily="2" charset="2"/>
                        <a:defRPr>
                          <a:solidFill>
                            <a:schemeClr val="tx1"/>
                          </a:solidFill>
                          <a:latin typeface="Times New Roman" pitchFamily="18" charset="0"/>
                        </a:defRPr>
                      </a:lvl5pPr>
                      <a:lvl6pPr marL="27543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marL="32115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marL="36687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marL="4125913" indent="-468313"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just" defTabSz="914400" rtl="0" eaLnBrk="1" fontAlgn="base" latinLnBrk="0" hangingPunct="1">
                        <a:lnSpc>
                          <a:spcPct val="100000"/>
                        </a:lnSpc>
                        <a:spcBef>
                          <a:spcPct val="0"/>
                        </a:spcBef>
                        <a:spcAft>
                          <a:spcPct val="0"/>
                        </a:spcAft>
                        <a:buClr>
                          <a:schemeClr val="bg2"/>
                        </a:buClr>
                        <a:buSzPct val="70000"/>
                        <a:buFontTx/>
                        <a:buNone/>
                        <a:tabLst/>
                      </a:pPr>
                      <a:r>
                        <a:rPr kumimoji="0" lang="ru-RU" altLang="ru-RU" sz="1300" b="0" i="0" u="none" strike="noStrike" cap="none" normalizeH="0" baseline="0" dirty="0" smtClean="0">
                          <a:ln>
                            <a:noFill/>
                          </a:ln>
                          <a:solidFill>
                            <a:schemeClr val="tx1"/>
                          </a:solidFill>
                          <a:effectLst/>
                          <a:latin typeface="Arial" charset="0"/>
                        </a:rPr>
                        <a:t>установление обязанности органов государственной власти и органов местного самоуправления проводить аукционы по предоставлению свободных земельных участков по заявлениям граждан и юридических лиц, установление административной ответственности за неисполнение либо ненадлежащее исполнение таков обязанности, установление обязанности по передаче земельных участков, находящихся в государственной собственности, в собственность муниципальных образований</a:t>
                      </a:r>
                      <a:endParaRPr kumimoji="0" lang="ru-RU" altLang="ru-RU" sz="1300" b="0" i="0" u="none" strike="noStrike" cap="none" normalizeH="0" baseline="0" dirty="0" smtClean="0">
                        <a:ln>
                          <a:noFill/>
                        </a:ln>
                        <a:solidFill>
                          <a:schemeClr val="tx1"/>
                        </a:solidFill>
                        <a:effectLst/>
                        <a:latin typeface="Times New Roman" pitchFamily="18" charset="0"/>
                      </a:endParaRPr>
                    </a:p>
                  </a:txBody>
                  <a:tcPr marL="99057" marR="99057" marT="45717" marB="45717"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40931653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508000" y="188913"/>
            <a:ext cx="8969375" cy="792162"/>
          </a:xfrm>
        </p:spPr>
        <p:txBody>
          <a:bodyPr/>
          <a:lstStyle/>
          <a:p>
            <a:pPr eaLnBrk="1" hangingPunct="1">
              <a:defRPr/>
            </a:pPr>
            <a:r>
              <a:rPr lang="ru-RU" altLang="ru-RU" sz="2400" b="1" dirty="0" smtClean="0">
                <a:solidFill>
                  <a:srgbClr val="CCFF33"/>
                </a:solidFill>
              </a:rPr>
              <a:t>КОМПЛЕКСНОЕ ОСВОЕНИЕ ТЕРРИТОРИИ</a:t>
            </a:r>
            <a:endParaRPr lang="en-CA" altLang="ru-RU" sz="2400" b="1" dirty="0" smtClean="0">
              <a:solidFill>
                <a:srgbClr val="CCFF33"/>
              </a:solidFill>
            </a:endParaRPr>
          </a:p>
        </p:txBody>
      </p:sp>
      <p:sp>
        <p:nvSpPr>
          <p:cNvPr id="185347" name="Rectangle 3"/>
          <p:cNvSpPr>
            <a:spLocks noGrp="1" noChangeArrowheads="1"/>
          </p:cNvSpPr>
          <p:nvPr>
            <p:ph type="body" idx="1"/>
          </p:nvPr>
        </p:nvSpPr>
        <p:spPr>
          <a:xfrm>
            <a:off x="193675" y="1125538"/>
            <a:ext cx="9518650" cy="5543550"/>
          </a:xfrm>
        </p:spPr>
        <p:txBody>
          <a:bodyPr/>
          <a:lstStyle/>
          <a:p>
            <a:pPr marL="92075" indent="-92075" algn="just" eaLnBrk="1" hangingPunct="1">
              <a:lnSpc>
                <a:spcPct val="80000"/>
              </a:lnSpc>
              <a:buClr>
                <a:schemeClr val="tx1"/>
              </a:buClr>
              <a:buFont typeface="Wingdings" pitchFamily="2" charset="2"/>
              <a:buNone/>
              <a:defRPr/>
            </a:pPr>
            <a:r>
              <a:rPr lang="ru-RU" altLang="ru-RU" sz="2000" b="1" dirty="0" smtClean="0"/>
              <a:t>	    </a:t>
            </a:r>
            <a:r>
              <a:rPr lang="ru-RU" altLang="ru-RU" sz="1800" b="1" dirty="0" smtClean="0"/>
              <a:t>Процедура:</a:t>
            </a:r>
          </a:p>
          <a:p>
            <a:pPr marL="363538" lvl="1" indent="-92075" algn="just" eaLnBrk="1" hangingPunct="1">
              <a:lnSpc>
                <a:spcPct val="80000"/>
              </a:lnSpc>
              <a:buFontTx/>
              <a:buChar char="-"/>
              <a:defRPr/>
            </a:pPr>
            <a:r>
              <a:rPr lang="ru-RU" altLang="ru-RU" sz="1800" b="1" i="1" dirty="0" smtClean="0"/>
              <a:t> аукцион (без предварительного согласования места размещения объекта)</a:t>
            </a:r>
          </a:p>
          <a:p>
            <a:pPr marL="363538" lvl="1" indent="-92075" algn="just" eaLnBrk="1" hangingPunct="1">
              <a:lnSpc>
                <a:spcPct val="80000"/>
              </a:lnSpc>
              <a:buFontTx/>
              <a:buChar char="-"/>
              <a:defRPr/>
            </a:pPr>
            <a:r>
              <a:rPr lang="ru-RU" altLang="ru-RU" sz="1800" b="1" i="1" dirty="0" smtClean="0"/>
              <a:t> 1 этап - аренда большого – исходного – земельного участка и одновременно – договора о комплексном освоении территории</a:t>
            </a:r>
          </a:p>
          <a:p>
            <a:pPr marL="363538" lvl="1" indent="-92075" algn="just" eaLnBrk="1" hangingPunct="1">
              <a:lnSpc>
                <a:spcPct val="80000"/>
              </a:lnSpc>
              <a:buFontTx/>
              <a:buChar char="-"/>
              <a:defRPr/>
            </a:pPr>
            <a:r>
              <a:rPr lang="ru-RU" altLang="ru-RU" sz="1800" b="1" i="1" dirty="0" smtClean="0"/>
              <a:t> 2 этап - аренда участков под застройку</a:t>
            </a:r>
          </a:p>
          <a:p>
            <a:pPr marL="363538" lvl="1" indent="-92075" algn="just" eaLnBrk="1" hangingPunct="1">
              <a:lnSpc>
                <a:spcPct val="80000"/>
              </a:lnSpc>
              <a:buFontTx/>
              <a:buChar char="-"/>
              <a:defRPr/>
            </a:pPr>
            <a:endParaRPr lang="ru-RU" altLang="ru-RU" sz="900" b="1" dirty="0" smtClean="0"/>
          </a:p>
          <a:p>
            <a:pPr marL="363538" lvl="1" indent="-92075" algn="just" eaLnBrk="1" hangingPunct="1">
              <a:lnSpc>
                <a:spcPct val="80000"/>
              </a:lnSpc>
              <a:buFontTx/>
              <a:buNone/>
              <a:defRPr/>
            </a:pPr>
            <a:r>
              <a:rPr lang="ru-RU" altLang="ru-RU" sz="1800" b="1" dirty="0" smtClean="0"/>
              <a:t>Комплексное освоение для победителя аукциона включает:</a:t>
            </a:r>
          </a:p>
          <a:p>
            <a:pPr marL="363538" lvl="1" indent="-92075" algn="just" eaLnBrk="1" hangingPunct="1">
              <a:lnSpc>
                <a:spcPct val="80000"/>
              </a:lnSpc>
              <a:buFont typeface="Wingdings" pitchFamily="2" charset="2"/>
              <a:buNone/>
              <a:defRPr/>
            </a:pPr>
            <a:r>
              <a:rPr lang="ru-RU" altLang="ru-RU" sz="1800" b="1" dirty="0" smtClean="0"/>
              <a:t> </a:t>
            </a:r>
            <a:r>
              <a:rPr lang="ru-RU" altLang="ru-RU" sz="1800" b="1" i="1" dirty="0" smtClean="0"/>
              <a:t>- подготовку документации по планировке территории – межевание, процесс формирования земельных участков </a:t>
            </a:r>
          </a:p>
          <a:p>
            <a:pPr marL="363538" lvl="1" indent="-92075" algn="just" eaLnBrk="1" hangingPunct="1">
              <a:lnSpc>
                <a:spcPct val="80000"/>
              </a:lnSpc>
              <a:buFont typeface="Wingdings" pitchFamily="2" charset="2"/>
              <a:buNone/>
              <a:defRPr/>
            </a:pPr>
            <a:r>
              <a:rPr lang="ru-RU" altLang="ru-RU" sz="1800" b="1" i="1" dirty="0" smtClean="0"/>
              <a:t>- строительство инженерной инфраструктуры</a:t>
            </a:r>
          </a:p>
          <a:p>
            <a:pPr marL="363538" lvl="1" indent="-92075" algn="just" eaLnBrk="1" hangingPunct="1">
              <a:lnSpc>
                <a:spcPct val="80000"/>
              </a:lnSpc>
              <a:buFontTx/>
              <a:buChar char="-"/>
              <a:defRPr/>
            </a:pPr>
            <a:r>
              <a:rPr lang="ru-RU" altLang="ru-RU" sz="1800" b="1" i="1" dirty="0" smtClean="0"/>
              <a:t>осуществление строительства в соответствии с видами разрешённого использования в пределах сформированных земельных участков</a:t>
            </a:r>
          </a:p>
          <a:p>
            <a:pPr marL="363538" lvl="1" indent="-92075" algn="just" eaLnBrk="1" hangingPunct="1">
              <a:lnSpc>
                <a:spcPct val="80000"/>
              </a:lnSpc>
              <a:buFontTx/>
              <a:buChar char="-"/>
              <a:defRPr/>
            </a:pPr>
            <a:endParaRPr lang="ru-RU" altLang="ru-RU" sz="900" b="1" i="1" dirty="0" smtClean="0"/>
          </a:p>
          <a:p>
            <a:pPr marL="92075" indent="-92075" algn="just" eaLnBrk="1" hangingPunct="1">
              <a:lnSpc>
                <a:spcPct val="80000"/>
              </a:lnSpc>
              <a:buClr>
                <a:schemeClr val="tx1"/>
              </a:buClr>
              <a:buFont typeface="Wingdings" pitchFamily="2" charset="2"/>
              <a:buNone/>
              <a:defRPr/>
            </a:pPr>
            <a:r>
              <a:rPr lang="ru-RU" altLang="ru-RU" sz="1800" b="1" dirty="0" smtClean="0"/>
              <a:t>	    Победитель аукциона (арендатор исходного земельного участка) берёт на себя обязательства: </a:t>
            </a:r>
            <a:endParaRPr lang="ru-RU" altLang="ru-RU" sz="1800" b="1" i="1" dirty="0" smtClean="0"/>
          </a:p>
          <a:p>
            <a:pPr marL="363538" lvl="1" indent="-92075" algn="just" eaLnBrk="1" hangingPunct="1">
              <a:lnSpc>
                <a:spcPct val="80000"/>
              </a:lnSpc>
              <a:defRPr/>
            </a:pPr>
            <a:r>
              <a:rPr lang="ru-RU" altLang="ru-RU" sz="1800" b="1" i="1" dirty="0" smtClean="0"/>
              <a:t> по срокам подготовки проекта планировки территории и проекта межевания территории</a:t>
            </a:r>
          </a:p>
          <a:p>
            <a:pPr marL="363538" lvl="1" indent="-92075" algn="just" eaLnBrk="1" hangingPunct="1">
              <a:lnSpc>
                <a:spcPct val="80000"/>
              </a:lnSpc>
              <a:buFontTx/>
              <a:buChar char="-"/>
              <a:defRPr/>
            </a:pPr>
            <a:r>
              <a:rPr lang="ru-RU" altLang="ru-RU" sz="1800" b="1" i="1" dirty="0" smtClean="0"/>
              <a:t> по срокам выполнения работ по обустройству, строительству инженерной инфраструктуры </a:t>
            </a:r>
          </a:p>
          <a:p>
            <a:pPr marL="363538" lvl="1" indent="-92075" algn="just" eaLnBrk="1" hangingPunct="1">
              <a:lnSpc>
                <a:spcPct val="80000"/>
              </a:lnSpc>
              <a:buFontTx/>
              <a:buChar char="-"/>
              <a:defRPr/>
            </a:pPr>
            <a:r>
              <a:rPr lang="ru-RU" altLang="ru-RU" sz="1800" b="1" i="1" dirty="0" smtClean="0"/>
              <a:t> по срокам осуществления жилищного строительства на сформированных (посредством проектов межевания) земельных участках </a:t>
            </a:r>
            <a:endParaRPr lang="ru-RU" altLang="ru-RU" sz="1800" b="1" dirty="0" smtClean="0"/>
          </a:p>
        </p:txBody>
      </p:sp>
      <p:sp>
        <p:nvSpPr>
          <p:cNvPr id="27652" name="Line 4"/>
          <p:cNvSpPr>
            <a:spLocks noChangeShapeType="1"/>
          </p:cNvSpPr>
          <p:nvPr/>
        </p:nvSpPr>
        <p:spPr bwMode="auto">
          <a:xfrm>
            <a:off x="508000" y="981075"/>
            <a:ext cx="9086850" cy="0"/>
          </a:xfrm>
          <a:prstGeom prst="line">
            <a:avLst/>
          </a:prstGeom>
          <a:noFill/>
          <a:ln w="57150" cmpd="thinThick">
            <a:solidFill>
              <a:srgbClr val="39628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08000" y="260350"/>
            <a:ext cx="9047163" cy="720725"/>
          </a:xfrm>
        </p:spPr>
        <p:txBody>
          <a:bodyPr/>
          <a:lstStyle/>
          <a:p>
            <a:pPr eaLnBrk="1" hangingPunct="1">
              <a:defRPr/>
            </a:pPr>
            <a:r>
              <a:rPr lang="ru-RU" altLang="ru-RU" sz="2400" b="1" dirty="0" smtClean="0">
                <a:solidFill>
                  <a:srgbClr val="CCFF33"/>
                </a:solidFill>
              </a:rPr>
              <a:t>КОМПЛЕКСНОЕ ОСВОЕНИЕ ТЕРРИТОРИИ</a:t>
            </a:r>
          </a:p>
        </p:txBody>
      </p:sp>
      <p:sp>
        <p:nvSpPr>
          <p:cNvPr id="186371" name="Rectangle 3"/>
          <p:cNvSpPr>
            <a:spLocks noGrp="1" noChangeArrowheads="1"/>
          </p:cNvSpPr>
          <p:nvPr>
            <p:ph type="body" idx="1"/>
          </p:nvPr>
        </p:nvSpPr>
        <p:spPr>
          <a:xfrm>
            <a:off x="742950" y="1268413"/>
            <a:ext cx="8420100" cy="5589587"/>
          </a:xfrm>
        </p:spPr>
        <p:txBody>
          <a:bodyPr/>
          <a:lstStyle/>
          <a:p>
            <a:pPr algn="just" eaLnBrk="1" hangingPunct="1">
              <a:lnSpc>
                <a:spcPct val="80000"/>
              </a:lnSpc>
              <a:buClr>
                <a:schemeClr val="tx1"/>
              </a:buClr>
              <a:buFont typeface="Wingdings" pitchFamily="2" charset="2"/>
              <a:buNone/>
              <a:defRPr/>
            </a:pPr>
            <a:r>
              <a:rPr lang="ru-RU" altLang="ru-RU" sz="2000" b="1" dirty="0" smtClean="0"/>
              <a:t>Победитель аукциона (арендатор земельного участка -  квартала)</a:t>
            </a:r>
          </a:p>
          <a:p>
            <a:pPr lvl="1" algn="just" eaLnBrk="1" hangingPunct="1">
              <a:lnSpc>
                <a:spcPct val="80000"/>
              </a:lnSpc>
              <a:buFont typeface="Wingdings" pitchFamily="2" charset="2"/>
              <a:buNone/>
              <a:defRPr/>
            </a:pPr>
            <a:r>
              <a:rPr lang="ru-RU" altLang="ru-RU" sz="2000" b="1" i="1" dirty="0" smtClean="0"/>
              <a:t>- имеет право  в пределах срока договора аренды земельного участка передавать свои права и обязанности по этому договору третьему лицу</a:t>
            </a:r>
          </a:p>
          <a:p>
            <a:pPr lvl="1" algn="just" eaLnBrk="1" hangingPunct="1">
              <a:lnSpc>
                <a:spcPct val="80000"/>
              </a:lnSpc>
              <a:spcAft>
                <a:spcPct val="25000"/>
              </a:spcAft>
              <a:buFont typeface="Wingdings" pitchFamily="2" charset="2"/>
              <a:buNone/>
              <a:defRPr/>
            </a:pPr>
            <a:r>
              <a:rPr lang="ru-RU" altLang="ru-RU" sz="2000" b="1" i="1" dirty="0" smtClean="0"/>
              <a:t>- к новому правообладателю переходят обязанности победителя аукциона по выполнению   требований, касающихся комплексного освоения территории</a:t>
            </a:r>
          </a:p>
          <a:p>
            <a:pPr algn="just" eaLnBrk="1" hangingPunct="1">
              <a:lnSpc>
                <a:spcPct val="80000"/>
              </a:lnSpc>
              <a:spcAft>
                <a:spcPct val="25000"/>
              </a:spcAft>
              <a:buClr>
                <a:schemeClr val="tx1"/>
              </a:buClr>
              <a:buFont typeface="Wingdings" pitchFamily="2" charset="2"/>
              <a:buNone/>
              <a:defRPr/>
            </a:pPr>
            <a:r>
              <a:rPr lang="ru-RU" altLang="ru-RU" sz="2000" b="1" dirty="0" smtClean="0"/>
              <a:t>Победитель аукциона (арендатор земельного участка - квартала) после того, как выполнил обязательства, предусмотренные договором в границах ранее предоставленного земельного участка - квартала, имеет </a:t>
            </a:r>
            <a:r>
              <a:rPr lang="ru-RU" altLang="ru-RU" sz="2000" b="1" i="1" dirty="0" smtClean="0"/>
              <a:t>исключительное право приобрести указанные земельные участки в собственность или в аренду</a:t>
            </a:r>
          </a:p>
          <a:p>
            <a:pPr algn="just" eaLnBrk="1" hangingPunct="1">
              <a:lnSpc>
                <a:spcPct val="80000"/>
              </a:lnSpc>
              <a:spcAft>
                <a:spcPct val="20000"/>
              </a:spcAft>
              <a:buClr>
                <a:schemeClr val="tx1"/>
              </a:buClr>
              <a:buFont typeface="Wingdings" pitchFamily="2" charset="2"/>
              <a:buNone/>
              <a:defRPr/>
            </a:pPr>
            <a:r>
              <a:rPr lang="ru-RU" altLang="ru-RU" sz="2000" b="1" dirty="0" smtClean="0"/>
              <a:t>При обороте земельных участков, предназначенных для жилищного и иного строительства, к новым правообладателям переходят все обязанности</a:t>
            </a:r>
          </a:p>
        </p:txBody>
      </p:sp>
      <p:sp>
        <p:nvSpPr>
          <p:cNvPr id="28676" name="Line 4"/>
          <p:cNvSpPr>
            <a:spLocks noChangeShapeType="1"/>
          </p:cNvSpPr>
          <p:nvPr/>
        </p:nvSpPr>
        <p:spPr bwMode="auto">
          <a:xfrm>
            <a:off x="819150" y="1125538"/>
            <a:ext cx="9086850" cy="0"/>
          </a:xfrm>
          <a:prstGeom prst="line">
            <a:avLst/>
          </a:prstGeom>
          <a:noFill/>
          <a:ln w="57150" cmpd="thinThick">
            <a:solidFill>
              <a:srgbClr val="39628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26988"/>
            <a:ext cx="9906000" cy="1152526"/>
          </a:xfrm>
        </p:spPr>
        <p:txBody>
          <a:bodyPr/>
          <a:lstStyle/>
          <a:p>
            <a:pPr eaLnBrk="1" hangingPunct="1">
              <a:defRPr/>
            </a:pPr>
            <a:r>
              <a:rPr lang="ru-RU" altLang="ru-RU" sz="2400" b="1" dirty="0" smtClean="0">
                <a:solidFill>
                  <a:srgbClr val="CCFF33"/>
                </a:solidFill>
              </a:rPr>
              <a:t>АУКЦИОНЫ ПО ЗАКЛЮЧЕНИЮ ДОГОВОРА АРЕНДЫ ЗЕМЕЛЬНОГО УЧАСТКА ДЛЯ КОМПЛЕКСНОГО ОСВОЕНИЯ</a:t>
            </a:r>
            <a:endParaRPr lang="en-CA" altLang="ru-RU" sz="2400" b="1" dirty="0" smtClean="0">
              <a:solidFill>
                <a:srgbClr val="CCFF33"/>
              </a:solidFill>
            </a:endParaRPr>
          </a:p>
        </p:txBody>
      </p:sp>
      <p:sp>
        <p:nvSpPr>
          <p:cNvPr id="187395" name="Rectangle 3"/>
          <p:cNvSpPr>
            <a:spLocks noGrp="1" noChangeArrowheads="1"/>
          </p:cNvSpPr>
          <p:nvPr>
            <p:ph type="body" idx="1"/>
          </p:nvPr>
        </p:nvSpPr>
        <p:spPr>
          <a:xfrm>
            <a:off x="0" y="1484313"/>
            <a:ext cx="9712325" cy="5329237"/>
          </a:xfrm>
        </p:spPr>
        <p:txBody>
          <a:bodyPr/>
          <a:lstStyle/>
          <a:p>
            <a:pPr marL="0" indent="0" algn="just" eaLnBrk="1" hangingPunct="1">
              <a:lnSpc>
                <a:spcPct val="90000"/>
              </a:lnSpc>
              <a:buClr>
                <a:schemeClr val="tx1"/>
              </a:buClr>
              <a:buFont typeface="Wingdings" pitchFamily="2" charset="2"/>
              <a:buChar char="Ø"/>
              <a:defRPr/>
            </a:pPr>
            <a:r>
              <a:rPr lang="ru-RU" altLang="ru-RU" sz="1900" dirty="0" smtClean="0"/>
              <a:t>  </a:t>
            </a:r>
            <a:r>
              <a:rPr lang="ru-RU" altLang="ru-RU" sz="1900" b="1" dirty="0" smtClean="0"/>
              <a:t>Аукцион проводится в отношении земельного участка, прошедшего только государственный кадастровый учёт. Ничего более! </a:t>
            </a:r>
          </a:p>
          <a:p>
            <a:pPr marL="0" indent="0" algn="just" eaLnBrk="1" hangingPunct="1">
              <a:lnSpc>
                <a:spcPct val="90000"/>
              </a:lnSpc>
              <a:buClr>
                <a:schemeClr val="tx1"/>
              </a:buClr>
              <a:buFont typeface="Wingdings" pitchFamily="2" charset="2"/>
              <a:buChar char="Ø"/>
              <a:defRPr/>
            </a:pPr>
            <a:r>
              <a:rPr lang="ru-RU" altLang="ru-RU" sz="1900" b="1" dirty="0" smtClean="0"/>
              <a:t>  В извещении о проведении аукциона в </a:t>
            </a:r>
            <a:r>
              <a:rPr lang="ru-RU" altLang="ru-RU" sz="1900" b="1" dirty="0" err="1" smtClean="0"/>
              <a:t>т.ч</a:t>
            </a:r>
            <a:r>
              <a:rPr lang="ru-RU" altLang="ru-RU" sz="1900" b="1" dirty="0" smtClean="0"/>
              <a:t>.  должны быть указаны:</a:t>
            </a:r>
          </a:p>
          <a:p>
            <a:pPr marL="533400" lvl="1" indent="11113" algn="just" eaLnBrk="1" hangingPunct="1">
              <a:lnSpc>
                <a:spcPct val="90000"/>
              </a:lnSpc>
              <a:buFont typeface="Wingdings" pitchFamily="2" charset="2"/>
              <a:buNone/>
              <a:defRPr/>
            </a:pPr>
            <a:r>
              <a:rPr lang="ru-RU" altLang="ru-RU" sz="1900" b="1" dirty="0" smtClean="0"/>
              <a:t>цена выкупа земельных участков в расчете на единицу площади;</a:t>
            </a:r>
          </a:p>
          <a:p>
            <a:pPr marL="533400" lvl="1" indent="11113" algn="just" eaLnBrk="1" hangingPunct="1">
              <a:lnSpc>
                <a:spcPct val="90000"/>
              </a:lnSpc>
              <a:buFont typeface="Wingdings" pitchFamily="2" charset="2"/>
              <a:buNone/>
              <a:defRPr/>
            </a:pPr>
            <a:r>
              <a:rPr lang="ru-RU" altLang="ru-RU" sz="1900" b="1" u="sng" dirty="0" smtClean="0"/>
              <a:t>начальная цена предмета аукциона = размер первого арендного платежа </a:t>
            </a:r>
            <a:r>
              <a:rPr lang="ru-RU" altLang="ru-RU" sz="1900" b="1" dirty="0" smtClean="0"/>
              <a:t>(п.15 ст.39.11 новой редакции ЗК РФ)</a:t>
            </a:r>
            <a:r>
              <a:rPr lang="ru-RU" altLang="ru-RU" sz="1900" b="1" u="sng" dirty="0" smtClean="0"/>
              <a:t> </a:t>
            </a:r>
          </a:p>
          <a:p>
            <a:pPr marL="533400" lvl="1" indent="11113" algn="just" eaLnBrk="1" hangingPunct="1">
              <a:lnSpc>
                <a:spcPct val="90000"/>
              </a:lnSpc>
              <a:buFont typeface="Wingdings" pitchFamily="2" charset="2"/>
              <a:buNone/>
              <a:defRPr/>
            </a:pPr>
            <a:r>
              <a:rPr lang="ru-RU" altLang="ru-RU" sz="1900" b="1" dirty="0" smtClean="0"/>
              <a:t>размер арендной платы за земельный участок в расчёте на единицу площади и порядок ее изменения;</a:t>
            </a:r>
          </a:p>
          <a:p>
            <a:pPr marL="533400" lvl="1" indent="11113" algn="just" eaLnBrk="1" hangingPunct="1">
              <a:lnSpc>
                <a:spcPct val="90000"/>
              </a:lnSpc>
              <a:buFont typeface="Wingdings" pitchFamily="2" charset="2"/>
              <a:buNone/>
              <a:defRPr/>
            </a:pPr>
            <a:r>
              <a:rPr lang="ru-RU" altLang="ru-RU" sz="1900" b="1" dirty="0" smtClean="0"/>
              <a:t>способы обеспечения обязательств по комплексному освоению земельного участка </a:t>
            </a:r>
          </a:p>
          <a:p>
            <a:pPr marL="533400" lvl="1" indent="11113" algn="just" eaLnBrk="1" hangingPunct="1">
              <a:lnSpc>
                <a:spcPct val="90000"/>
              </a:lnSpc>
              <a:buFont typeface="Wingdings" pitchFamily="2" charset="2"/>
              <a:buNone/>
              <a:defRPr/>
            </a:pPr>
            <a:r>
              <a:rPr lang="ru-RU" altLang="ru-RU" sz="1900" b="1" dirty="0" smtClean="0"/>
              <a:t>максимальные сроки подготовки проекта планировки территории и проекта межевания территории в границах земельного участка </a:t>
            </a:r>
          </a:p>
          <a:p>
            <a:pPr marL="533400" lvl="1" indent="11113" algn="just" eaLnBrk="1" hangingPunct="1">
              <a:lnSpc>
                <a:spcPct val="90000"/>
              </a:lnSpc>
              <a:buFont typeface="Wingdings" pitchFamily="2" charset="2"/>
              <a:buNone/>
              <a:defRPr/>
            </a:pPr>
            <a:r>
              <a:rPr lang="ru-RU" altLang="ru-RU" sz="1900" b="1" dirty="0" smtClean="0"/>
              <a:t>максимальные сроки выполнения работ по обустройству, территории, строительству    инженерной инфраструктуры</a:t>
            </a:r>
          </a:p>
          <a:p>
            <a:pPr marL="533400" lvl="1" indent="11113" algn="just" eaLnBrk="1" hangingPunct="1">
              <a:lnSpc>
                <a:spcPct val="90000"/>
              </a:lnSpc>
              <a:buFont typeface="Wingdings" pitchFamily="2" charset="2"/>
              <a:buNone/>
              <a:defRPr/>
            </a:pPr>
            <a:r>
              <a:rPr lang="ru-RU" altLang="ru-RU" sz="1900" b="1" dirty="0" smtClean="0"/>
              <a:t>максимальные сроки осуществления жилищного строительства и иного строительства на сформированных земельных участках</a:t>
            </a:r>
          </a:p>
        </p:txBody>
      </p:sp>
      <p:sp>
        <p:nvSpPr>
          <p:cNvPr id="29700" name="Line 4"/>
          <p:cNvSpPr>
            <a:spLocks noChangeShapeType="1"/>
          </p:cNvSpPr>
          <p:nvPr/>
        </p:nvSpPr>
        <p:spPr bwMode="auto">
          <a:xfrm>
            <a:off x="819150" y="1196975"/>
            <a:ext cx="9086850" cy="0"/>
          </a:xfrm>
          <a:prstGeom prst="line">
            <a:avLst/>
          </a:prstGeom>
          <a:noFill/>
          <a:ln w="57150" cmpd="thinThick">
            <a:solidFill>
              <a:srgbClr val="39628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Заголовок 1"/>
          <p:cNvSpPr>
            <a:spLocks noGrp="1"/>
          </p:cNvSpPr>
          <p:nvPr>
            <p:ph type="title" idx="4294967295"/>
          </p:nvPr>
        </p:nvSpPr>
        <p:spPr>
          <a:xfrm>
            <a:off x="495300" y="274638"/>
            <a:ext cx="8915400" cy="922337"/>
          </a:xfrm>
        </p:spPr>
        <p:txBody>
          <a:bodyPr/>
          <a:lstStyle/>
          <a:p>
            <a:pPr eaLnBrk="1" hangingPunct="1">
              <a:defRPr/>
            </a:pPr>
            <a:r>
              <a:rPr lang="ru-RU" altLang="ru-RU" sz="2400" b="1" smtClean="0">
                <a:solidFill>
                  <a:srgbClr val="CCFF33"/>
                </a:solidFill>
              </a:rPr>
              <a:t>Особенности предоставления земельных участков при наличии Правил землепользования и застройки</a:t>
            </a:r>
          </a:p>
        </p:txBody>
      </p:sp>
      <p:sp>
        <p:nvSpPr>
          <p:cNvPr id="189443" name="Содержимое 2"/>
          <p:cNvSpPr>
            <a:spLocks noGrp="1"/>
          </p:cNvSpPr>
          <p:nvPr>
            <p:ph idx="4294967295"/>
          </p:nvPr>
        </p:nvSpPr>
        <p:spPr/>
        <p:txBody>
          <a:bodyPr/>
          <a:lstStyle/>
          <a:p>
            <a:pPr algn="just" eaLnBrk="1" hangingPunct="1">
              <a:defRPr/>
            </a:pPr>
            <a:r>
              <a:rPr lang="ru-RU" altLang="ru-RU" sz="2400" smtClean="0"/>
              <a:t>При наличии Правил землепользования и застройки </a:t>
            </a:r>
            <a:r>
              <a:rPr lang="ru-RU" altLang="ru-RU" sz="2400" b="1" smtClean="0"/>
              <a:t>любой из допускаемых к предоставлению земельных участков уже обладает разрешённым использованием</a:t>
            </a:r>
            <a:r>
              <a:rPr lang="ru-RU" altLang="ru-RU" sz="2400" smtClean="0"/>
              <a:t> (за исключением земельных участков, образуемых на территориях общего пользования и категорий земель, на которые градостроительные регламенты не устанавливаются)</a:t>
            </a:r>
          </a:p>
          <a:p>
            <a:pPr algn="just" eaLnBrk="1" hangingPunct="1">
              <a:defRPr/>
            </a:pPr>
            <a:r>
              <a:rPr lang="ru-RU" altLang="ru-RU" sz="2400" smtClean="0"/>
              <a:t>Изменения вида (видов) разрешённого использования осуществляются исключительно посредством внесения изменений в Правила землепользования и застройки в установленном порядке</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744538" y="242888"/>
            <a:ext cx="8420100" cy="665162"/>
          </a:xfrm>
        </p:spPr>
        <p:txBody>
          <a:bodyPr/>
          <a:lstStyle/>
          <a:p>
            <a:pPr algn="l" eaLnBrk="1" hangingPunct="1">
              <a:defRPr/>
            </a:pPr>
            <a:r>
              <a:rPr lang="ru-RU" altLang="ru-RU" sz="2800" b="1" smtClean="0">
                <a:solidFill>
                  <a:srgbClr val="CCFF33"/>
                </a:solidFill>
              </a:rPr>
              <a:t>РАЗВИТИЕ ЗАСТРОЕННЫХ ТЕРРИТОРИЙ</a:t>
            </a:r>
          </a:p>
        </p:txBody>
      </p:sp>
      <p:sp>
        <p:nvSpPr>
          <p:cNvPr id="195587" name="Rectangle 3"/>
          <p:cNvSpPr>
            <a:spLocks noGrp="1" noChangeArrowheads="1"/>
          </p:cNvSpPr>
          <p:nvPr>
            <p:ph type="body" idx="1"/>
          </p:nvPr>
        </p:nvSpPr>
        <p:spPr>
          <a:xfrm>
            <a:off x="271463" y="1412875"/>
            <a:ext cx="9283700" cy="5329238"/>
          </a:xfrm>
        </p:spPr>
        <p:txBody>
          <a:bodyPr/>
          <a:lstStyle/>
          <a:p>
            <a:pPr marL="363538" indent="-363538" algn="just" eaLnBrk="1" hangingPunct="1">
              <a:lnSpc>
                <a:spcPct val="80000"/>
              </a:lnSpc>
              <a:defRPr/>
            </a:pPr>
            <a:r>
              <a:rPr lang="ru-RU" altLang="ru-RU" sz="2400" b="1" dirty="0" smtClean="0"/>
              <a:t>Механизм развития застроенных территорий направлен на решение проблемы реконструкции ветхого и аварийного жилищного фонда в Российской Федерации</a:t>
            </a:r>
          </a:p>
          <a:p>
            <a:pPr marL="363538" indent="-363538" algn="just" eaLnBrk="1" hangingPunct="1">
              <a:lnSpc>
                <a:spcPct val="80000"/>
              </a:lnSpc>
              <a:defRPr/>
            </a:pPr>
            <a:endParaRPr lang="ru-RU" altLang="ru-RU" sz="2400" b="1" dirty="0" smtClean="0"/>
          </a:p>
          <a:p>
            <a:pPr marL="363538" indent="-363538" algn="just" eaLnBrk="1" hangingPunct="1">
              <a:lnSpc>
                <a:spcPct val="80000"/>
              </a:lnSpc>
              <a:defRPr/>
            </a:pPr>
            <a:r>
              <a:rPr lang="ru-RU" altLang="ru-RU" sz="2400" b="1" dirty="0" smtClean="0"/>
              <a:t>Вместо инвестиционных контрактов</a:t>
            </a:r>
            <a:endParaRPr lang="en-US" altLang="ru-RU" sz="2400" b="1" dirty="0" smtClean="0"/>
          </a:p>
          <a:p>
            <a:pPr marL="363538" indent="-363538" algn="just" eaLnBrk="1" hangingPunct="1">
              <a:lnSpc>
                <a:spcPct val="80000"/>
              </a:lnSpc>
              <a:defRPr/>
            </a:pPr>
            <a:endParaRPr lang="ru-RU" altLang="ru-RU" sz="2400" b="1" dirty="0" smtClean="0"/>
          </a:p>
          <a:p>
            <a:pPr marL="363538" indent="-363538" algn="just" eaLnBrk="1" hangingPunct="1">
              <a:lnSpc>
                <a:spcPct val="80000"/>
              </a:lnSpc>
              <a:defRPr/>
            </a:pPr>
            <a:r>
              <a:rPr lang="ru-RU" altLang="ru-RU" sz="2400" b="1" dirty="0" smtClean="0"/>
              <a:t>Решение о развитии застроенных территорий принимает орган местного самоуправления</a:t>
            </a:r>
          </a:p>
          <a:p>
            <a:pPr marL="363538" indent="-363538" algn="just" eaLnBrk="1" hangingPunct="1">
              <a:lnSpc>
                <a:spcPct val="80000"/>
              </a:lnSpc>
              <a:defRPr/>
            </a:pPr>
            <a:endParaRPr lang="ru-RU" altLang="ru-RU" sz="2400" b="1" dirty="0" smtClean="0"/>
          </a:p>
          <a:p>
            <a:pPr marL="363538" indent="-363538" algn="just" eaLnBrk="1" hangingPunct="1">
              <a:lnSpc>
                <a:spcPct val="80000"/>
              </a:lnSpc>
              <a:defRPr/>
            </a:pPr>
            <a:r>
              <a:rPr lang="ru-RU" altLang="ru-RU" sz="2400" b="1" dirty="0" smtClean="0"/>
              <a:t>Допускается изъятие только жилых помещений в многоквартирных домах, признанных аварийными и подлежащими сносу. Дополнительные основания для изъятия собственности не установлены</a:t>
            </a:r>
          </a:p>
        </p:txBody>
      </p:sp>
      <p:grpSp>
        <p:nvGrpSpPr>
          <p:cNvPr id="31748" name="Group 4"/>
          <p:cNvGrpSpPr>
            <a:grpSpLocks/>
          </p:cNvGrpSpPr>
          <p:nvPr/>
        </p:nvGrpSpPr>
        <p:grpSpPr bwMode="auto">
          <a:xfrm>
            <a:off x="0" y="260350"/>
            <a:ext cx="741363" cy="144463"/>
            <a:chOff x="0" y="164"/>
            <a:chExt cx="431" cy="91"/>
          </a:xfrm>
        </p:grpSpPr>
        <p:sp>
          <p:nvSpPr>
            <p:cNvPr id="31749" name="Line 5"/>
            <p:cNvSpPr>
              <a:spLocks noChangeShapeType="1"/>
            </p:cNvSpPr>
            <p:nvPr/>
          </p:nvSpPr>
          <p:spPr bwMode="auto">
            <a:xfrm>
              <a:off x="0" y="210"/>
              <a:ext cx="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750" name="Rectangle 6"/>
            <p:cNvSpPr>
              <a:spLocks noChangeArrowheads="1"/>
            </p:cNvSpPr>
            <p:nvPr/>
          </p:nvSpPr>
          <p:spPr bwMode="auto">
            <a:xfrm>
              <a:off x="340" y="164"/>
              <a:ext cx="91"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body" idx="1"/>
          </p:nvPr>
        </p:nvSpPr>
        <p:spPr>
          <a:xfrm>
            <a:off x="428625" y="1412875"/>
            <a:ext cx="9126538" cy="5111750"/>
          </a:xfrm>
        </p:spPr>
        <p:txBody>
          <a:bodyPr/>
          <a:lstStyle/>
          <a:p>
            <a:pPr algn="just" eaLnBrk="1" hangingPunct="1">
              <a:lnSpc>
                <a:spcPct val="80000"/>
              </a:lnSpc>
              <a:spcBef>
                <a:spcPct val="90000"/>
              </a:spcBef>
              <a:defRPr/>
            </a:pPr>
            <a:r>
              <a:rPr lang="ru-RU" altLang="ru-RU" sz="2200" b="1" smtClean="0">
                <a:solidFill>
                  <a:srgbClr val="FFFFFF"/>
                </a:solidFill>
              </a:rPr>
              <a:t>наличие правил землепользования и застройки в отношении территории</a:t>
            </a:r>
          </a:p>
          <a:p>
            <a:pPr algn="just" eaLnBrk="1" hangingPunct="1">
              <a:lnSpc>
                <a:spcPct val="80000"/>
              </a:lnSpc>
              <a:spcBef>
                <a:spcPct val="90000"/>
              </a:spcBef>
              <a:defRPr/>
            </a:pPr>
            <a:r>
              <a:rPr lang="ru-RU" altLang="ru-RU" sz="2200" b="1" smtClean="0">
                <a:solidFill>
                  <a:srgbClr val="FFFFFF"/>
                </a:solidFill>
              </a:rPr>
              <a:t>наличие аварийных и подлежащих сносу многоквартирных домов и (или) наличие домов, планируемых к сносу, реконструкции на основании муниципальных адресных программ, утверждённых представительным органом местного самоуправления</a:t>
            </a:r>
          </a:p>
          <a:p>
            <a:pPr algn="just" eaLnBrk="1" hangingPunct="1">
              <a:lnSpc>
                <a:spcPct val="80000"/>
              </a:lnSpc>
              <a:spcBef>
                <a:spcPct val="90000"/>
              </a:spcBef>
              <a:defRPr/>
            </a:pPr>
            <a:r>
              <a:rPr lang="ru-RU" altLang="ru-RU" sz="2200" b="1" smtClean="0">
                <a:solidFill>
                  <a:srgbClr val="FFFFFF"/>
                </a:solidFill>
              </a:rPr>
              <a:t>на территории также могут быть расположены иные объекты капитального строительства, не соответствующие градостроительному регламенту</a:t>
            </a:r>
          </a:p>
          <a:p>
            <a:pPr algn="just" eaLnBrk="1" hangingPunct="1">
              <a:lnSpc>
                <a:spcPct val="80000"/>
              </a:lnSpc>
              <a:spcBef>
                <a:spcPct val="90000"/>
              </a:spcBef>
              <a:defRPr/>
            </a:pPr>
            <a:r>
              <a:rPr lang="ru-RU" altLang="ru-RU" sz="2200" b="1" smtClean="0">
                <a:solidFill>
                  <a:srgbClr val="FFFFFF"/>
                </a:solidFill>
              </a:rPr>
              <a:t>в состав территории, в отношении которой принято решение о развитии, не могут включаться иные объекты капитального строительства</a:t>
            </a:r>
          </a:p>
        </p:txBody>
      </p:sp>
      <p:sp>
        <p:nvSpPr>
          <p:cNvPr id="196611" name="Rectangle 3"/>
          <p:cNvSpPr>
            <a:spLocks noChangeArrowheads="1"/>
          </p:cNvSpPr>
          <p:nvPr/>
        </p:nvSpPr>
        <p:spPr bwMode="auto">
          <a:xfrm>
            <a:off x="-1209675" y="398463"/>
            <a:ext cx="107648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defRPr/>
            </a:pPr>
            <a:r>
              <a:rPr lang="ru-RU" altLang="ru-RU" sz="2800" b="1" smtClean="0">
                <a:solidFill>
                  <a:srgbClr val="CCFF33"/>
                </a:solidFill>
                <a:effectLst>
                  <a:outerShdw blurRad="38100" dist="38100" dir="2700000" algn="tl">
                    <a:srgbClr val="000000"/>
                  </a:outerShdw>
                </a:effectLst>
              </a:rPr>
              <a:t>КРИТЕРИИ ОПРЕДЕЛЕНИЯ </a:t>
            </a:r>
          </a:p>
          <a:p>
            <a:pPr>
              <a:defRPr/>
            </a:pPr>
            <a:r>
              <a:rPr lang="ru-RU" altLang="ru-RU" sz="2800" b="1" smtClean="0">
                <a:solidFill>
                  <a:srgbClr val="CCFF33"/>
                </a:solidFill>
                <a:effectLst>
                  <a:outerShdw blurRad="38100" dist="38100" dir="2700000" algn="tl">
                    <a:srgbClr val="000000"/>
                  </a:outerShdw>
                </a:effectLst>
              </a:rPr>
              <a:t>ЗАСТРОЕННОЙ ТЕРРИТОРИИ</a:t>
            </a:r>
          </a:p>
        </p:txBody>
      </p:sp>
      <p:grpSp>
        <p:nvGrpSpPr>
          <p:cNvPr id="32772" name="Group 4"/>
          <p:cNvGrpSpPr>
            <a:grpSpLocks/>
          </p:cNvGrpSpPr>
          <p:nvPr/>
        </p:nvGrpSpPr>
        <p:grpSpPr bwMode="auto">
          <a:xfrm>
            <a:off x="0" y="260350"/>
            <a:ext cx="741363" cy="144463"/>
            <a:chOff x="0" y="164"/>
            <a:chExt cx="431" cy="91"/>
          </a:xfrm>
        </p:grpSpPr>
        <p:sp>
          <p:nvSpPr>
            <p:cNvPr id="32773" name="Line 5"/>
            <p:cNvSpPr>
              <a:spLocks noChangeShapeType="1"/>
            </p:cNvSpPr>
            <p:nvPr/>
          </p:nvSpPr>
          <p:spPr bwMode="auto">
            <a:xfrm>
              <a:off x="0" y="210"/>
              <a:ext cx="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2774" name="Rectangle 6"/>
            <p:cNvSpPr>
              <a:spLocks noChangeArrowheads="1"/>
            </p:cNvSpPr>
            <p:nvPr/>
          </p:nvSpPr>
          <p:spPr bwMode="auto">
            <a:xfrm>
              <a:off x="340" y="164"/>
              <a:ext cx="91"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body" idx="1"/>
          </p:nvPr>
        </p:nvSpPr>
        <p:spPr>
          <a:xfrm>
            <a:off x="584200" y="1268413"/>
            <a:ext cx="8970963" cy="4968875"/>
          </a:xfrm>
        </p:spPr>
        <p:txBody>
          <a:bodyPr/>
          <a:lstStyle/>
          <a:p>
            <a:pPr marL="450850" indent="-450850" algn="just" eaLnBrk="1" hangingPunct="1">
              <a:lnSpc>
                <a:spcPct val="105000"/>
              </a:lnSpc>
              <a:spcBef>
                <a:spcPct val="70000"/>
              </a:spcBef>
              <a:buFont typeface="Wingdings" pitchFamily="2" charset="2"/>
              <a:buNone/>
              <a:defRPr/>
            </a:pPr>
            <a:endParaRPr lang="ru-RU" altLang="ru-RU" sz="2400" b="1" smtClean="0">
              <a:solidFill>
                <a:srgbClr val="FFFFFF"/>
              </a:solidFill>
            </a:endParaRPr>
          </a:p>
          <a:p>
            <a:pPr marL="450850" indent="-450850" algn="just" eaLnBrk="1" hangingPunct="1">
              <a:lnSpc>
                <a:spcPct val="105000"/>
              </a:lnSpc>
              <a:spcBef>
                <a:spcPct val="70000"/>
              </a:spcBef>
              <a:defRPr/>
            </a:pPr>
            <a:r>
              <a:rPr lang="ru-RU" altLang="ru-RU" sz="2800" b="1" smtClean="0">
                <a:solidFill>
                  <a:srgbClr val="FFFFFF"/>
                </a:solidFill>
              </a:rPr>
              <a:t>на открытом аукционе</a:t>
            </a:r>
          </a:p>
          <a:p>
            <a:pPr marL="450850" indent="-450850" algn="just" eaLnBrk="1" hangingPunct="1">
              <a:lnSpc>
                <a:spcPct val="105000"/>
              </a:lnSpc>
              <a:spcBef>
                <a:spcPct val="70000"/>
              </a:spcBef>
              <a:defRPr/>
            </a:pPr>
            <a:r>
              <a:rPr lang="ru-RU" altLang="ru-RU" sz="2800" b="1" smtClean="0">
                <a:solidFill>
                  <a:srgbClr val="FFFFFF"/>
                </a:solidFill>
              </a:rPr>
              <a:t>по результатам аукциона заключается договор о развитии застроенной территории</a:t>
            </a:r>
          </a:p>
          <a:p>
            <a:pPr marL="450850" indent="-450850" algn="just" eaLnBrk="1" hangingPunct="1">
              <a:lnSpc>
                <a:spcPct val="105000"/>
              </a:lnSpc>
              <a:spcBef>
                <a:spcPct val="70000"/>
              </a:spcBef>
              <a:defRPr/>
            </a:pPr>
            <a:r>
              <a:rPr lang="ru-RU" altLang="ru-RU" sz="2800" b="1" smtClean="0">
                <a:solidFill>
                  <a:srgbClr val="FFFFFF"/>
                </a:solidFill>
              </a:rPr>
              <a:t>в извещении о проведении аукциона указываются все существенные условия такого договора</a:t>
            </a:r>
          </a:p>
        </p:txBody>
      </p:sp>
      <p:sp>
        <p:nvSpPr>
          <p:cNvPr id="197635" name="Text Box 3"/>
          <p:cNvSpPr txBox="1">
            <a:spLocks noChangeArrowheads="1"/>
          </p:cNvSpPr>
          <p:nvPr/>
        </p:nvSpPr>
        <p:spPr bwMode="auto">
          <a:xfrm>
            <a:off x="508000" y="325438"/>
            <a:ext cx="9126538"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defRPr/>
            </a:pPr>
            <a:r>
              <a:rPr lang="ru-RU" altLang="ru-RU" sz="2800" b="1" smtClean="0">
                <a:solidFill>
                  <a:srgbClr val="CCFF33"/>
                </a:solidFill>
                <a:effectLst>
                  <a:outerShdw blurRad="38100" dist="38100" dir="2700000" algn="tl">
                    <a:srgbClr val="000000"/>
                  </a:outerShdw>
                </a:effectLst>
              </a:rPr>
              <a:t>ПРОЦЕДУРА ПРЕДОСТАВЛЕНИЯ ПРАВА НА РАЗВИТИЕ ЗАСТРОЕННОЙ ТЕРРИТОРИИ</a:t>
            </a:r>
          </a:p>
        </p:txBody>
      </p:sp>
      <p:grpSp>
        <p:nvGrpSpPr>
          <p:cNvPr id="33796" name="Group 4"/>
          <p:cNvGrpSpPr>
            <a:grpSpLocks/>
          </p:cNvGrpSpPr>
          <p:nvPr/>
        </p:nvGrpSpPr>
        <p:grpSpPr bwMode="auto">
          <a:xfrm>
            <a:off x="0" y="476250"/>
            <a:ext cx="741363" cy="215900"/>
            <a:chOff x="0" y="164"/>
            <a:chExt cx="431" cy="91"/>
          </a:xfrm>
        </p:grpSpPr>
        <p:sp>
          <p:nvSpPr>
            <p:cNvPr id="33797" name="Line 5"/>
            <p:cNvSpPr>
              <a:spLocks noChangeShapeType="1"/>
            </p:cNvSpPr>
            <p:nvPr/>
          </p:nvSpPr>
          <p:spPr bwMode="auto">
            <a:xfrm>
              <a:off x="0" y="210"/>
              <a:ext cx="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798" name="Rectangle 6"/>
            <p:cNvSpPr>
              <a:spLocks noChangeArrowheads="1"/>
            </p:cNvSpPr>
            <p:nvPr/>
          </p:nvSpPr>
          <p:spPr bwMode="auto">
            <a:xfrm>
              <a:off x="340" y="164"/>
              <a:ext cx="91"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body" idx="1"/>
          </p:nvPr>
        </p:nvSpPr>
        <p:spPr>
          <a:xfrm>
            <a:off x="350838" y="1125538"/>
            <a:ext cx="9361487" cy="3671887"/>
          </a:xfrm>
        </p:spPr>
        <p:txBody>
          <a:bodyPr/>
          <a:lstStyle/>
          <a:p>
            <a:pPr algn="just" eaLnBrk="1" hangingPunct="1">
              <a:lnSpc>
                <a:spcPct val="90000"/>
              </a:lnSpc>
              <a:defRPr/>
            </a:pPr>
            <a:r>
              <a:rPr lang="ru-RU" altLang="ru-RU" sz="2000" b="1" dirty="0" smtClean="0">
                <a:solidFill>
                  <a:srgbClr val="FFFFFF"/>
                </a:solidFill>
              </a:rPr>
              <a:t>цена права на заключение договора о развитии застроенной территории</a:t>
            </a:r>
            <a:endParaRPr lang="ru-RU" altLang="ru-RU" sz="2000" dirty="0" smtClean="0">
              <a:solidFill>
                <a:srgbClr val="FFFFFF"/>
              </a:solidFill>
            </a:endParaRPr>
          </a:p>
          <a:p>
            <a:pPr algn="just" eaLnBrk="1" hangingPunct="1">
              <a:lnSpc>
                <a:spcPct val="90000"/>
              </a:lnSpc>
              <a:defRPr/>
            </a:pPr>
            <a:r>
              <a:rPr lang="ru-RU" altLang="ru-RU" sz="2000" dirty="0" smtClean="0">
                <a:solidFill>
                  <a:srgbClr val="FFFFFF"/>
                </a:solidFill>
              </a:rPr>
              <a:t>подготовка проектов планировки и межевания территории победителем аукциона</a:t>
            </a:r>
          </a:p>
          <a:p>
            <a:pPr algn="just" eaLnBrk="1" hangingPunct="1">
              <a:lnSpc>
                <a:spcPct val="90000"/>
              </a:lnSpc>
              <a:defRPr/>
            </a:pPr>
            <a:r>
              <a:rPr lang="ru-RU" altLang="ru-RU" sz="2000" dirty="0" smtClean="0">
                <a:solidFill>
                  <a:srgbClr val="FFFFFF"/>
                </a:solidFill>
              </a:rPr>
              <a:t>передача муниципалитету квартир для переселения граждан-нанимателей</a:t>
            </a:r>
          </a:p>
          <a:p>
            <a:pPr algn="just" eaLnBrk="1" hangingPunct="1">
              <a:lnSpc>
                <a:spcPct val="90000"/>
              </a:lnSpc>
              <a:defRPr/>
            </a:pPr>
            <a:r>
              <a:rPr lang="ru-RU" altLang="ru-RU" sz="2000" dirty="0" smtClean="0">
                <a:solidFill>
                  <a:srgbClr val="FFFFFF"/>
                </a:solidFill>
              </a:rPr>
              <a:t>изъятие путем выкупа квартир в аварийных домах</a:t>
            </a:r>
          </a:p>
          <a:p>
            <a:pPr algn="just" eaLnBrk="1" hangingPunct="1">
              <a:lnSpc>
                <a:spcPct val="90000"/>
              </a:lnSpc>
              <a:defRPr/>
            </a:pPr>
            <a:r>
              <a:rPr lang="ru-RU" altLang="ru-RU" sz="2000" dirty="0" smtClean="0">
                <a:solidFill>
                  <a:srgbClr val="FFFFFF"/>
                </a:solidFill>
              </a:rPr>
              <a:t>строительство того, что запланировано в соответствии с градостроительным регламентом и утверждённым проектом планировки</a:t>
            </a:r>
          </a:p>
          <a:p>
            <a:pPr algn="just" eaLnBrk="1" hangingPunct="1">
              <a:lnSpc>
                <a:spcPct val="90000"/>
              </a:lnSpc>
              <a:defRPr/>
            </a:pPr>
            <a:r>
              <a:rPr lang="ru-RU" altLang="ru-RU" sz="2000" dirty="0" smtClean="0">
                <a:solidFill>
                  <a:srgbClr val="FFFFFF"/>
                </a:solidFill>
              </a:rPr>
              <a:t>размер арендной платы за земельный участок, предназначенный для строительства, в размере не выше земельного налога</a:t>
            </a:r>
          </a:p>
          <a:p>
            <a:pPr algn="just" eaLnBrk="1" hangingPunct="1">
              <a:lnSpc>
                <a:spcPct val="90000"/>
              </a:lnSpc>
              <a:defRPr/>
            </a:pPr>
            <a:r>
              <a:rPr lang="ru-RU" altLang="ru-RU" sz="2000" dirty="0" smtClean="0">
                <a:solidFill>
                  <a:srgbClr val="FFFFFF"/>
                </a:solidFill>
              </a:rPr>
              <a:t>ответственность сторон за неисполнение договора</a:t>
            </a:r>
          </a:p>
          <a:p>
            <a:pPr marL="547688" lvl="1" indent="-12700" algn="just" eaLnBrk="1" hangingPunct="1">
              <a:lnSpc>
                <a:spcPct val="90000"/>
              </a:lnSpc>
              <a:buFontTx/>
              <a:buNone/>
              <a:defRPr/>
            </a:pPr>
            <a:endParaRPr lang="ru-RU" altLang="ru-RU" sz="2000" dirty="0" smtClean="0">
              <a:solidFill>
                <a:srgbClr val="FFFFFF"/>
              </a:solidFill>
            </a:endParaRPr>
          </a:p>
        </p:txBody>
      </p:sp>
      <p:sp>
        <p:nvSpPr>
          <p:cNvPr id="198659" name="Text Box 3"/>
          <p:cNvSpPr txBox="1">
            <a:spLocks noChangeArrowheads="1"/>
          </p:cNvSpPr>
          <p:nvPr/>
        </p:nvSpPr>
        <p:spPr bwMode="auto">
          <a:xfrm>
            <a:off x="0" y="182563"/>
            <a:ext cx="9906000"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defRPr/>
            </a:pPr>
            <a:r>
              <a:rPr lang="ru-RU" altLang="ru-RU" sz="2800" b="1" dirty="0" smtClean="0">
                <a:solidFill>
                  <a:srgbClr val="CCFF33"/>
                </a:solidFill>
                <a:effectLst>
                  <a:outerShdw blurRad="38100" dist="38100" dir="2700000" algn="tl">
                    <a:srgbClr val="000000"/>
                  </a:outerShdw>
                </a:effectLst>
              </a:rPr>
              <a:t>СУЩЕСТВЕННЫЕ УСЛОВИЯ ДОГОВОРА О РАЗВИТИИ ЗАСТРОЕННОЙ ТЕРРИТОРИИ</a:t>
            </a:r>
          </a:p>
        </p:txBody>
      </p:sp>
      <p:sp>
        <p:nvSpPr>
          <p:cNvPr id="198660" name="Text Box 4"/>
          <p:cNvSpPr txBox="1">
            <a:spLocks noChangeArrowheads="1"/>
          </p:cNvSpPr>
          <p:nvPr/>
        </p:nvSpPr>
        <p:spPr bwMode="auto">
          <a:xfrm>
            <a:off x="584200" y="5084763"/>
            <a:ext cx="88931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defRPr/>
            </a:pPr>
            <a:r>
              <a:rPr lang="ru-RU" altLang="ru-RU" b="1">
                <a:solidFill>
                  <a:srgbClr val="FFFFFF"/>
                </a:solidFill>
                <a:effectLst>
                  <a:outerShdw blurRad="38100" dist="38100" dir="2700000" algn="tl">
                    <a:srgbClr val="000000"/>
                  </a:outerShdw>
                </a:effectLst>
              </a:rPr>
              <a:t>В договоре можно предусмотреть иные существенные условия, в том числе строительство социальной инфраструктуры, выполнение работ по строительству (реконструкции) инженерной инфраструктуры, возможность финансового участия муниципалитета в развитии застроенной территории. </a:t>
            </a:r>
            <a:r>
              <a:rPr lang="ru-RU" altLang="ru-RU" b="1">
                <a:solidFill>
                  <a:srgbClr val="FF0000"/>
                </a:solidFill>
                <a:effectLst>
                  <a:outerShdw blurRad="38100" dist="38100" dir="2700000" algn="tl">
                    <a:srgbClr val="000000"/>
                  </a:outerShdw>
                </a:effectLst>
              </a:rPr>
              <a:t>НО: передача «доли города» квартирами запрещена</a:t>
            </a:r>
          </a:p>
        </p:txBody>
      </p:sp>
      <p:grpSp>
        <p:nvGrpSpPr>
          <p:cNvPr id="34821" name="Group 5"/>
          <p:cNvGrpSpPr>
            <a:grpSpLocks/>
          </p:cNvGrpSpPr>
          <p:nvPr/>
        </p:nvGrpSpPr>
        <p:grpSpPr bwMode="auto">
          <a:xfrm>
            <a:off x="0" y="260350"/>
            <a:ext cx="741363" cy="144463"/>
            <a:chOff x="0" y="164"/>
            <a:chExt cx="431" cy="91"/>
          </a:xfrm>
        </p:grpSpPr>
        <p:sp>
          <p:nvSpPr>
            <p:cNvPr id="34822" name="Line 6"/>
            <p:cNvSpPr>
              <a:spLocks noChangeShapeType="1"/>
            </p:cNvSpPr>
            <p:nvPr/>
          </p:nvSpPr>
          <p:spPr bwMode="auto">
            <a:xfrm>
              <a:off x="0" y="210"/>
              <a:ext cx="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4823" name="Rectangle 7"/>
            <p:cNvSpPr>
              <a:spLocks noChangeArrowheads="1"/>
            </p:cNvSpPr>
            <p:nvPr/>
          </p:nvSpPr>
          <p:spPr bwMode="auto">
            <a:xfrm>
              <a:off x="340" y="164"/>
              <a:ext cx="91"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7163" y="398463"/>
            <a:ext cx="80724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2800" b="1">
                <a:solidFill>
                  <a:srgbClr val="CCFF33"/>
                </a:solidFill>
              </a:rPr>
              <a:t>СХЕМА РАЗВИТИЯ </a:t>
            </a:r>
          </a:p>
          <a:p>
            <a:pPr eaLnBrk="1" hangingPunct="1"/>
            <a:r>
              <a:rPr lang="ru-RU" altLang="ru-RU" sz="2800" b="1">
                <a:solidFill>
                  <a:srgbClr val="CCFF33"/>
                </a:solidFill>
              </a:rPr>
              <a:t>ЗАСТРОЕННОЙ ТЕРРИТОРИИ</a:t>
            </a:r>
          </a:p>
        </p:txBody>
      </p:sp>
      <p:grpSp>
        <p:nvGrpSpPr>
          <p:cNvPr id="35843" name="Group 3"/>
          <p:cNvGrpSpPr>
            <a:grpSpLocks/>
          </p:cNvGrpSpPr>
          <p:nvPr/>
        </p:nvGrpSpPr>
        <p:grpSpPr bwMode="auto">
          <a:xfrm>
            <a:off x="0" y="260350"/>
            <a:ext cx="741363" cy="144463"/>
            <a:chOff x="0" y="164"/>
            <a:chExt cx="431" cy="91"/>
          </a:xfrm>
        </p:grpSpPr>
        <p:sp>
          <p:nvSpPr>
            <p:cNvPr id="35853" name="Line 4"/>
            <p:cNvSpPr>
              <a:spLocks noChangeShapeType="1"/>
            </p:cNvSpPr>
            <p:nvPr/>
          </p:nvSpPr>
          <p:spPr bwMode="auto">
            <a:xfrm>
              <a:off x="0" y="210"/>
              <a:ext cx="38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5854" name="Rectangle 5"/>
            <p:cNvSpPr>
              <a:spLocks noChangeArrowheads="1"/>
            </p:cNvSpPr>
            <p:nvPr/>
          </p:nvSpPr>
          <p:spPr bwMode="auto">
            <a:xfrm>
              <a:off x="340" y="164"/>
              <a:ext cx="91" cy="9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grpSp>
      <p:sp>
        <p:nvSpPr>
          <p:cNvPr id="35844" name="Text Box 6"/>
          <p:cNvSpPr txBox="1">
            <a:spLocks noChangeArrowheads="1"/>
          </p:cNvSpPr>
          <p:nvPr/>
        </p:nvSpPr>
        <p:spPr bwMode="auto">
          <a:xfrm>
            <a:off x="193675" y="1412875"/>
            <a:ext cx="9363075" cy="366713"/>
          </a:xfrm>
          <a:prstGeom prst="rect">
            <a:avLst/>
          </a:prstGeom>
          <a:solidFill>
            <a:srgbClr val="F60A0A"/>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9999FF"/>
              </a:buClr>
              <a:buFont typeface="Wingdings" pitchFamily="2" charset="2"/>
              <a:buNone/>
            </a:pPr>
            <a:r>
              <a:rPr lang="ru-RU" altLang="ru-RU" b="1">
                <a:solidFill>
                  <a:srgbClr val="FFFFFF"/>
                </a:solidFill>
              </a:rPr>
              <a:t>принятие решения о развитии территории</a:t>
            </a:r>
            <a:endParaRPr lang="ru-RU" altLang="ru-RU">
              <a:solidFill>
                <a:srgbClr val="FFFFFF"/>
              </a:solidFill>
            </a:endParaRPr>
          </a:p>
        </p:txBody>
      </p:sp>
      <p:sp>
        <p:nvSpPr>
          <p:cNvPr id="35845" name="Text Box 7"/>
          <p:cNvSpPr txBox="1">
            <a:spLocks noChangeArrowheads="1"/>
          </p:cNvSpPr>
          <p:nvPr/>
        </p:nvSpPr>
        <p:spPr bwMode="auto">
          <a:xfrm>
            <a:off x="193675" y="2133600"/>
            <a:ext cx="9363075" cy="366713"/>
          </a:xfrm>
          <a:prstGeom prst="rect">
            <a:avLst/>
          </a:prstGeom>
          <a:solidFill>
            <a:srgbClr val="F60A0A"/>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9999FF"/>
              </a:buClr>
              <a:buFont typeface="Wingdings" pitchFamily="2" charset="2"/>
              <a:buNone/>
            </a:pPr>
            <a:r>
              <a:rPr lang="ru-RU" altLang="ru-RU" b="1">
                <a:solidFill>
                  <a:srgbClr val="FFFFFF"/>
                </a:solidFill>
              </a:rPr>
              <a:t>продажа права на развитие территории на открытом аукционе</a:t>
            </a:r>
            <a:endParaRPr lang="en-US" altLang="ru-RU" b="1">
              <a:solidFill>
                <a:srgbClr val="FFFFFF"/>
              </a:solidFill>
            </a:endParaRPr>
          </a:p>
        </p:txBody>
      </p:sp>
      <p:sp>
        <p:nvSpPr>
          <p:cNvPr id="35846" name="Text Box 8"/>
          <p:cNvSpPr txBox="1">
            <a:spLocks noChangeArrowheads="1"/>
          </p:cNvSpPr>
          <p:nvPr/>
        </p:nvSpPr>
        <p:spPr bwMode="auto">
          <a:xfrm>
            <a:off x="193675" y="2781300"/>
            <a:ext cx="9363075" cy="1520825"/>
          </a:xfrm>
          <a:prstGeom prst="rect">
            <a:avLst/>
          </a:prstGeom>
          <a:solidFill>
            <a:srgbClr val="F60A0A"/>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9999FF"/>
              </a:buClr>
              <a:buFont typeface="Wingdings" pitchFamily="2" charset="2"/>
              <a:buNone/>
            </a:pPr>
            <a:r>
              <a:rPr lang="ru-RU" altLang="ru-RU" b="1">
                <a:solidFill>
                  <a:srgbClr val="FFFFFF"/>
                </a:solidFill>
              </a:rPr>
              <a:t>заключение договора о развитии территории</a:t>
            </a:r>
          </a:p>
          <a:p>
            <a:pPr eaLnBrk="1" hangingPunct="1">
              <a:spcBef>
                <a:spcPct val="20000"/>
              </a:spcBef>
              <a:buClr>
                <a:srgbClr val="9999FF"/>
              </a:buClr>
              <a:buFont typeface="Wingdings" pitchFamily="2" charset="2"/>
              <a:buNone/>
            </a:pPr>
            <a:r>
              <a:rPr lang="ru-RU" altLang="ru-RU">
                <a:solidFill>
                  <a:srgbClr val="FFFFFF"/>
                </a:solidFill>
              </a:rPr>
              <a:t>Закон определяет перечень существенных условий. Возможно обременить инвестора строительством социальной и инженерной инфраструктуры. При этом предусмотрен запрет на передачу квартир городу, за исключением квартир для предоставления переселяемым гражданам</a:t>
            </a:r>
            <a:endParaRPr lang="en-US" altLang="ru-RU">
              <a:solidFill>
                <a:srgbClr val="FFFFFF"/>
              </a:solidFill>
            </a:endParaRPr>
          </a:p>
        </p:txBody>
      </p:sp>
      <p:sp>
        <p:nvSpPr>
          <p:cNvPr id="35847" name="Text Box 9"/>
          <p:cNvSpPr txBox="1">
            <a:spLocks noChangeArrowheads="1"/>
          </p:cNvSpPr>
          <p:nvPr/>
        </p:nvSpPr>
        <p:spPr bwMode="auto">
          <a:xfrm>
            <a:off x="193675" y="4616450"/>
            <a:ext cx="9361488" cy="1190625"/>
          </a:xfrm>
          <a:prstGeom prst="rect">
            <a:avLst/>
          </a:prstGeom>
          <a:solidFill>
            <a:srgbClr val="F60A0A"/>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9999FF"/>
              </a:buClr>
              <a:buFont typeface="Wingdings" pitchFamily="2" charset="2"/>
              <a:buNone/>
            </a:pPr>
            <a:r>
              <a:rPr lang="ru-RU" altLang="ru-RU" b="1">
                <a:solidFill>
                  <a:srgbClr val="FFFFFF"/>
                </a:solidFill>
              </a:rPr>
              <a:t>после выполнения существенных условий договора инвестор приобретает </a:t>
            </a:r>
            <a:r>
              <a:rPr lang="ru-RU" altLang="ru-RU">
                <a:solidFill>
                  <a:srgbClr val="FFFFFF"/>
                </a:solidFill>
              </a:rPr>
              <a:t>земельный участок для строительства в пределах такой территории </a:t>
            </a:r>
            <a:r>
              <a:rPr lang="ru-RU" altLang="ru-RU" b="1">
                <a:solidFill>
                  <a:srgbClr val="FFFFFF"/>
                </a:solidFill>
              </a:rPr>
              <a:t>без торгов, бесплатно в собственность или в аренду по его выбору</a:t>
            </a:r>
            <a:endParaRPr lang="en-US" altLang="ru-RU" b="1">
              <a:solidFill>
                <a:srgbClr val="FFFFFF"/>
              </a:solidFill>
            </a:endParaRPr>
          </a:p>
        </p:txBody>
      </p:sp>
      <p:sp>
        <p:nvSpPr>
          <p:cNvPr id="35848" name="Text Box 10"/>
          <p:cNvSpPr txBox="1">
            <a:spLocks noChangeArrowheads="1"/>
          </p:cNvSpPr>
          <p:nvPr/>
        </p:nvSpPr>
        <p:spPr bwMode="auto">
          <a:xfrm>
            <a:off x="193675" y="6092825"/>
            <a:ext cx="9363075" cy="366713"/>
          </a:xfrm>
          <a:prstGeom prst="rect">
            <a:avLst/>
          </a:prstGeom>
          <a:solidFill>
            <a:srgbClr val="F60A0A"/>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rgbClr val="9999FF"/>
              </a:buClr>
              <a:buFont typeface="Wingdings" pitchFamily="2" charset="2"/>
              <a:buNone/>
            </a:pPr>
            <a:r>
              <a:rPr lang="ru-RU" altLang="ru-RU" b="1">
                <a:solidFill>
                  <a:srgbClr val="FFFFFF"/>
                </a:solidFill>
              </a:rPr>
              <a:t>осуществляется жилищное строительство</a:t>
            </a:r>
          </a:p>
        </p:txBody>
      </p:sp>
      <p:sp>
        <p:nvSpPr>
          <p:cNvPr id="35849" name="AutoShape 11"/>
          <p:cNvSpPr>
            <a:spLocks noChangeArrowheads="1"/>
          </p:cNvSpPr>
          <p:nvPr/>
        </p:nvSpPr>
        <p:spPr bwMode="auto">
          <a:xfrm>
            <a:off x="4406900" y="1844675"/>
            <a:ext cx="936625" cy="288925"/>
          </a:xfrm>
          <a:prstGeom prst="downArrow">
            <a:avLst>
              <a:gd name="adj1" fmla="val 50000"/>
              <a:gd name="adj2" fmla="val 25000"/>
            </a:avLst>
          </a:prstGeom>
          <a:gradFill rotWithShape="1">
            <a:gsLst>
              <a:gs pos="0">
                <a:schemeClr val="bg2"/>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
        <p:nvSpPr>
          <p:cNvPr id="35850" name="AutoShape 12"/>
          <p:cNvSpPr>
            <a:spLocks noChangeArrowheads="1"/>
          </p:cNvSpPr>
          <p:nvPr/>
        </p:nvSpPr>
        <p:spPr bwMode="auto">
          <a:xfrm>
            <a:off x="4406900" y="2492375"/>
            <a:ext cx="936625" cy="244475"/>
          </a:xfrm>
          <a:prstGeom prst="downArrow">
            <a:avLst>
              <a:gd name="adj1" fmla="val 50000"/>
              <a:gd name="adj2" fmla="val 25000"/>
            </a:avLst>
          </a:prstGeom>
          <a:gradFill rotWithShape="1">
            <a:gsLst>
              <a:gs pos="0">
                <a:schemeClr val="bg2"/>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
        <p:nvSpPr>
          <p:cNvPr id="35851" name="AutoShape 13"/>
          <p:cNvSpPr>
            <a:spLocks noChangeArrowheads="1"/>
          </p:cNvSpPr>
          <p:nvPr/>
        </p:nvSpPr>
        <p:spPr bwMode="auto">
          <a:xfrm>
            <a:off x="4403725" y="4292600"/>
            <a:ext cx="938213" cy="288925"/>
          </a:xfrm>
          <a:prstGeom prst="downArrow">
            <a:avLst>
              <a:gd name="adj1" fmla="val 50000"/>
              <a:gd name="adj2" fmla="val 25000"/>
            </a:avLst>
          </a:prstGeom>
          <a:gradFill rotWithShape="1">
            <a:gsLst>
              <a:gs pos="0">
                <a:schemeClr val="bg2"/>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
        <p:nvSpPr>
          <p:cNvPr id="35852" name="AutoShape 14"/>
          <p:cNvSpPr>
            <a:spLocks noChangeArrowheads="1"/>
          </p:cNvSpPr>
          <p:nvPr/>
        </p:nvSpPr>
        <p:spPr bwMode="auto">
          <a:xfrm>
            <a:off x="4403725" y="5803900"/>
            <a:ext cx="938213" cy="288925"/>
          </a:xfrm>
          <a:prstGeom prst="downArrow">
            <a:avLst>
              <a:gd name="adj1" fmla="val 50000"/>
              <a:gd name="adj2" fmla="val 25000"/>
            </a:avLst>
          </a:prstGeom>
          <a:gradFill rotWithShape="1">
            <a:gsLst>
              <a:gs pos="0">
                <a:schemeClr val="bg2"/>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95300" y="188913"/>
            <a:ext cx="8994775" cy="576262"/>
          </a:xfrm>
        </p:spPr>
        <p:txBody>
          <a:bodyPr/>
          <a:lstStyle/>
          <a:p>
            <a:pPr eaLnBrk="1" hangingPunct="1">
              <a:defRPr/>
            </a:pPr>
            <a:r>
              <a:rPr lang="ru-RU" altLang="ru-RU" sz="2800" b="1" smtClean="0">
                <a:solidFill>
                  <a:srgbClr val="CCFF33"/>
                </a:solidFill>
              </a:rPr>
              <a:t>Вопросы по развитию застроенных территорий</a:t>
            </a:r>
          </a:p>
        </p:txBody>
      </p:sp>
      <p:sp>
        <p:nvSpPr>
          <p:cNvPr id="211971" name="Rectangle 3"/>
          <p:cNvSpPr>
            <a:spLocks noGrp="1" noChangeArrowheads="1"/>
          </p:cNvSpPr>
          <p:nvPr>
            <p:ph type="body" idx="1"/>
          </p:nvPr>
        </p:nvSpPr>
        <p:spPr>
          <a:xfrm>
            <a:off x="273050" y="908050"/>
            <a:ext cx="9359900" cy="5949950"/>
          </a:xfrm>
        </p:spPr>
        <p:txBody>
          <a:bodyPr/>
          <a:lstStyle/>
          <a:p>
            <a:pPr eaLnBrk="1" hangingPunct="1">
              <a:lnSpc>
                <a:spcPct val="80000"/>
              </a:lnSpc>
              <a:buFont typeface="Wingdings" pitchFamily="2" charset="2"/>
              <a:buNone/>
              <a:defRPr/>
            </a:pPr>
            <a:r>
              <a:rPr lang="ru-RU" altLang="ru-RU" sz="1200" b="1" smtClean="0">
                <a:solidFill>
                  <a:schemeClr val="tx2"/>
                </a:solidFill>
              </a:rPr>
              <a:t>	</a:t>
            </a:r>
            <a:r>
              <a:rPr lang="ru-RU" altLang="ru-RU" sz="1400" b="1" smtClean="0"/>
              <a:t>Вопрос: Является ли </a:t>
            </a:r>
            <a:r>
              <a:rPr lang="ru-RU" altLang="ru-RU" sz="1400" b="1" u="sng" smtClean="0"/>
              <a:t>утверждённый проект планировки</a:t>
            </a:r>
            <a:r>
              <a:rPr lang="ru-RU" altLang="ru-RU" sz="1400" b="1" smtClean="0"/>
              <a:t> территории препятствием для </a:t>
            </a:r>
          </a:p>
          <a:p>
            <a:pPr eaLnBrk="1" hangingPunct="1">
              <a:lnSpc>
                <a:spcPct val="80000"/>
              </a:lnSpc>
              <a:buFont typeface="Wingdings" pitchFamily="2" charset="2"/>
              <a:buNone/>
              <a:defRPr/>
            </a:pPr>
            <a:r>
              <a:rPr lang="ru-RU" altLang="ru-RU" sz="1400" b="1" smtClean="0"/>
              <a:t>проведения аукциона по развитию застроенной территории, являющейся частью</a:t>
            </a:r>
          </a:p>
          <a:p>
            <a:pPr eaLnBrk="1" hangingPunct="1">
              <a:lnSpc>
                <a:spcPct val="80000"/>
              </a:lnSpc>
              <a:buFont typeface="Wingdings" pitchFamily="2" charset="2"/>
              <a:buNone/>
              <a:defRPr/>
            </a:pPr>
            <a:r>
              <a:rPr lang="ru-RU" altLang="ru-RU" sz="1400" b="1" smtClean="0"/>
              <a:t>территории, на которую утверждён проект планировки территории?  </a:t>
            </a:r>
          </a:p>
          <a:p>
            <a:pPr eaLnBrk="1" hangingPunct="1">
              <a:lnSpc>
                <a:spcPct val="80000"/>
              </a:lnSpc>
              <a:buFont typeface="Wingdings" pitchFamily="2" charset="2"/>
              <a:buNone/>
              <a:defRPr/>
            </a:pPr>
            <a:r>
              <a:rPr lang="ru-RU" altLang="ru-RU" sz="1400" b="1" smtClean="0"/>
              <a:t>	Ответ: ДА, ЯВЛЯЕТСЯ</a:t>
            </a:r>
          </a:p>
          <a:p>
            <a:pPr eaLnBrk="1" hangingPunct="1">
              <a:lnSpc>
                <a:spcPct val="80000"/>
              </a:lnSpc>
              <a:buFont typeface="Wingdings" pitchFamily="2" charset="2"/>
              <a:buNone/>
              <a:defRPr/>
            </a:pPr>
            <a:endParaRPr lang="ru-RU" altLang="ru-RU" sz="1400" b="1" smtClean="0"/>
          </a:p>
          <a:p>
            <a:pPr eaLnBrk="1" hangingPunct="1">
              <a:lnSpc>
                <a:spcPct val="80000"/>
              </a:lnSpc>
              <a:buFont typeface="Wingdings" pitchFamily="2" charset="2"/>
              <a:buNone/>
              <a:defRPr/>
            </a:pPr>
            <a:r>
              <a:rPr lang="ru-RU" altLang="ru-RU" sz="1400" b="1" smtClean="0"/>
              <a:t>	Вопрос: Допускается ли развитие застроенной территории, на которой расположен </a:t>
            </a:r>
            <a:r>
              <a:rPr lang="ru-RU" altLang="ru-RU" sz="1400" b="1" u="sng" smtClean="0"/>
              <a:t>только </a:t>
            </a:r>
          </a:p>
          <a:p>
            <a:pPr eaLnBrk="1" hangingPunct="1">
              <a:lnSpc>
                <a:spcPct val="80000"/>
              </a:lnSpc>
              <a:buFont typeface="Wingdings" pitchFamily="2" charset="2"/>
              <a:buNone/>
              <a:defRPr/>
            </a:pPr>
            <a:r>
              <a:rPr lang="ru-RU" altLang="ru-RU" sz="1400" b="1" u="sng" smtClean="0"/>
              <a:t>1 многоквартирный дом</a:t>
            </a:r>
            <a:r>
              <a:rPr lang="ru-RU" altLang="ru-RU" sz="1400" b="1" smtClean="0"/>
              <a:t>, включённый в муниципальную адресную программу или</a:t>
            </a:r>
          </a:p>
          <a:p>
            <a:pPr eaLnBrk="1" hangingPunct="1">
              <a:lnSpc>
                <a:spcPct val="80000"/>
              </a:lnSpc>
              <a:buFont typeface="Wingdings" pitchFamily="2" charset="2"/>
              <a:buNone/>
              <a:defRPr/>
            </a:pPr>
            <a:r>
              <a:rPr lang="ru-RU" altLang="ru-RU" sz="1400" b="1" smtClean="0"/>
              <a:t>являющийся аварийным? </a:t>
            </a:r>
          </a:p>
          <a:p>
            <a:pPr eaLnBrk="1" hangingPunct="1">
              <a:lnSpc>
                <a:spcPct val="80000"/>
              </a:lnSpc>
              <a:buFont typeface="Wingdings" pitchFamily="2" charset="2"/>
              <a:buNone/>
              <a:defRPr/>
            </a:pPr>
            <a:r>
              <a:rPr lang="ru-RU" altLang="ru-RU" sz="1400" b="1" smtClean="0"/>
              <a:t>	 Ответ: ДА, ДОПУСКАЕТСЯ</a:t>
            </a:r>
          </a:p>
          <a:p>
            <a:pPr eaLnBrk="1" hangingPunct="1">
              <a:lnSpc>
                <a:spcPct val="80000"/>
              </a:lnSpc>
              <a:buFont typeface="Wingdings" pitchFamily="2" charset="2"/>
              <a:buNone/>
              <a:defRPr/>
            </a:pPr>
            <a:endParaRPr lang="ru-RU" altLang="ru-RU" sz="1400" b="1" smtClean="0"/>
          </a:p>
          <a:p>
            <a:pPr eaLnBrk="1" hangingPunct="1">
              <a:lnSpc>
                <a:spcPct val="80000"/>
              </a:lnSpc>
              <a:buFont typeface="Wingdings" pitchFamily="2" charset="2"/>
              <a:buNone/>
              <a:defRPr/>
            </a:pPr>
            <a:r>
              <a:rPr lang="ru-RU" altLang="ru-RU" sz="1400" b="1" smtClean="0"/>
              <a:t>	Вопрос: Имеет ли орган местного самоуправления право в одностороннем порядке отказаться от исполнения договора, если лицом, заключившим договор </a:t>
            </a:r>
          </a:p>
          <a:p>
            <a:pPr eaLnBrk="1" hangingPunct="1">
              <a:lnSpc>
                <a:spcPct val="80000"/>
              </a:lnSpc>
              <a:buFont typeface="Wingdings" pitchFamily="2" charset="2"/>
              <a:buNone/>
              <a:defRPr/>
            </a:pPr>
            <a:r>
              <a:rPr lang="ru-RU" altLang="ru-RU" sz="1400" b="1" smtClean="0"/>
              <a:t>с органом местного самоуправления, не исполнено только одно из обязательств, </a:t>
            </a:r>
          </a:p>
          <a:p>
            <a:pPr eaLnBrk="1" hangingPunct="1">
              <a:lnSpc>
                <a:spcPct val="80000"/>
              </a:lnSpc>
              <a:buFont typeface="Wingdings" pitchFamily="2" charset="2"/>
              <a:buNone/>
              <a:defRPr/>
            </a:pPr>
            <a:r>
              <a:rPr lang="ru-RU" altLang="ru-RU" sz="1400" b="1" smtClean="0"/>
              <a:t>предусмотренных договором и частью 9 ст. 46.2 Кодекса?</a:t>
            </a:r>
            <a:r>
              <a:rPr lang="ru-RU" altLang="ru-RU" sz="1400" smtClean="0"/>
              <a:t> </a:t>
            </a:r>
          </a:p>
          <a:p>
            <a:pPr eaLnBrk="1" hangingPunct="1">
              <a:lnSpc>
                <a:spcPct val="80000"/>
              </a:lnSpc>
              <a:buFont typeface="Wingdings" pitchFamily="2" charset="2"/>
              <a:buNone/>
              <a:defRPr/>
            </a:pPr>
            <a:r>
              <a:rPr lang="ru-RU" altLang="ru-RU" sz="1400" b="1" smtClean="0"/>
              <a:t>	Ответ: ДА, ИМЕЕТ</a:t>
            </a:r>
            <a:endParaRPr lang="ru-RU" altLang="ru-RU" sz="1400" smtClean="0"/>
          </a:p>
          <a:p>
            <a:pPr eaLnBrk="1" hangingPunct="1">
              <a:lnSpc>
                <a:spcPct val="80000"/>
              </a:lnSpc>
              <a:buFont typeface="Wingdings" pitchFamily="2" charset="2"/>
              <a:buNone/>
              <a:defRPr/>
            </a:pPr>
            <a:endParaRPr lang="ru-RU" altLang="ru-RU" sz="1400" smtClean="0"/>
          </a:p>
          <a:p>
            <a:pPr eaLnBrk="1" hangingPunct="1">
              <a:lnSpc>
                <a:spcPct val="80000"/>
              </a:lnSpc>
              <a:buFont typeface="Wingdings" pitchFamily="2" charset="2"/>
              <a:buNone/>
              <a:defRPr/>
            </a:pPr>
            <a:r>
              <a:rPr lang="ru-RU" altLang="ru-RU" sz="1400" b="1" smtClean="0"/>
              <a:t>	Вопрос: Частями 3- 5 ст.46.2 Кодекса  определены существенные условия</a:t>
            </a:r>
          </a:p>
          <a:p>
            <a:pPr eaLnBrk="1" hangingPunct="1">
              <a:lnSpc>
                <a:spcPct val="80000"/>
              </a:lnSpc>
              <a:buFont typeface="Wingdings" pitchFamily="2" charset="2"/>
              <a:buNone/>
              <a:defRPr/>
            </a:pPr>
            <a:r>
              <a:rPr lang="ru-RU" altLang="ru-RU" sz="1400" b="1" smtClean="0"/>
              <a:t> договора о развитии застроенной территории.</a:t>
            </a:r>
          </a:p>
          <a:p>
            <a:pPr eaLnBrk="1" hangingPunct="1">
              <a:lnSpc>
                <a:spcPct val="80000"/>
              </a:lnSpc>
              <a:buFont typeface="Wingdings" pitchFamily="2" charset="2"/>
              <a:buNone/>
              <a:defRPr/>
            </a:pPr>
            <a:r>
              <a:rPr lang="ru-RU" altLang="ru-RU" sz="1400" b="1" smtClean="0"/>
              <a:t>	а) Возможно ли предусмотреть существенные условия Договора, </a:t>
            </a:r>
          </a:p>
          <a:p>
            <a:pPr eaLnBrk="1" hangingPunct="1">
              <a:lnSpc>
                <a:spcPct val="80000"/>
              </a:lnSpc>
              <a:buFont typeface="Wingdings" pitchFamily="2" charset="2"/>
              <a:buNone/>
              <a:defRPr/>
            </a:pPr>
            <a:r>
              <a:rPr lang="ru-RU" altLang="ru-RU" sz="1400" b="1" u="sng" smtClean="0"/>
              <a:t>отличающиеся от существенных условий</a:t>
            </a:r>
            <a:r>
              <a:rPr lang="ru-RU" altLang="ru-RU" sz="1400" b="1" smtClean="0"/>
              <a:t>, изложенных в Кодексе?</a:t>
            </a:r>
          </a:p>
          <a:p>
            <a:pPr eaLnBrk="1" hangingPunct="1">
              <a:lnSpc>
                <a:spcPct val="80000"/>
              </a:lnSpc>
              <a:buFont typeface="Wingdings" pitchFamily="2" charset="2"/>
              <a:buNone/>
              <a:defRPr/>
            </a:pPr>
            <a:r>
              <a:rPr lang="ru-RU" altLang="ru-RU" sz="1400" b="1" smtClean="0"/>
              <a:t>	Ответ: НЕТ, НЕВОЗМОЖНО</a:t>
            </a:r>
          </a:p>
          <a:p>
            <a:pPr eaLnBrk="1" hangingPunct="1">
              <a:lnSpc>
                <a:spcPct val="80000"/>
              </a:lnSpc>
              <a:buFont typeface="Wingdings" pitchFamily="2" charset="2"/>
              <a:buNone/>
              <a:defRPr/>
            </a:pPr>
            <a:r>
              <a:rPr lang="ru-RU" altLang="ru-RU" sz="1400" b="1" smtClean="0"/>
              <a:t>	б) Допускается ли </a:t>
            </a:r>
            <a:r>
              <a:rPr lang="ru-RU" altLang="ru-RU" sz="1400" b="1" u="sng" smtClean="0"/>
              <a:t>внесение изменений</a:t>
            </a:r>
            <a:r>
              <a:rPr lang="ru-RU" altLang="ru-RU" sz="1400" b="1" smtClean="0"/>
              <a:t> в договор в процессе его исполнения на </a:t>
            </a:r>
          </a:p>
          <a:p>
            <a:pPr eaLnBrk="1" hangingPunct="1">
              <a:lnSpc>
                <a:spcPct val="80000"/>
              </a:lnSpc>
              <a:buFont typeface="Wingdings" pitchFamily="2" charset="2"/>
              <a:buNone/>
              <a:defRPr/>
            </a:pPr>
            <a:r>
              <a:rPr lang="ru-RU" altLang="ru-RU" sz="1400" b="1" smtClean="0"/>
              <a:t>основании дополнительного соглашения, уточняющего или изменяющего</a:t>
            </a:r>
          </a:p>
          <a:p>
            <a:pPr eaLnBrk="1" hangingPunct="1">
              <a:lnSpc>
                <a:spcPct val="80000"/>
              </a:lnSpc>
              <a:buFont typeface="Wingdings" pitchFamily="2" charset="2"/>
              <a:buNone/>
              <a:defRPr/>
            </a:pPr>
            <a:r>
              <a:rPr lang="ru-RU" altLang="ru-RU" sz="1400" b="1" smtClean="0"/>
              <a:t>обязательства Сторон? </a:t>
            </a:r>
          </a:p>
          <a:p>
            <a:pPr eaLnBrk="1" hangingPunct="1">
              <a:lnSpc>
                <a:spcPct val="80000"/>
              </a:lnSpc>
              <a:buFont typeface="Wingdings" pitchFamily="2" charset="2"/>
              <a:buNone/>
              <a:defRPr/>
            </a:pPr>
            <a:r>
              <a:rPr lang="ru-RU" altLang="ru-RU" sz="1400" b="1" smtClean="0"/>
              <a:t>	ОТВЕТ: НЕТ, НЕ ДОПУСКАЕТСЯ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704529" y="188640"/>
            <a:ext cx="8756718" cy="936104"/>
          </a:xfrm>
        </p:spPr>
        <p:txBody>
          <a:bodyPr>
            <a:noAutofit/>
          </a:bodyPr>
          <a:lstStyle/>
          <a:p>
            <a:pPr algn="ctr"/>
            <a:r>
              <a:rPr lang="ru-RU" altLang="ru-RU" sz="2800" dirty="0" smtClean="0"/>
              <a:t>Цели Федерального закона </a:t>
            </a:r>
            <a:br>
              <a:rPr lang="ru-RU" altLang="ru-RU" sz="2800" dirty="0" smtClean="0"/>
            </a:br>
            <a:r>
              <a:rPr lang="ru-RU" altLang="ru-RU" sz="2800" dirty="0" smtClean="0"/>
              <a:t>от 23.06.2014 </a:t>
            </a:r>
            <a:r>
              <a:rPr lang="ru-RU" altLang="ru-RU" sz="2800" dirty="0"/>
              <a:t>№ </a:t>
            </a:r>
            <a:r>
              <a:rPr lang="ru-RU" altLang="ru-RU" sz="2800" dirty="0" smtClean="0"/>
              <a:t>171-ФЗ</a:t>
            </a:r>
            <a:endParaRPr lang="ru-RU" altLang="ru-RU" sz="2800" b="1" dirty="0" smtClean="0"/>
          </a:p>
        </p:txBody>
      </p:sp>
      <p:sp>
        <p:nvSpPr>
          <p:cNvPr id="5123" name="Объект 2"/>
          <p:cNvSpPr>
            <a:spLocks noGrp="1"/>
          </p:cNvSpPr>
          <p:nvPr>
            <p:ph idx="4294967295"/>
          </p:nvPr>
        </p:nvSpPr>
        <p:spPr>
          <a:xfrm>
            <a:off x="416496" y="1268761"/>
            <a:ext cx="9001000" cy="5113464"/>
          </a:xfrm>
        </p:spPr>
        <p:txBody>
          <a:bodyPr>
            <a:normAutofit/>
          </a:bodyPr>
          <a:lstStyle/>
          <a:p>
            <a:pPr algn="just" eaLnBrk="1" hangingPunct="1"/>
            <a:endParaRPr lang="ru-RU" altLang="ru-RU" sz="2000" dirty="0" smtClean="0"/>
          </a:p>
          <a:p>
            <a:pPr algn="just" eaLnBrk="1" hangingPunct="1"/>
            <a:r>
              <a:rPr lang="ru-RU" altLang="ru-RU" sz="2000" dirty="0" smtClean="0"/>
              <a:t>Упрощение порядка предоставления земельных участков</a:t>
            </a:r>
          </a:p>
          <a:p>
            <a:pPr algn="just" eaLnBrk="1" hangingPunct="1"/>
            <a:r>
              <a:rPr lang="ru-RU" altLang="ru-RU" sz="2000" dirty="0" smtClean="0"/>
              <a:t>Вовлечение земельных участков в гражданский оборот  </a:t>
            </a:r>
          </a:p>
          <a:p>
            <a:pPr algn="just" eaLnBrk="1" hangingPunct="1"/>
            <a:r>
              <a:rPr lang="ru-RU" altLang="ru-RU" sz="2000" dirty="0" smtClean="0"/>
              <a:t>Установление взаимосвязи земельного законодательства с градостроительным законодательством</a:t>
            </a:r>
          </a:p>
          <a:p>
            <a:pPr algn="just"/>
            <a:r>
              <a:rPr lang="ru-RU" altLang="ru-RU" sz="2000" dirty="0" smtClean="0"/>
              <a:t>Установление запрета </a:t>
            </a:r>
            <a:r>
              <a:rPr lang="ru-RU" altLang="ru-RU" sz="2000" dirty="0"/>
              <a:t>на предоставление земельных </a:t>
            </a:r>
            <a:r>
              <a:rPr lang="ru-RU" altLang="ru-RU" sz="2000" dirty="0" smtClean="0"/>
              <a:t>участков </a:t>
            </a:r>
            <a:r>
              <a:rPr lang="ru-RU" altLang="ru-RU" sz="2000" dirty="0"/>
              <a:t>без проведения торгов, за исключением закрытого перечня случаев, указанных </a:t>
            </a:r>
            <a:r>
              <a:rPr lang="ru-RU" altLang="ru-RU" sz="2000" dirty="0" smtClean="0"/>
              <a:t>в законе</a:t>
            </a:r>
          </a:p>
          <a:p>
            <a:pPr algn="just"/>
            <a:r>
              <a:rPr lang="ru-RU" altLang="ru-RU" sz="2000" dirty="0" smtClean="0"/>
              <a:t>Установление обязанности </a:t>
            </a:r>
            <a:r>
              <a:rPr lang="ru-RU" altLang="ru-RU" sz="2000" dirty="0"/>
              <a:t>органов государственной власти и органов местного самоуправления выставлять свободные земельные участки на торги по заявлениям граждан и юридических </a:t>
            </a:r>
            <a:r>
              <a:rPr lang="ru-RU" altLang="ru-RU" sz="2000" dirty="0" smtClean="0"/>
              <a:t>лиц</a:t>
            </a:r>
          </a:p>
          <a:p>
            <a:pPr algn="just"/>
            <a:r>
              <a:rPr lang="ru-RU" altLang="ru-RU" sz="1200" dirty="0" smtClean="0"/>
              <a:t>         В целях реализации федерального закона требуется принять:</a:t>
            </a:r>
          </a:p>
          <a:p>
            <a:pPr algn="just"/>
            <a:r>
              <a:rPr lang="ru-RU" altLang="ru-RU" sz="1200" dirty="0" smtClean="0"/>
              <a:t>         15 постановлений Правительства РФ</a:t>
            </a:r>
          </a:p>
          <a:p>
            <a:pPr algn="just"/>
            <a:r>
              <a:rPr lang="ru-RU" altLang="ru-RU" sz="1200" dirty="0" smtClean="0"/>
              <a:t>         11 других НПА</a:t>
            </a:r>
          </a:p>
        </p:txBody>
      </p:sp>
    </p:spTree>
    <p:extLst>
      <p:ext uri="{BB962C8B-B14F-4D97-AF65-F5344CB8AC3E}">
        <p14:creationId xmlns:p14="http://schemas.microsoft.com/office/powerpoint/2010/main" val="63560523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Прямая соединительная линия 17"/>
          <p:cNvCxnSpPr/>
          <p:nvPr/>
        </p:nvCxnSpPr>
        <p:spPr>
          <a:xfrm>
            <a:off x="1910662" y="3933056"/>
            <a:ext cx="780086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Заголовок 3"/>
          <p:cNvSpPr>
            <a:spLocks noGrp="1"/>
          </p:cNvSpPr>
          <p:nvPr>
            <p:ph type="title"/>
          </p:nvPr>
        </p:nvSpPr>
        <p:spPr>
          <a:xfrm>
            <a:off x="194472" y="260648"/>
            <a:ext cx="9511650" cy="6084676"/>
          </a:xfrm>
        </p:spPr>
        <p:txBody>
          <a:bodyPr>
            <a:normAutofit/>
          </a:bodyPr>
          <a:lstStyle/>
          <a:p>
            <a:pPr algn="r"/>
            <a:r>
              <a:rPr lang="ru-RU" sz="2700" b="1" dirty="0" smtClean="0"/>
              <a:t>Проект федерального закона </a:t>
            </a:r>
            <a:r>
              <a:rPr lang="ru-RU" sz="2700" b="1" dirty="0"/>
              <a:t/>
            </a:r>
            <a:br>
              <a:rPr lang="ru-RU" sz="2700" b="1" dirty="0"/>
            </a:br>
            <a:r>
              <a:rPr lang="ru-RU" sz="2700" b="1" dirty="0"/>
              <a:t>«О внесении изменений в Градостроительный кодекс Российской </a:t>
            </a:r>
            <a:r>
              <a:rPr lang="ru-RU" sz="2700" b="1" dirty="0" smtClean="0"/>
              <a:t>Федерации </a:t>
            </a:r>
            <a:r>
              <a:rPr lang="ru-RU" sz="2700" b="1" dirty="0"/>
              <a:t>и отдельные законодательные акты </a:t>
            </a:r>
            <a:r>
              <a:rPr lang="ru-RU" sz="2700" b="1" dirty="0" smtClean="0"/>
              <a:t>Российской </a:t>
            </a:r>
            <a:r>
              <a:rPr lang="ru-RU" sz="2700" b="1" dirty="0"/>
              <a:t>Федерации в части законодательного регулирования развития застроенных территорий»</a:t>
            </a:r>
            <a:br>
              <a:rPr lang="ru-RU" sz="2700" b="1" dirty="0"/>
            </a:br>
            <a:r>
              <a:rPr lang="ru-RU" sz="3200" b="1" dirty="0" smtClean="0"/>
              <a:t/>
            </a:r>
            <a:br>
              <a:rPr lang="ru-RU" sz="3200" b="1" dirty="0" smtClean="0"/>
            </a:br>
            <a:r>
              <a:rPr lang="ru-RU" sz="1600" dirty="0" smtClean="0"/>
              <a:t> </a:t>
            </a:r>
            <a:br>
              <a:rPr lang="ru-RU" sz="1600" dirty="0" smtClean="0"/>
            </a:br>
            <a:r>
              <a:rPr lang="ru-RU" sz="2300" dirty="0" smtClean="0"/>
              <a:t/>
            </a:r>
            <a:br>
              <a:rPr lang="ru-RU" sz="2300" dirty="0" smtClean="0"/>
            </a:br>
            <a:endParaRPr lang="ru-RU" sz="2300" dirty="0"/>
          </a:p>
        </p:txBody>
      </p:sp>
    </p:spTree>
    <p:extLst>
      <p:ext uri="{BB962C8B-B14F-4D97-AF65-F5344CB8AC3E}">
        <p14:creationId xmlns:p14="http://schemas.microsoft.com/office/powerpoint/2010/main" val="10597246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498" y="116632"/>
            <a:ext cx="9177648" cy="759668"/>
          </a:xfrm>
        </p:spPr>
        <p:txBody>
          <a:bodyPr>
            <a:noAutofit/>
          </a:bodyPr>
          <a:lstStyle/>
          <a:p>
            <a:pPr algn="l"/>
            <a:r>
              <a:rPr lang="ru-RU" sz="2800" b="1" dirty="0" smtClean="0"/>
              <a:t/>
            </a:r>
            <a:br>
              <a:rPr lang="ru-RU" sz="2800" b="1" dirty="0" smtClean="0"/>
            </a:br>
            <a:r>
              <a:rPr lang="ru-RU" sz="2800" b="1" dirty="0" smtClean="0"/>
              <a:t>Основные задачи законопроекта</a:t>
            </a:r>
            <a:br>
              <a:rPr lang="ru-RU" sz="2800" b="1" dirty="0" smtClean="0"/>
            </a:br>
            <a:endParaRPr lang="ru-RU" sz="2800" b="1" dirty="0"/>
          </a:p>
        </p:txBody>
      </p:sp>
      <p:sp>
        <p:nvSpPr>
          <p:cNvPr id="3" name="Объект 2"/>
          <p:cNvSpPr>
            <a:spLocks noGrp="1"/>
          </p:cNvSpPr>
          <p:nvPr>
            <p:ph idx="1"/>
          </p:nvPr>
        </p:nvSpPr>
        <p:spPr>
          <a:xfrm>
            <a:off x="194471" y="836712"/>
            <a:ext cx="9361040" cy="5412804"/>
          </a:xfrm>
        </p:spPr>
        <p:txBody>
          <a:bodyPr>
            <a:noAutofit/>
          </a:bodyPr>
          <a:lstStyle/>
          <a:p>
            <a:pPr algn="just"/>
            <a:r>
              <a:rPr lang="ru-RU" sz="1800" dirty="0"/>
              <a:t>расширение оснований для принятия решения о развитии застроенной территории и законодательное регулирование развития застроенных территорий, в границах которых расположены </a:t>
            </a:r>
            <a:r>
              <a:rPr lang="ru-RU" sz="1800" b="1" dirty="0"/>
              <a:t>земельные участки, предоставленные для ведения личного подсобного хозяйства, огородничества, садоводства, дачного хозяйства, индивидуального жилищного или индивидуального гаражного строительства</a:t>
            </a:r>
            <a:r>
              <a:rPr lang="ru-RU" sz="1800" dirty="0"/>
              <a:t>, </a:t>
            </a:r>
            <a:r>
              <a:rPr lang="ru-RU" sz="1800" b="1" dirty="0">
                <a:solidFill>
                  <a:srgbClr val="FF0000"/>
                </a:solidFill>
              </a:rPr>
              <a:t>если такие виды разрешенного использования земельных участков не соответствуют градостроительному регламенту</a:t>
            </a:r>
            <a:r>
              <a:rPr lang="ru-RU" sz="1800" dirty="0"/>
              <a:t> и </a:t>
            </a:r>
            <a:r>
              <a:rPr lang="ru-RU" sz="1800" b="1" dirty="0">
                <a:solidFill>
                  <a:srgbClr val="FF0000"/>
                </a:solidFill>
              </a:rPr>
              <a:t>снос, реконструкция</a:t>
            </a:r>
            <a:r>
              <a:rPr lang="ru-RU" sz="1800" dirty="0"/>
              <a:t> расположенных на указанных земельных участках объектов капитального строительства и (или) временных построек </a:t>
            </a:r>
            <a:r>
              <a:rPr lang="ru-RU" sz="1800" b="1" dirty="0">
                <a:solidFill>
                  <a:srgbClr val="FF0000"/>
                </a:solidFill>
              </a:rPr>
              <a:t>планируется на основании муниципальных адресных программ</a:t>
            </a:r>
            <a:r>
              <a:rPr lang="ru-RU" sz="1800" dirty="0"/>
              <a:t>, утвержденных представительным органом местного самоуправления поселения, городского </a:t>
            </a:r>
            <a:r>
              <a:rPr lang="ru-RU" sz="1800" dirty="0" smtClean="0"/>
              <a:t>округа</a:t>
            </a:r>
            <a:endParaRPr lang="ru-RU" sz="1800" dirty="0"/>
          </a:p>
          <a:p>
            <a:pPr algn="just"/>
            <a:r>
              <a:rPr lang="ru-RU" sz="1800" dirty="0" smtClean="0"/>
              <a:t>совершенствование правового регулирования определения выкупной цены, определение мер по обеспечению жилищных прав граждан при переселении из жилых помещений в многоквартирных домах, признанных аварийными и подлежащими сносу или реконструкции, и введение новых механизмов переселения граждан из таких домов</a:t>
            </a:r>
          </a:p>
          <a:p>
            <a:pPr algn="just"/>
            <a:r>
              <a:rPr lang="ru-RU" sz="1800" dirty="0" smtClean="0"/>
              <a:t>уточнение прав и обязанностей сторон по договору о развитии застроенной территории, в том числе в части возможных форм предоставления поддержки застройщику, заключившему такой договор</a:t>
            </a:r>
            <a:endParaRPr lang="ru-RU" sz="1800" dirty="0"/>
          </a:p>
          <a:p>
            <a:endParaRPr lang="ru-RU" sz="1850" dirty="0"/>
          </a:p>
        </p:txBody>
      </p:sp>
    </p:spTree>
    <p:extLst>
      <p:ext uri="{BB962C8B-B14F-4D97-AF65-F5344CB8AC3E}">
        <p14:creationId xmlns:p14="http://schemas.microsoft.com/office/powerpoint/2010/main" val="2323852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463" y="116632"/>
            <a:ext cx="9305443" cy="864096"/>
          </a:xfrm>
        </p:spPr>
        <p:txBody>
          <a:bodyPr>
            <a:noAutofit/>
          </a:bodyPr>
          <a:lstStyle/>
          <a:p>
            <a:pPr algn="l"/>
            <a:r>
              <a:rPr lang="ru-RU" sz="2400" b="1" dirty="0"/>
              <a:t>Обеспечение развития застроенных территорий, занятых </a:t>
            </a:r>
            <a:r>
              <a:rPr lang="ru-RU" sz="2400" b="1" dirty="0" smtClean="0"/>
              <a:t>индивидуальными </a:t>
            </a:r>
            <a:r>
              <a:rPr lang="ru-RU" sz="2400" b="1" dirty="0"/>
              <a:t>жилыми домами, </a:t>
            </a:r>
            <a:r>
              <a:rPr lang="ru-RU" sz="2400" b="1" dirty="0" smtClean="0"/>
              <a:t>гаражами</a:t>
            </a:r>
            <a:r>
              <a:rPr lang="ru-RU" sz="2400" b="1" dirty="0"/>
              <a:t>, </a:t>
            </a:r>
            <a:r>
              <a:rPr lang="ru-RU" sz="2400" b="1" dirty="0" smtClean="0"/>
              <a:t>дачами</a:t>
            </a:r>
            <a:endParaRPr lang="ru-RU" sz="2400" b="1" dirty="0"/>
          </a:p>
        </p:txBody>
      </p:sp>
      <p:sp>
        <p:nvSpPr>
          <p:cNvPr id="3" name="Объект 2"/>
          <p:cNvSpPr>
            <a:spLocks noGrp="1"/>
          </p:cNvSpPr>
          <p:nvPr>
            <p:ph idx="1"/>
          </p:nvPr>
        </p:nvSpPr>
        <p:spPr>
          <a:xfrm>
            <a:off x="350489" y="980728"/>
            <a:ext cx="9283031" cy="5760640"/>
          </a:xfrm>
        </p:spPr>
        <p:txBody>
          <a:bodyPr>
            <a:noAutofit/>
          </a:bodyPr>
          <a:lstStyle/>
          <a:p>
            <a:pPr algn="just"/>
            <a:r>
              <a:rPr lang="ru-RU" sz="1700" dirty="0" smtClean="0"/>
              <a:t>Предлагается расширить перечень условий для принятия </a:t>
            </a:r>
            <a:r>
              <a:rPr lang="ru-RU" sz="1700" dirty="0"/>
              <a:t>решения о </a:t>
            </a:r>
            <a:r>
              <a:rPr lang="ru-RU" sz="1700" dirty="0" smtClean="0"/>
              <a:t>РЗТ, </a:t>
            </a:r>
            <a:r>
              <a:rPr lang="ru-RU" sz="1700" dirty="0"/>
              <a:t>если выполнено одно или несколько из следующих условий: </a:t>
            </a:r>
          </a:p>
          <a:p>
            <a:pPr marL="0" indent="0" algn="just">
              <a:buNone/>
            </a:pPr>
            <a:r>
              <a:rPr lang="ru-RU" sz="1700" dirty="0"/>
              <a:t>1) на такой территории расположены многоквартирные дома, признанные в установленном Правительством Российской Федерации порядке аварийными и подлежащими сносу </a:t>
            </a:r>
            <a:r>
              <a:rPr lang="ru-RU" sz="1700" i="1" dirty="0">
                <a:solidFill>
                  <a:srgbClr val="FF0000"/>
                </a:solidFill>
              </a:rPr>
              <a:t>или </a:t>
            </a:r>
            <a:r>
              <a:rPr lang="ru-RU" sz="1700" i="1" dirty="0" smtClean="0">
                <a:solidFill>
                  <a:srgbClr val="FF0000"/>
                </a:solidFill>
              </a:rPr>
              <a:t>реконструкции</a:t>
            </a:r>
            <a:endParaRPr lang="ru-RU" sz="1700" dirty="0"/>
          </a:p>
          <a:p>
            <a:pPr marL="0" indent="0" algn="just">
              <a:buNone/>
            </a:pPr>
            <a:r>
              <a:rPr lang="ru-RU" sz="1700" dirty="0"/>
              <a:t>2) на такой территории расположены многоквартирные дома, снос, реконструкция которых планируются на основании муниципальных адресных программ, утвержденных представительным органом местного самоуправления поселения, городского </a:t>
            </a:r>
            <a:r>
              <a:rPr lang="ru-RU" sz="1700" dirty="0" smtClean="0"/>
              <a:t>округа</a:t>
            </a:r>
            <a:endParaRPr lang="ru-RU" sz="1700" dirty="0"/>
          </a:p>
          <a:p>
            <a:pPr marL="0" indent="0" algn="just">
              <a:buNone/>
            </a:pPr>
            <a:r>
              <a:rPr lang="ru-RU" sz="1700" i="1" dirty="0">
                <a:solidFill>
                  <a:srgbClr val="FF0000"/>
                </a:solidFill>
              </a:rPr>
              <a:t>3) в границах такой территории расположены земельные участки, предоставленные для ведения личного подсобного хозяйства, огородничества, садоводства, дачного хозяйства, индивидуального жилищного или индивидуального гаражного строительства, если такие виды разрешенного использования земельных участков не соответствуют градостроительному регламенту и снос, реконструкция расположенных на указанных земельных участках объектов капитального строительства и (или) временных построек планируется на основании муниципальных адресных программ, утвержденных представительным органом местного самоуправления поселения, городского </a:t>
            </a:r>
            <a:r>
              <a:rPr lang="ru-RU" sz="1700" i="1" dirty="0" smtClean="0">
                <a:solidFill>
                  <a:srgbClr val="FF0000"/>
                </a:solidFill>
              </a:rPr>
              <a:t>округа</a:t>
            </a:r>
            <a:endParaRPr lang="ru-RU" sz="1700" dirty="0"/>
          </a:p>
        </p:txBody>
      </p:sp>
    </p:spTree>
    <p:extLst>
      <p:ext uri="{BB962C8B-B14F-4D97-AF65-F5344CB8AC3E}">
        <p14:creationId xmlns:p14="http://schemas.microsoft.com/office/powerpoint/2010/main" val="992510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454" y="0"/>
            <a:ext cx="9237618" cy="1268760"/>
          </a:xfrm>
        </p:spPr>
        <p:txBody>
          <a:bodyPr>
            <a:noAutofit/>
          </a:bodyPr>
          <a:lstStyle/>
          <a:p>
            <a:pPr algn="just"/>
            <a:r>
              <a:rPr lang="ru-RU" sz="2400" b="1" dirty="0"/>
              <a:t>Введение в </a:t>
            </a:r>
            <a:r>
              <a:rPr lang="ru-RU" sz="2400" b="1" dirty="0" smtClean="0"/>
              <a:t>законодательство </a:t>
            </a:r>
            <a:r>
              <a:rPr lang="ru-RU" sz="2400" b="1" dirty="0"/>
              <a:t>института </a:t>
            </a:r>
            <a:r>
              <a:rPr lang="ru-RU" sz="2400" b="1" dirty="0" smtClean="0"/>
              <a:t>определения</a:t>
            </a:r>
            <a:br>
              <a:rPr lang="ru-RU" sz="2400" b="1" dirty="0" smtClean="0"/>
            </a:br>
            <a:r>
              <a:rPr lang="ru-RU" sz="2400" b="1" dirty="0" smtClean="0"/>
              <a:t>особых </a:t>
            </a:r>
            <a:r>
              <a:rPr lang="ru-RU" sz="2400" b="1" dirty="0"/>
              <a:t>оснований </a:t>
            </a:r>
            <a:r>
              <a:rPr lang="ru-RU" sz="2400" b="1" dirty="0" smtClean="0"/>
              <a:t>для </a:t>
            </a:r>
            <a:r>
              <a:rPr lang="ru-RU" sz="2400" b="1" dirty="0"/>
              <a:t>прекращения прав </a:t>
            </a:r>
            <a:r>
              <a:rPr lang="ru-RU" sz="2400" b="1" dirty="0" smtClean="0"/>
              <a:t>на </a:t>
            </a:r>
            <a:r>
              <a:rPr lang="ru-RU" sz="2400" b="1" dirty="0"/>
              <a:t>недвижимое имущество в целях реализации проектов </a:t>
            </a:r>
            <a:r>
              <a:rPr lang="ru-RU" sz="2400" b="1" dirty="0" smtClean="0"/>
              <a:t>РЗТ </a:t>
            </a:r>
            <a:endParaRPr lang="ru-RU" sz="2400" b="1" dirty="0"/>
          </a:p>
        </p:txBody>
      </p:sp>
      <p:sp>
        <p:nvSpPr>
          <p:cNvPr id="3" name="Объект 2"/>
          <p:cNvSpPr>
            <a:spLocks noGrp="1"/>
          </p:cNvSpPr>
          <p:nvPr>
            <p:ph idx="1"/>
          </p:nvPr>
        </p:nvSpPr>
        <p:spPr>
          <a:xfrm>
            <a:off x="194471" y="1484784"/>
            <a:ext cx="9595066" cy="5256584"/>
          </a:xfrm>
        </p:spPr>
        <p:txBody>
          <a:bodyPr>
            <a:noAutofit/>
          </a:bodyPr>
          <a:lstStyle/>
          <a:p>
            <a:pPr algn="just">
              <a:buFont typeface="Wingdings" panose="05000000000000000000" pitchFamily="2" charset="2"/>
              <a:buChar char="Ø"/>
            </a:pPr>
            <a:r>
              <a:rPr lang="ru-RU" sz="2000" dirty="0"/>
              <a:t>Существенной новеллой законопроекта является введение в Градостроительном кодексе </a:t>
            </a:r>
            <a:r>
              <a:rPr lang="ru-RU" sz="2000" dirty="0" smtClean="0"/>
              <a:t>РФ (</a:t>
            </a:r>
            <a:r>
              <a:rPr lang="ru-RU" sz="2000" dirty="0"/>
              <a:t>с внесением соответствующей поправки в пункт 2 статьи 1811 части первой Гражданского кодекса </a:t>
            </a:r>
            <a:r>
              <a:rPr lang="ru-RU" sz="2000" dirty="0" smtClean="0"/>
              <a:t>РФ) </a:t>
            </a:r>
            <a:r>
              <a:rPr lang="ru-RU" sz="2000" b="1" dirty="0"/>
              <a:t>института собраний собственников </a:t>
            </a:r>
            <a:r>
              <a:rPr lang="ru-RU" sz="2000" b="1" dirty="0" smtClean="0"/>
              <a:t>определённых </a:t>
            </a:r>
            <a:r>
              <a:rPr lang="ru-RU" sz="2000" b="1" dirty="0"/>
              <a:t>видов объектов недвижимости, расположенных на подлежащей развитию застроенной территории</a:t>
            </a:r>
            <a:r>
              <a:rPr lang="ru-RU" sz="2000" dirty="0"/>
              <a:t>, </a:t>
            </a:r>
            <a:r>
              <a:rPr lang="ru-RU" sz="2000" b="1" dirty="0">
                <a:solidFill>
                  <a:srgbClr val="FF0000"/>
                </a:solidFill>
              </a:rPr>
              <a:t>проводимых с целью принятия такими собственниками решения о продаже указанных объектов недвижимости по единой цене выкупа лицу</a:t>
            </a:r>
            <a:r>
              <a:rPr lang="ru-RU" sz="2000" dirty="0"/>
              <a:t>, с которым заключен договор  о развитии застроенной территории. </a:t>
            </a:r>
            <a:endParaRPr lang="ru-RU" sz="2000" dirty="0" smtClean="0"/>
          </a:p>
          <a:p>
            <a:pPr algn="just">
              <a:buFont typeface="Wingdings" panose="05000000000000000000" pitchFamily="2" charset="2"/>
              <a:buChar char="Ø"/>
            </a:pPr>
            <a:r>
              <a:rPr lang="ru-RU" sz="2000" dirty="0" smtClean="0"/>
              <a:t>Данный </a:t>
            </a:r>
            <a:r>
              <a:rPr lang="ru-RU" sz="2000" dirty="0"/>
              <a:t>институт призван усовершенствовать порядок взаимодействия лица, заключившего договор о развитии застроенной территории, и собственников недвижимого имущества, расположенного на такой территориях, на основе взаимного </a:t>
            </a:r>
            <a:r>
              <a:rPr lang="ru-RU" sz="2000" dirty="0" smtClean="0"/>
              <a:t>уч</a:t>
            </a:r>
            <a:r>
              <a:rPr lang="ru-RU" sz="2000" dirty="0"/>
              <a:t>ё</a:t>
            </a:r>
            <a:r>
              <a:rPr lang="ru-RU" sz="2000" dirty="0" smtClean="0"/>
              <a:t>та </a:t>
            </a:r>
            <a:r>
              <a:rPr lang="ru-RU" sz="2000" dirty="0"/>
              <a:t>интересов. </a:t>
            </a:r>
          </a:p>
        </p:txBody>
      </p:sp>
    </p:spTree>
    <p:extLst>
      <p:ext uri="{BB962C8B-B14F-4D97-AF65-F5344CB8AC3E}">
        <p14:creationId xmlns:p14="http://schemas.microsoft.com/office/powerpoint/2010/main" val="555316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596" y="-99392"/>
            <a:ext cx="9810131" cy="1008112"/>
          </a:xfrm>
        </p:spPr>
        <p:txBody>
          <a:bodyPr>
            <a:noAutofit/>
          </a:bodyPr>
          <a:lstStyle/>
          <a:p>
            <a:pPr algn="l"/>
            <a:r>
              <a:rPr lang="ru-RU" sz="2400" b="1" dirty="0" smtClean="0"/>
              <a:t>Порядок проведения собраний собственников объектов недвижимости в границах территории, подлежащей развити</a:t>
            </a:r>
            <a:r>
              <a:rPr lang="ru-RU" sz="2400" b="1" dirty="0"/>
              <a:t>ю</a:t>
            </a:r>
          </a:p>
        </p:txBody>
      </p:sp>
      <p:sp>
        <p:nvSpPr>
          <p:cNvPr id="3" name="Объект 2"/>
          <p:cNvSpPr>
            <a:spLocks noGrp="1"/>
          </p:cNvSpPr>
          <p:nvPr>
            <p:ph idx="1"/>
          </p:nvPr>
        </p:nvSpPr>
        <p:spPr>
          <a:xfrm>
            <a:off x="116463" y="898426"/>
            <a:ext cx="9517057" cy="5959574"/>
          </a:xfrm>
        </p:spPr>
        <p:txBody>
          <a:bodyPr>
            <a:normAutofit fontScale="85000" lnSpcReduction="10000"/>
          </a:bodyPr>
          <a:lstStyle/>
          <a:p>
            <a:pPr algn="just">
              <a:buFont typeface="Wingdings" panose="05000000000000000000" pitchFamily="2" charset="2"/>
              <a:buChar char="Ø"/>
            </a:pPr>
            <a:r>
              <a:rPr lang="ru-RU" sz="2000" dirty="0" smtClean="0"/>
              <a:t>Созываются </a:t>
            </a:r>
            <a:r>
              <a:rPr lang="ru-RU" sz="2000" dirty="0"/>
              <a:t>органом местного самоуправления, принявшим решение о развитии застроенной территории, </a:t>
            </a:r>
            <a:r>
              <a:rPr lang="ru-RU" sz="2000" dirty="0" smtClean="0"/>
              <a:t>отдельно по трем группам объектов: МКД, дачи, гаражи</a:t>
            </a:r>
          </a:p>
          <a:p>
            <a:pPr algn="just">
              <a:buFont typeface="Wingdings" panose="05000000000000000000" pitchFamily="2" charset="2"/>
              <a:buChar char="Ø"/>
            </a:pPr>
            <a:r>
              <a:rPr lang="ru-RU" sz="2000" dirty="0" smtClean="0"/>
              <a:t>Повестка </a:t>
            </a:r>
            <a:r>
              <a:rPr lang="ru-RU" sz="2000" dirty="0"/>
              <a:t>дня собрания: о продаже объектов недвижимости по единой цене выкупа лицу, с которым органом местного самоуправления заключен договор о развитии застроенной территории, с указанием  выносимых на голосование единых цен выкупа объектов недвижимости, предложенных в рамках поступивших предложений по концепции развития застроенной </a:t>
            </a:r>
            <a:r>
              <a:rPr lang="ru-RU" sz="2000" dirty="0" smtClean="0"/>
              <a:t>территории</a:t>
            </a:r>
          </a:p>
          <a:p>
            <a:pPr algn="just">
              <a:buFont typeface="Wingdings" panose="05000000000000000000" pitchFamily="2" charset="2"/>
              <a:buChar char="Ø"/>
            </a:pPr>
            <a:r>
              <a:rPr lang="ru-RU" sz="2000" dirty="0"/>
              <a:t>Собрание собственников объектов недвижимости </a:t>
            </a:r>
            <a:r>
              <a:rPr lang="ru-RU" sz="2000" b="1" dirty="0">
                <a:solidFill>
                  <a:srgbClr val="FF0000"/>
                </a:solidFill>
              </a:rPr>
              <a:t>правомочно (имеет кворум), </a:t>
            </a:r>
            <a:r>
              <a:rPr lang="ru-RU" sz="2000" dirty="0"/>
              <a:t>если в нем приняли участие собственники объектов недвижимости, </a:t>
            </a:r>
            <a:r>
              <a:rPr lang="ru-RU" sz="2000" b="1" dirty="0">
                <a:solidFill>
                  <a:srgbClr val="FF0000"/>
                </a:solidFill>
              </a:rPr>
              <a:t>обладающие более чем восьмьюдесятью процентами голосов от общего числа </a:t>
            </a:r>
            <a:r>
              <a:rPr lang="ru-RU" sz="2000" b="1" dirty="0" smtClean="0">
                <a:solidFill>
                  <a:srgbClr val="FF0000"/>
                </a:solidFill>
              </a:rPr>
              <a:t>голосов </a:t>
            </a:r>
            <a:r>
              <a:rPr lang="ru-RU" sz="2000" dirty="0" smtClean="0"/>
              <a:t>(если иное не установлено НПА субъекта РФ)</a:t>
            </a:r>
          </a:p>
          <a:p>
            <a:pPr algn="just">
              <a:buFont typeface="Wingdings" panose="05000000000000000000" pitchFamily="2" charset="2"/>
              <a:buChar char="Ø"/>
            </a:pPr>
            <a:r>
              <a:rPr lang="ru-RU" sz="2000" dirty="0" smtClean="0"/>
              <a:t>Количество голосов каждого собственника определяется пропорционально общей площади жилых или нежилых помещений, площади земельного участка собственника (отдельно по соответствующим трем группам объектов)</a:t>
            </a:r>
          </a:p>
          <a:p>
            <a:pPr algn="just">
              <a:buFont typeface="Wingdings" panose="05000000000000000000" pitchFamily="2" charset="2"/>
              <a:buChar char="Ø"/>
            </a:pPr>
            <a:r>
              <a:rPr lang="ru-RU" sz="2000" dirty="0"/>
              <a:t>Принятым считается решение собрания собственников объектов недвижимости о продаже объектов недвижимости по единой цене </a:t>
            </a:r>
            <a:r>
              <a:rPr lang="ru-RU" sz="2000" dirty="0" smtClean="0"/>
              <a:t>выкупа, предложенной в рамках  поступившего предложения по концепции развития застроенной территории, лицу, с которым органом местного самоуправления заключен договор о развитии застроенной территории, </a:t>
            </a:r>
            <a:r>
              <a:rPr lang="ru-RU" sz="2000" dirty="0"/>
              <a:t>за которое проголосовало </a:t>
            </a:r>
            <a:r>
              <a:rPr lang="ru-RU" sz="2000" b="1" dirty="0">
                <a:solidFill>
                  <a:srgbClr val="FF0000"/>
                </a:solidFill>
              </a:rPr>
              <a:t>не менее семидесяти пяти процентов </a:t>
            </a:r>
            <a:r>
              <a:rPr lang="ru-RU" sz="2000" dirty="0"/>
              <a:t>от общего числа голосов собственников объектов недвижимости, если требование о большем числе голосов не установлено </a:t>
            </a:r>
            <a:r>
              <a:rPr lang="ru-RU" sz="2000" dirty="0" smtClean="0"/>
              <a:t>НПА субъекта РФ</a:t>
            </a:r>
          </a:p>
          <a:p>
            <a:pPr algn="just">
              <a:buFont typeface="Wingdings" panose="05000000000000000000" pitchFamily="2" charset="2"/>
              <a:buChar char="Ø"/>
            </a:pPr>
            <a:endParaRPr lang="ru-RU" sz="2000" dirty="0" smtClean="0"/>
          </a:p>
          <a:p>
            <a:pPr>
              <a:buFont typeface="Wingdings" panose="05000000000000000000" pitchFamily="2" charset="2"/>
              <a:buChar char="Ø"/>
            </a:pPr>
            <a:endParaRPr lang="ru-RU" sz="2000" dirty="0"/>
          </a:p>
        </p:txBody>
      </p:sp>
    </p:spTree>
    <p:extLst>
      <p:ext uri="{BB962C8B-B14F-4D97-AF65-F5344CB8AC3E}">
        <p14:creationId xmlns:p14="http://schemas.microsoft.com/office/powerpoint/2010/main" val="16778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463" y="28600"/>
            <a:ext cx="9595066" cy="1296144"/>
          </a:xfrm>
        </p:spPr>
        <p:txBody>
          <a:bodyPr>
            <a:noAutofit/>
          </a:bodyPr>
          <a:lstStyle/>
          <a:p>
            <a:pPr algn="l"/>
            <a:r>
              <a:rPr lang="ru-RU" sz="2400" b="1" dirty="0"/>
              <a:t>Внедрение механизмов определения выкупной </a:t>
            </a:r>
            <a:r>
              <a:rPr lang="ru-RU" sz="2400" b="1" dirty="0" smtClean="0"/>
              <a:t>цены</a:t>
            </a:r>
            <a:br>
              <a:rPr lang="ru-RU" sz="2400" b="1" dirty="0" smtClean="0"/>
            </a:br>
            <a:r>
              <a:rPr lang="ru-RU" sz="2400" b="1" dirty="0" smtClean="0"/>
              <a:t>жилых </a:t>
            </a:r>
            <a:r>
              <a:rPr lang="ru-RU" sz="2400" b="1" dirty="0"/>
              <a:t>помещений в МКД, признанных аварийными и подлежащими сносу или реконструкции </a:t>
            </a:r>
          </a:p>
        </p:txBody>
      </p:sp>
      <p:sp>
        <p:nvSpPr>
          <p:cNvPr id="3" name="Объект 2"/>
          <p:cNvSpPr>
            <a:spLocks noGrp="1"/>
          </p:cNvSpPr>
          <p:nvPr>
            <p:ph idx="1"/>
          </p:nvPr>
        </p:nvSpPr>
        <p:spPr>
          <a:xfrm>
            <a:off x="154917" y="1484784"/>
            <a:ext cx="9400595" cy="5040560"/>
          </a:xfrm>
        </p:spPr>
        <p:txBody>
          <a:bodyPr>
            <a:noAutofit/>
          </a:bodyPr>
          <a:lstStyle/>
          <a:p>
            <a:pPr algn="just">
              <a:buFont typeface="Wingdings" pitchFamily="2" charset="2"/>
              <a:buChar char="Ø"/>
            </a:pPr>
            <a:r>
              <a:rPr lang="ru-RU" sz="2000" dirty="0" smtClean="0"/>
              <a:t>Предлагается дополнить Жилищный кодекс РФ статьей, в которой определить </a:t>
            </a:r>
            <a:r>
              <a:rPr lang="ru-RU" sz="2000" dirty="0" smtClean="0">
                <a:solidFill>
                  <a:srgbClr val="FF0000"/>
                </a:solidFill>
              </a:rPr>
              <a:t>меры обеспечения жилищных прав</a:t>
            </a:r>
            <a:r>
              <a:rPr lang="ru-RU" sz="2000" dirty="0" smtClean="0"/>
              <a:t> собственников единственного жилья в аварийный МКД, подлежащие сносу или реконструкции как предоставление:</a:t>
            </a:r>
          </a:p>
          <a:p>
            <a:pPr algn="just"/>
            <a:r>
              <a:rPr lang="ru-RU" sz="2000" dirty="0" smtClean="0"/>
              <a:t>другого благоустроенного  жилого помещения в собственность</a:t>
            </a:r>
            <a:r>
              <a:rPr lang="ru-RU" sz="2000" dirty="0"/>
              <a:t> </a:t>
            </a:r>
            <a:r>
              <a:rPr lang="ru-RU" sz="2000" dirty="0" smtClean="0"/>
              <a:t>(не более 120% от учетной нормы) – если собственник не малоимущий</a:t>
            </a:r>
          </a:p>
          <a:p>
            <a:pPr algn="just"/>
            <a:r>
              <a:rPr lang="ru-RU" sz="2000" dirty="0" smtClean="0"/>
              <a:t>другого благоустроенного  жилого помещения на условиях договора найма жилого помещения жилищного фонда социального </a:t>
            </a:r>
            <a:r>
              <a:rPr lang="ru-RU" sz="2000" dirty="0"/>
              <a:t>использования – если собственник не </a:t>
            </a:r>
            <a:r>
              <a:rPr lang="ru-RU" sz="2000" dirty="0" smtClean="0"/>
              <a:t>малоимущий</a:t>
            </a:r>
          </a:p>
          <a:p>
            <a:pPr algn="just"/>
            <a:r>
              <a:rPr lang="ru-RU" sz="2000" dirty="0"/>
              <a:t>другое благоустроенное жилое помещение муниципального жилищного фонда по договору социального найма </a:t>
            </a:r>
            <a:r>
              <a:rPr lang="ru-RU" sz="2000" dirty="0" smtClean="0"/>
              <a:t>– если собственник малоимущий</a:t>
            </a:r>
          </a:p>
          <a:p>
            <a:pPr algn="just"/>
            <a:r>
              <a:rPr lang="ru-RU" sz="2000" dirty="0"/>
              <a:t>компенсации за утрату жилого помещения (социальной выплаты на приобретение иного жилого помещения), размер которой определяется в порядке, установленном Правительством </a:t>
            </a:r>
            <a:r>
              <a:rPr lang="ru-RU" sz="2000" dirty="0" smtClean="0"/>
              <a:t>РФ</a:t>
            </a:r>
            <a:endParaRPr lang="ru-RU" sz="2000" dirty="0"/>
          </a:p>
        </p:txBody>
      </p:sp>
    </p:spTree>
    <p:extLst>
      <p:ext uri="{BB962C8B-B14F-4D97-AF65-F5344CB8AC3E}">
        <p14:creationId xmlns:p14="http://schemas.microsoft.com/office/powerpoint/2010/main" val="27727838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472" y="116632"/>
            <a:ext cx="9226547" cy="648072"/>
          </a:xfrm>
        </p:spPr>
        <p:txBody>
          <a:bodyPr>
            <a:noAutofit/>
          </a:bodyPr>
          <a:lstStyle/>
          <a:p>
            <a:pPr algn="l"/>
            <a:r>
              <a:rPr lang="ru-RU" sz="2400" b="1" dirty="0"/>
              <a:t>Другие </a:t>
            </a:r>
            <a:r>
              <a:rPr lang="ru-RU" sz="2400" b="1" dirty="0" smtClean="0"/>
              <a:t>законодательные изменения </a:t>
            </a:r>
            <a:endParaRPr lang="ru-RU" sz="2400" b="1" dirty="0"/>
          </a:p>
        </p:txBody>
      </p:sp>
      <p:sp>
        <p:nvSpPr>
          <p:cNvPr id="3" name="Объект 2"/>
          <p:cNvSpPr>
            <a:spLocks noGrp="1"/>
          </p:cNvSpPr>
          <p:nvPr>
            <p:ph idx="1"/>
          </p:nvPr>
        </p:nvSpPr>
        <p:spPr>
          <a:xfrm>
            <a:off x="200472" y="836712"/>
            <a:ext cx="9361040" cy="5544616"/>
          </a:xfrm>
        </p:spPr>
        <p:txBody>
          <a:bodyPr>
            <a:normAutofit fontScale="70000" lnSpcReduction="20000"/>
          </a:bodyPr>
          <a:lstStyle/>
          <a:p>
            <a:pPr algn="just">
              <a:buFont typeface="Wingdings" pitchFamily="2" charset="2"/>
              <a:buChar char="Ø"/>
            </a:pPr>
            <a:r>
              <a:rPr lang="ru-RU" sz="2600" b="1" dirty="0" smtClean="0"/>
              <a:t>Градостроительный кодекс РФ </a:t>
            </a:r>
            <a:r>
              <a:rPr lang="ru-RU" sz="2600" dirty="0" smtClean="0"/>
              <a:t>:</a:t>
            </a:r>
          </a:p>
          <a:p>
            <a:pPr algn="just"/>
            <a:r>
              <a:rPr lang="ru-RU" sz="2600" dirty="0" smtClean="0"/>
              <a:t>установление квалификационных требований к </a:t>
            </a:r>
            <a:r>
              <a:rPr lang="ru-RU" sz="2600" dirty="0"/>
              <a:t>лицам, участвующим в аукционе на право заключения договора о развитии застроенной </a:t>
            </a:r>
            <a:r>
              <a:rPr lang="ru-RU" sz="2600" dirty="0" smtClean="0"/>
              <a:t>территории</a:t>
            </a:r>
          </a:p>
          <a:p>
            <a:pPr algn="just"/>
            <a:r>
              <a:rPr lang="ru-RU" sz="2600" dirty="0" smtClean="0"/>
              <a:t>регламентация </a:t>
            </a:r>
            <a:r>
              <a:rPr lang="ru-RU" sz="2600" dirty="0"/>
              <a:t>в договоре о развитии застроенной территории механизма обеспечения подключения (технологического присоединения) к сетям инженерно-технического обеспечения построенных объектов капитального </a:t>
            </a:r>
            <a:r>
              <a:rPr lang="ru-RU" sz="2600" dirty="0" smtClean="0"/>
              <a:t>строительства</a:t>
            </a:r>
          </a:p>
          <a:p>
            <a:pPr algn="just"/>
            <a:r>
              <a:rPr lang="ru-RU" sz="2600" dirty="0" smtClean="0"/>
              <a:t>возможность </a:t>
            </a:r>
            <a:r>
              <a:rPr lang="ru-RU" sz="2600" dirty="0"/>
              <a:t>передачи лицом, заключившим договор о развитии застроенной территории с органом местного самоуправления, построенных им объектов коммунальной, транспортной, социальной инфраструктур в государственную или муниципальную собственность либо передачи сетей инженерно-технического обеспечения в собственность организаций, осуществляющих эксплуатацию таких сетей, в том числе передача таких объектов на безвозмездных условиях или на основании возмездных договоров без проведения торгов в соответствии с законодательством о контрактной системе в сфере закупок товаров, работ, услуг для обеспечения государственных и муниципальных </a:t>
            </a:r>
            <a:r>
              <a:rPr lang="ru-RU" sz="2600" dirty="0" smtClean="0"/>
              <a:t>нужд</a:t>
            </a:r>
            <a:endParaRPr lang="ru-RU" sz="2600" dirty="0"/>
          </a:p>
          <a:p>
            <a:pPr algn="just"/>
            <a:r>
              <a:rPr lang="ru-RU" sz="2600" dirty="0"/>
              <a:t>возможность поэтапного оформления лицом, заключившим с органом местного самоуправления договор о развитии застроенной территории, прав на земельные участки, образованные в границах застроенной территории, по мере расселения части многоквартирных </a:t>
            </a:r>
            <a:r>
              <a:rPr lang="ru-RU" sz="2600" dirty="0" smtClean="0"/>
              <a:t>домов</a:t>
            </a:r>
          </a:p>
          <a:p>
            <a:endParaRPr lang="ru-RU" dirty="0" smtClean="0"/>
          </a:p>
          <a:p>
            <a:endParaRPr lang="ru-RU" dirty="0" smtClean="0"/>
          </a:p>
          <a:p>
            <a:endParaRPr lang="ru-RU" dirty="0" smtClean="0"/>
          </a:p>
          <a:p>
            <a:endParaRPr lang="ru-RU" dirty="0" smtClean="0"/>
          </a:p>
          <a:p>
            <a:endParaRPr lang="ru-RU" dirty="0" smtClean="0"/>
          </a:p>
        </p:txBody>
      </p:sp>
    </p:spTree>
    <p:extLst>
      <p:ext uri="{BB962C8B-B14F-4D97-AF65-F5344CB8AC3E}">
        <p14:creationId xmlns:p14="http://schemas.microsoft.com/office/powerpoint/2010/main" val="16062041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472" y="116632"/>
            <a:ext cx="9226547" cy="648072"/>
          </a:xfrm>
        </p:spPr>
        <p:txBody>
          <a:bodyPr>
            <a:noAutofit/>
          </a:bodyPr>
          <a:lstStyle/>
          <a:p>
            <a:pPr algn="l"/>
            <a:r>
              <a:rPr lang="ru-RU" sz="2700" b="1" dirty="0"/>
              <a:t>Другие </a:t>
            </a:r>
            <a:r>
              <a:rPr lang="ru-RU" sz="2700" b="1" dirty="0" smtClean="0"/>
              <a:t>законодательные изменения</a:t>
            </a:r>
            <a:endParaRPr lang="ru-RU" sz="2700" b="1" dirty="0"/>
          </a:p>
        </p:txBody>
      </p:sp>
      <p:sp>
        <p:nvSpPr>
          <p:cNvPr id="3" name="Объект 2"/>
          <p:cNvSpPr>
            <a:spLocks noGrp="1"/>
          </p:cNvSpPr>
          <p:nvPr>
            <p:ph idx="1"/>
          </p:nvPr>
        </p:nvSpPr>
        <p:spPr>
          <a:xfrm>
            <a:off x="200472" y="836712"/>
            <a:ext cx="9283031" cy="5544616"/>
          </a:xfrm>
        </p:spPr>
        <p:txBody>
          <a:bodyPr>
            <a:noAutofit/>
          </a:bodyPr>
          <a:lstStyle/>
          <a:p>
            <a:pPr algn="just">
              <a:buFont typeface="Wingdings" pitchFamily="2" charset="2"/>
              <a:buChar char="Ø"/>
            </a:pPr>
            <a:r>
              <a:rPr lang="ru-RU" sz="1900" b="1" dirty="0" smtClean="0"/>
              <a:t>Земельный кодекс РФ</a:t>
            </a:r>
            <a:r>
              <a:rPr lang="ru-RU" sz="1900" dirty="0" smtClean="0"/>
              <a:t>  -  установление возможности </a:t>
            </a:r>
            <a:r>
              <a:rPr lang="ru-RU" sz="1900" dirty="0"/>
              <a:t>предоставления для жилищного строительства лицу, с которым органом местного самоуправления заключен договор о </a:t>
            </a:r>
            <a:r>
              <a:rPr lang="ru-RU" sz="1900" dirty="0" smtClean="0"/>
              <a:t>РЗТ, </a:t>
            </a:r>
            <a:r>
              <a:rPr lang="ru-RU" sz="1900" dirty="0"/>
              <a:t>земельного участка или земельных участков, расположенных за границами застроенной территории, в отношении которой принято решение о </a:t>
            </a:r>
            <a:r>
              <a:rPr lang="ru-RU" sz="1900" dirty="0" smtClean="0"/>
              <a:t>развитии</a:t>
            </a:r>
            <a:endParaRPr lang="ru-RU" sz="1900" dirty="0"/>
          </a:p>
          <a:p>
            <a:pPr algn="just">
              <a:buFont typeface="Wingdings" pitchFamily="2" charset="2"/>
              <a:buChar char="Ø"/>
            </a:pPr>
            <a:r>
              <a:rPr lang="ru-RU" sz="1900" b="1" dirty="0" smtClean="0"/>
              <a:t>Федеральный </a:t>
            </a:r>
            <a:r>
              <a:rPr lang="ru-RU" sz="1900" b="1" dirty="0"/>
              <a:t>закон </a:t>
            </a:r>
            <a:r>
              <a:rPr lang="ru-RU" sz="1900" b="1" dirty="0" smtClean="0"/>
              <a:t>«</a:t>
            </a:r>
            <a:r>
              <a:rPr lang="ru-RU" sz="1900" b="1" dirty="0"/>
              <a:t>О государственном кадастре недвижимости</a:t>
            </a:r>
            <a:r>
              <a:rPr lang="ru-RU" sz="1900" b="1" dirty="0" smtClean="0"/>
              <a:t>»</a:t>
            </a:r>
            <a:r>
              <a:rPr lang="ru-RU" sz="1900" dirty="0" smtClean="0"/>
              <a:t> - о недопущении приостановления или отказа в кадастровом учете </a:t>
            </a:r>
            <a:r>
              <a:rPr lang="ru-RU" sz="1900" dirty="0"/>
              <a:t>жилых домов, жилых помещений в жилых домах и многоквартирных домах, подлежащих сносу, реконструкции в соответствии с договором о развитии застроенной территории, в случае выявленных самовольных перепланировки, переустройства указанных жилых домов, жилых </a:t>
            </a:r>
            <a:r>
              <a:rPr lang="ru-RU" sz="1900" dirty="0" smtClean="0"/>
              <a:t>помещений</a:t>
            </a:r>
          </a:p>
          <a:p>
            <a:pPr lvl="0" algn="just">
              <a:buFont typeface="Wingdings" pitchFamily="2" charset="2"/>
              <a:buChar char="Ø"/>
            </a:pPr>
            <a:r>
              <a:rPr lang="ru-RU" sz="1900" b="1" dirty="0">
                <a:solidFill>
                  <a:prstClr val="black"/>
                </a:solidFill>
              </a:rPr>
              <a:t>Федеральный закон «О государственной регистрации прав на недвижимое имущество и сделок с ним» </a:t>
            </a:r>
            <a:r>
              <a:rPr lang="ru-RU" sz="1900" dirty="0">
                <a:solidFill>
                  <a:prstClr val="black"/>
                </a:solidFill>
              </a:rPr>
              <a:t>- установление особенностей государственной регистрации ограничения (обременения) прав собственности граждан и юридических лиц на объекты недвижимости, расположенные на территории, в отношении которой принято решение о развитии, на основании решения собрания собственников объектов недвижимости </a:t>
            </a:r>
            <a:endParaRPr lang="ru-RU" sz="1900" dirty="0"/>
          </a:p>
          <a:p>
            <a:pPr algn="just"/>
            <a:endParaRPr lang="ru-RU" sz="1900" dirty="0" smtClean="0"/>
          </a:p>
          <a:p>
            <a:endParaRPr lang="ru-RU" sz="1900" dirty="0" smtClean="0"/>
          </a:p>
          <a:p>
            <a:endParaRPr lang="ru-RU" sz="2000" dirty="0" smtClean="0"/>
          </a:p>
          <a:p>
            <a:endParaRPr lang="ru-RU" sz="2000" dirty="0" smtClean="0"/>
          </a:p>
          <a:p>
            <a:endParaRPr lang="ru-RU" sz="2000" dirty="0" smtClean="0"/>
          </a:p>
          <a:p>
            <a:endParaRPr lang="ru-RU" sz="2000" dirty="0" smtClean="0"/>
          </a:p>
        </p:txBody>
      </p:sp>
    </p:spTree>
    <p:extLst>
      <p:ext uri="{BB962C8B-B14F-4D97-AF65-F5344CB8AC3E}">
        <p14:creationId xmlns:p14="http://schemas.microsoft.com/office/powerpoint/2010/main" val="2046550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2480" y="116632"/>
            <a:ext cx="9226547" cy="648072"/>
          </a:xfrm>
        </p:spPr>
        <p:txBody>
          <a:bodyPr>
            <a:noAutofit/>
          </a:bodyPr>
          <a:lstStyle/>
          <a:p>
            <a:pPr algn="l"/>
            <a:r>
              <a:rPr lang="ru-RU" sz="2700" b="1" dirty="0"/>
              <a:t>Другие </a:t>
            </a:r>
            <a:r>
              <a:rPr lang="ru-RU" sz="2700" b="1" dirty="0" smtClean="0"/>
              <a:t>законодательные изменения </a:t>
            </a:r>
            <a:endParaRPr lang="ru-RU" sz="2700" b="1" dirty="0"/>
          </a:p>
        </p:txBody>
      </p:sp>
      <p:sp>
        <p:nvSpPr>
          <p:cNvPr id="3" name="Объект 2"/>
          <p:cNvSpPr>
            <a:spLocks noGrp="1"/>
          </p:cNvSpPr>
          <p:nvPr>
            <p:ph idx="1"/>
          </p:nvPr>
        </p:nvSpPr>
        <p:spPr>
          <a:xfrm>
            <a:off x="194471" y="1124744"/>
            <a:ext cx="9361040" cy="5544616"/>
          </a:xfrm>
        </p:spPr>
        <p:txBody>
          <a:bodyPr>
            <a:normAutofit/>
          </a:bodyPr>
          <a:lstStyle/>
          <a:p>
            <a:pPr lvl="0" algn="just">
              <a:buFont typeface="Wingdings" pitchFamily="2" charset="2"/>
              <a:buChar char="Ø"/>
            </a:pPr>
            <a:r>
              <a:rPr lang="ru-RU" sz="2000" b="1" dirty="0">
                <a:solidFill>
                  <a:prstClr val="black"/>
                </a:solidFill>
              </a:rPr>
              <a:t>Федеральный закон "О контрактной системе в сфере закупок товаров, работ, услуг для обеспечения государственных и муниципальных нужд» - </a:t>
            </a:r>
            <a:r>
              <a:rPr lang="ru-RU" sz="2000" dirty="0">
                <a:solidFill>
                  <a:prstClr val="black"/>
                </a:solidFill>
              </a:rPr>
              <a:t>установление возможности приобретения органами государственной власти, органами местного самоуправления объектов социальной инфраструктуры, построенных в рамках договора о </a:t>
            </a:r>
            <a:r>
              <a:rPr lang="ru-RU" sz="2000" dirty="0" smtClean="0">
                <a:solidFill>
                  <a:prstClr val="black"/>
                </a:solidFill>
              </a:rPr>
              <a:t>РЗТ</a:t>
            </a:r>
          </a:p>
          <a:p>
            <a:pPr lvl="0" algn="just">
              <a:buFont typeface="Wingdings" pitchFamily="2" charset="2"/>
              <a:buChar char="Ø"/>
            </a:pPr>
            <a:r>
              <a:rPr lang="ru-RU" sz="2000" b="1" dirty="0">
                <a:solidFill>
                  <a:prstClr val="black"/>
                </a:solidFill>
              </a:rPr>
              <a:t>Федеральный закон "Об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a:t>
            </a:r>
            <a:r>
              <a:rPr lang="ru-RU" sz="2000" dirty="0">
                <a:solidFill>
                  <a:prstClr val="black"/>
                </a:solidFill>
              </a:rPr>
              <a:t> - расширение перечня целей, на которые могут привлекаться денежные средства участников долевого строительства (включая строительство социальной инфраструктуры, безвозмездно передаваемой в муниципальную собственность</a:t>
            </a:r>
            <a:r>
              <a:rPr lang="ru-RU" sz="2000" dirty="0" smtClean="0">
                <a:solidFill>
                  <a:prstClr val="black"/>
                </a:solidFill>
              </a:rPr>
              <a:t>)</a:t>
            </a:r>
            <a:endParaRPr lang="ru-RU" sz="2000" dirty="0" smtClean="0"/>
          </a:p>
          <a:p>
            <a:pPr algn="just"/>
            <a:endParaRPr lang="ru-RU" sz="2000" dirty="0" smtClean="0"/>
          </a:p>
          <a:p>
            <a:endParaRPr lang="ru-RU" sz="2000" dirty="0" smtClean="0"/>
          </a:p>
          <a:p>
            <a:endParaRPr lang="ru-RU" sz="2000" dirty="0" smtClean="0"/>
          </a:p>
          <a:p>
            <a:endParaRPr lang="ru-RU" sz="2000" dirty="0" smtClean="0"/>
          </a:p>
          <a:p>
            <a:endParaRPr lang="ru-RU" sz="2000" dirty="0" smtClean="0"/>
          </a:p>
        </p:txBody>
      </p:sp>
    </p:spTree>
    <p:extLst>
      <p:ext uri="{BB962C8B-B14F-4D97-AF65-F5344CB8AC3E}">
        <p14:creationId xmlns:p14="http://schemas.microsoft.com/office/powerpoint/2010/main" val="118045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44488" y="1268760"/>
            <a:ext cx="9066212" cy="5112567"/>
          </a:xfrm>
        </p:spPr>
        <p:txBody>
          <a:bodyPr>
            <a:noAutofit/>
          </a:bodyPr>
          <a:lstStyle/>
          <a:p>
            <a:pPr algn="just">
              <a:spcAft>
                <a:spcPts val="600"/>
              </a:spcAft>
            </a:pPr>
            <a:r>
              <a:rPr lang="ru-RU" sz="1700" dirty="0" smtClean="0">
                <a:latin typeface="Calibri" panose="020F0502020204030204" pitchFamily="34" charset="0"/>
                <a:ea typeface="Calibri"/>
                <a:cs typeface="Calibri" panose="020F0502020204030204" pitchFamily="34" charset="0"/>
              </a:rPr>
              <a:t>1</a:t>
            </a:r>
            <a:r>
              <a:rPr lang="ru-RU" sz="1700" dirty="0">
                <a:latin typeface="Calibri" panose="020F0502020204030204" pitchFamily="34" charset="0"/>
                <a:ea typeface="Calibri"/>
                <a:cs typeface="Calibri" panose="020F0502020204030204" pitchFamily="34" charset="0"/>
              </a:rPr>
              <a:t>. Допуск заявителя к участию в аукционе на право заключения договора об освоении территории в целях строительства жилья экономического класса или договора о комплексном освоении территории в целях строительства жилья экономического класса </a:t>
            </a:r>
            <a:endParaRPr lang="ru-RU" sz="1700" dirty="0" smtClean="0">
              <a:latin typeface="Calibri" panose="020F0502020204030204" pitchFamily="34" charset="0"/>
              <a:ea typeface="Calibri"/>
              <a:cs typeface="Calibri" panose="020F0502020204030204" pitchFamily="34" charset="0"/>
            </a:endParaRPr>
          </a:p>
          <a:p>
            <a:pPr algn="just">
              <a:spcAft>
                <a:spcPts val="600"/>
              </a:spcAft>
            </a:pPr>
            <a:r>
              <a:rPr lang="ru-RU" sz="1700" dirty="0" smtClean="0">
                <a:latin typeface="Calibri" panose="020F0502020204030204" pitchFamily="34" charset="0"/>
                <a:ea typeface="Calibri"/>
                <a:cs typeface="Calibri" panose="020F0502020204030204" pitchFamily="34" charset="0"/>
              </a:rPr>
              <a:t>2</a:t>
            </a:r>
            <a:r>
              <a:rPr lang="ru-RU" sz="1700" dirty="0">
                <a:latin typeface="Calibri" panose="020F0502020204030204" pitchFamily="34" charset="0"/>
                <a:ea typeface="Calibri"/>
                <a:cs typeface="Calibri" panose="020F0502020204030204" pitchFamily="34" charset="0"/>
              </a:rPr>
              <a:t>. Подписание протокола о результатах аукциона на право заключения договора об освоении территории в целях строительства жилья экономического класса или договора о комплексном освоении территории в целях строительства жилья экономического класса </a:t>
            </a:r>
            <a:endParaRPr lang="ru-RU" sz="1700" dirty="0" smtClean="0">
              <a:latin typeface="Calibri" panose="020F0502020204030204" pitchFamily="34" charset="0"/>
              <a:ea typeface="Calibri"/>
              <a:cs typeface="Calibri" panose="020F0502020204030204" pitchFamily="34" charset="0"/>
            </a:endParaRPr>
          </a:p>
          <a:p>
            <a:pPr algn="just">
              <a:spcAft>
                <a:spcPts val="600"/>
              </a:spcAft>
            </a:pPr>
            <a:r>
              <a:rPr lang="ru-RU" sz="1700" dirty="0" smtClean="0">
                <a:latin typeface="Calibri" panose="020F0502020204030204" pitchFamily="34" charset="0"/>
                <a:ea typeface="Calibri"/>
                <a:cs typeface="Calibri" panose="020F0502020204030204" pitchFamily="34" charset="0"/>
              </a:rPr>
              <a:t>3</a:t>
            </a:r>
            <a:r>
              <a:rPr lang="ru-RU" sz="1700" dirty="0">
                <a:latin typeface="Calibri" panose="020F0502020204030204" pitchFamily="34" charset="0"/>
                <a:ea typeface="Calibri"/>
                <a:cs typeface="Calibri" panose="020F0502020204030204" pitchFamily="34" charset="0"/>
              </a:rPr>
              <a:t>. Заключение договора об освоении территории в целях строительства жилья экономического класса </a:t>
            </a:r>
            <a:endParaRPr lang="ru-RU" sz="1700" dirty="0" smtClean="0">
              <a:latin typeface="Calibri" panose="020F0502020204030204" pitchFamily="34" charset="0"/>
              <a:ea typeface="Calibri"/>
              <a:cs typeface="Calibri" panose="020F0502020204030204" pitchFamily="34" charset="0"/>
            </a:endParaRPr>
          </a:p>
          <a:p>
            <a:pPr algn="just">
              <a:spcAft>
                <a:spcPts val="600"/>
              </a:spcAft>
            </a:pPr>
            <a:r>
              <a:rPr lang="ru-RU" sz="1700" dirty="0" smtClean="0">
                <a:latin typeface="Calibri" panose="020F0502020204030204" pitchFamily="34" charset="0"/>
                <a:ea typeface="Calibri"/>
                <a:cs typeface="Calibri" panose="020F0502020204030204" pitchFamily="34" charset="0"/>
              </a:rPr>
              <a:t>4</a:t>
            </a:r>
            <a:r>
              <a:rPr lang="ru-RU" sz="1700" dirty="0">
                <a:latin typeface="Calibri" panose="020F0502020204030204" pitchFamily="34" charset="0"/>
                <a:ea typeface="Calibri"/>
                <a:cs typeface="Calibri" panose="020F0502020204030204" pitchFamily="34" charset="0"/>
              </a:rPr>
              <a:t>. Заключение договора аренды земельного участка, предоставляемого для освоения территории в целях строительства жилья экономического класса или для комплексного освоения территории в целях строительства жилья экономического класса </a:t>
            </a:r>
            <a:endParaRPr lang="ru-RU" sz="1700" dirty="0" smtClean="0">
              <a:latin typeface="Calibri" panose="020F0502020204030204" pitchFamily="34" charset="0"/>
              <a:ea typeface="Calibri"/>
              <a:cs typeface="Calibri" panose="020F0502020204030204" pitchFamily="34" charset="0"/>
            </a:endParaRPr>
          </a:p>
          <a:p>
            <a:pPr algn="just">
              <a:spcAft>
                <a:spcPts val="600"/>
              </a:spcAft>
            </a:pPr>
            <a:r>
              <a:rPr lang="ru-RU" sz="1700" dirty="0" smtClean="0">
                <a:latin typeface="Calibri" panose="020F0502020204030204" pitchFamily="34" charset="0"/>
                <a:ea typeface="Calibri"/>
                <a:cs typeface="Calibri" panose="020F0502020204030204" pitchFamily="34" charset="0"/>
              </a:rPr>
              <a:t>5</a:t>
            </a:r>
            <a:r>
              <a:rPr lang="ru-RU" sz="1700" dirty="0">
                <a:latin typeface="Calibri" panose="020F0502020204030204" pitchFamily="34" charset="0"/>
                <a:ea typeface="Calibri"/>
                <a:cs typeface="Calibri" panose="020F0502020204030204" pitchFamily="34" charset="0"/>
              </a:rPr>
              <a:t>. Заключение договора о комплексном освоении территории в целях строительства жилья экономического класса </a:t>
            </a:r>
            <a:endParaRPr lang="ru-RU" sz="1700" dirty="0" smtClean="0">
              <a:latin typeface="Calibri" panose="020F0502020204030204" pitchFamily="34" charset="0"/>
              <a:ea typeface="Calibri"/>
              <a:cs typeface="Calibri" panose="020F0502020204030204" pitchFamily="34" charset="0"/>
            </a:endParaRPr>
          </a:p>
          <a:p>
            <a:pPr algn="just">
              <a:spcAft>
                <a:spcPts val="600"/>
              </a:spcAft>
            </a:pPr>
            <a:r>
              <a:rPr lang="ru-RU" sz="1700" dirty="0" smtClean="0">
                <a:latin typeface="Calibri" panose="020F0502020204030204" pitchFamily="34" charset="0"/>
                <a:ea typeface="Calibri"/>
                <a:cs typeface="Calibri" panose="020F0502020204030204" pitchFamily="34" charset="0"/>
              </a:rPr>
              <a:t>6</a:t>
            </a:r>
            <a:r>
              <a:rPr lang="ru-RU" sz="1700" dirty="0">
                <a:latin typeface="Calibri" panose="020F0502020204030204" pitchFamily="34" charset="0"/>
                <a:ea typeface="Calibri"/>
                <a:cs typeface="Calibri" panose="020F0502020204030204" pitchFamily="34" charset="0"/>
              </a:rPr>
              <a:t>. Заключение дополнительного соглашения к договору о комплексном освоении территории в целях строительства жилья экономического класса </a:t>
            </a:r>
            <a:endParaRPr lang="ru-RU" sz="1700" dirty="0">
              <a:latin typeface="Calibri" panose="020F0502020204030204" pitchFamily="34" charset="0"/>
              <a:cs typeface="Calibri" panose="020F0502020204030204" pitchFamily="34" charset="0"/>
            </a:endParaRPr>
          </a:p>
        </p:txBody>
      </p:sp>
      <p:sp>
        <p:nvSpPr>
          <p:cNvPr id="4" name="Заголовок 3"/>
          <p:cNvSpPr>
            <a:spLocks noGrp="1"/>
          </p:cNvSpPr>
          <p:nvPr>
            <p:ph type="title"/>
          </p:nvPr>
        </p:nvSpPr>
        <p:spPr>
          <a:xfrm>
            <a:off x="495300" y="188640"/>
            <a:ext cx="8915400" cy="792088"/>
          </a:xfrm>
        </p:spPr>
        <p:txBody>
          <a:bodyPr>
            <a:noAutofit/>
          </a:bodyPr>
          <a:lstStyle/>
          <a:p>
            <a:pPr algn="ctr"/>
            <a:r>
              <a:rPr lang="ru-RU" sz="2800" dirty="0">
                <a:solidFill>
                  <a:prstClr val="black"/>
                </a:solidFill>
                <a:latin typeface="Calibri" pitchFamily="34" charset="0"/>
                <a:ea typeface="+mn-ea"/>
                <a:cs typeface="Arial" charset="0"/>
              </a:rPr>
              <a:t>Процедуры, связанные с реализацией 224-ФЗ о голландских аукционах</a:t>
            </a:r>
          </a:p>
        </p:txBody>
      </p:sp>
    </p:spTree>
    <p:extLst>
      <p:ext uri="{BB962C8B-B14F-4D97-AF65-F5344CB8AC3E}">
        <p14:creationId xmlns:p14="http://schemas.microsoft.com/office/powerpoint/2010/main" val="239698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896549" y="188640"/>
            <a:ext cx="8330671" cy="1143000"/>
          </a:xfrm>
        </p:spPr>
        <p:txBody>
          <a:bodyPr>
            <a:normAutofit fontScale="90000"/>
          </a:bodyPr>
          <a:lstStyle/>
          <a:p>
            <a:pPr algn="ctr" eaLnBrk="1" hangingPunct="1"/>
            <a:r>
              <a:rPr lang="ru-RU" altLang="ru-RU" sz="2400" dirty="0" smtClean="0"/>
              <a:t>Полномочия по распоряжению земельными участками, государственная собственность на которые не разграничена</a:t>
            </a:r>
            <a:r>
              <a:rPr lang="ru-RU" altLang="ru-RU" sz="2400" b="1" dirty="0" smtClean="0"/>
              <a:t> </a:t>
            </a:r>
          </a:p>
        </p:txBody>
      </p:sp>
      <p:sp>
        <p:nvSpPr>
          <p:cNvPr id="5123" name="Объект 2"/>
          <p:cNvSpPr>
            <a:spLocks noGrp="1"/>
          </p:cNvSpPr>
          <p:nvPr>
            <p:ph idx="4294967295"/>
          </p:nvPr>
        </p:nvSpPr>
        <p:spPr>
          <a:xfrm>
            <a:off x="584516" y="2780928"/>
            <a:ext cx="2652295" cy="1656184"/>
          </a:xfrm>
          <a:solidFill>
            <a:srgbClr val="FFFF99"/>
          </a:solidFill>
          <a:ln>
            <a:solidFill>
              <a:schemeClr val="tx1"/>
            </a:solidFill>
          </a:ln>
        </p:spPr>
        <p:txBody>
          <a:bodyPr>
            <a:normAutofit/>
          </a:bodyPr>
          <a:lstStyle/>
          <a:p>
            <a:pPr marL="109728" indent="0" algn="just">
              <a:buNone/>
            </a:pPr>
            <a:r>
              <a:rPr lang="ru-RU" sz="1400" dirty="0"/>
              <a:t>Распоряжение земельными участками, государственная собственность на которые не разграничена, </a:t>
            </a:r>
            <a:r>
              <a:rPr lang="ru-RU" sz="1400" dirty="0" smtClean="0"/>
              <a:t>осуществляется</a:t>
            </a:r>
          </a:p>
          <a:p>
            <a:pPr marL="109728" indent="0" algn="just">
              <a:buNone/>
            </a:pPr>
            <a:endParaRPr lang="ru-RU" sz="1400" dirty="0"/>
          </a:p>
          <a:p>
            <a:pPr marL="109728" indent="0" algn="just">
              <a:buNone/>
            </a:pPr>
            <a:endParaRPr lang="ru-RU" sz="1400" dirty="0" smtClean="0"/>
          </a:p>
          <a:p>
            <a:pPr marL="109728" indent="0" algn="just">
              <a:buNone/>
            </a:pPr>
            <a:endParaRPr lang="ru-RU" sz="1400" dirty="0"/>
          </a:p>
          <a:p>
            <a:pPr marL="109728" indent="0" algn="just">
              <a:buNone/>
            </a:pPr>
            <a:endParaRPr lang="ru-RU" sz="1400" dirty="0" smtClean="0"/>
          </a:p>
          <a:p>
            <a:pPr algn="just"/>
            <a:endParaRPr lang="ru-RU" sz="2000" dirty="0"/>
          </a:p>
        </p:txBody>
      </p:sp>
      <p:sp>
        <p:nvSpPr>
          <p:cNvPr id="4" name="Прямоугольник 3"/>
          <p:cNvSpPr/>
          <p:nvPr/>
        </p:nvSpPr>
        <p:spPr>
          <a:xfrm>
            <a:off x="4406941" y="1412776"/>
            <a:ext cx="5172567" cy="50405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eaLnBrk="0" hangingPunct="0"/>
            <a:r>
              <a:rPr lang="ru-RU" sz="1200" dirty="0">
                <a:solidFill>
                  <a:prstClr val="black"/>
                </a:solidFill>
              </a:rPr>
              <a:t>           Органом местного самоуправления </a:t>
            </a:r>
            <a:r>
              <a:rPr lang="ru-RU" sz="1200" b="1" u="sng" dirty="0">
                <a:solidFill>
                  <a:prstClr val="black"/>
                </a:solidFill>
              </a:rPr>
              <a:t>городского округа </a:t>
            </a:r>
            <a:r>
              <a:rPr lang="ru-RU" sz="1200" dirty="0">
                <a:solidFill>
                  <a:prstClr val="black"/>
                </a:solidFill>
              </a:rPr>
              <a:t>в отношении земельных участков, расположенных на территории городского округа.</a:t>
            </a:r>
          </a:p>
          <a:p>
            <a:pPr algn="just" eaLnBrk="0" hangingPunct="0"/>
            <a:endParaRPr lang="ru-RU" sz="1200" dirty="0">
              <a:solidFill>
                <a:prstClr val="black"/>
              </a:solidFill>
            </a:endParaRPr>
          </a:p>
          <a:p>
            <a:pPr algn="just" eaLnBrk="0" hangingPunct="0"/>
            <a:r>
              <a:rPr lang="ru-RU" sz="1200" dirty="0">
                <a:solidFill>
                  <a:prstClr val="black"/>
                </a:solidFill>
              </a:rPr>
              <a:t>           Органом местного самоуправления </a:t>
            </a:r>
            <a:r>
              <a:rPr lang="ru-RU" sz="1200" b="1" u="sng" dirty="0">
                <a:solidFill>
                  <a:prstClr val="black"/>
                </a:solidFill>
              </a:rPr>
              <a:t>поселения</a:t>
            </a:r>
            <a:r>
              <a:rPr lang="ru-RU" sz="1200" dirty="0">
                <a:solidFill>
                  <a:prstClr val="black"/>
                </a:solidFill>
              </a:rPr>
              <a:t> в отношении земельных участков, расположенных на территории поселения, при наличии утвержденных правил землепользования и застройки поселения.</a:t>
            </a:r>
          </a:p>
          <a:p>
            <a:pPr algn="just" eaLnBrk="0" hangingPunct="0"/>
            <a:r>
              <a:rPr lang="ru-RU" sz="1200" dirty="0">
                <a:solidFill>
                  <a:prstClr val="black"/>
                </a:solidFill>
              </a:rPr>
              <a:t>           </a:t>
            </a:r>
          </a:p>
          <a:p>
            <a:pPr algn="just" eaLnBrk="0" hangingPunct="0"/>
            <a:r>
              <a:rPr lang="ru-RU" sz="1200" dirty="0">
                <a:solidFill>
                  <a:prstClr val="black"/>
                </a:solidFill>
              </a:rPr>
              <a:t>           Органом местного самоуправления </a:t>
            </a:r>
            <a:r>
              <a:rPr lang="ru-RU" sz="1200" b="1" u="sng" dirty="0">
                <a:solidFill>
                  <a:prstClr val="black"/>
                </a:solidFill>
              </a:rPr>
              <a:t>муниципального района </a:t>
            </a:r>
            <a:r>
              <a:rPr lang="ru-RU" sz="1200" dirty="0">
                <a:solidFill>
                  <a:prstClr val="black"/>
                </a:solidFill>
              </a:rPr>
              <a:t>в отношении земельных участков, расположенных на территории поселения, входящего в состав этого муниципального района, при отсутствии утвержденных правил землепользования и застройки поселения.</a:t>
            </a:r>
          </a:p>
          <a:p>
            <a:pPr algn="just" eaLnBrk="0" hangingPunct="0"/>
            <a:endParaRPr lang="ru-RU" sz="1200" dirty="0">
              <a:solidFill>
                <a:prstClr val="black"/>
              </a:solidFill>
            </a:endParaRPr>
          </a:p>
          <a:p>
            <a:pPr algn="just" eaLnBrk="0" hangingPunct="0"/>
            <a:r>
              <a:rPr lang="ru-RU" sz="1200" dirty="0">
                <a:solidFill>
                  <a:prstClr val="black"/>
                </a:solidFill>
              </a:rPr>
              <a:t>           Органами исполнительной власти субъектов Российской Федерации - городов федерального значения </a:t>
            </a:r>
            <a:r>
              <a:rPr lang="ru-RU" sz="1200" b="1" u="sng" dirty="0">
                <a:solidFill>
                  <a:prstClr val="black"/>
                </a:solidFill>
              </a:rPr>
              <a:t>Москвы, Санкт-Петербурга, Севастополя </a:t>
            </a:r>
            <a:r>
              <a:rPr lang="ru-RU" sz="1200" dirty="0">
                <a:solidFill>
                  <a:prstClr val="black"/>
                </a:solidFill>
              </a:rPr>
              <a:t>в отношении земельных участков, расположенных в границах указанных субъектов, если законами указанных субъектов не установлено, что данные полномочия осуществляются органами местного самоуправления.</a:t>
            </a:r>
          </a:p>
        </p:txBody>
      </p:sp>
      <p:sp>
        <p:nvSpPr>
          <p:cNvPr id="2" name="Стрелка вправо 1"/>
          <p:cNvSpPr/>
          <p:nvPr/>
        </p:nvSpPr>
        <p:spPr>
          <a:xfrm>
            <a:off x="3470835" y="3356992"/>
            <a:ext cx="780087" cy="57606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eaLnBrk="0" hangingPunct="0"/>
            <a:endParaRPr lang="ru-RU">
              <a:solidFill>
                <a:prstClr val="black"/>
              </a:solidFill>
            </a:endParaRPr>
          </a:p>
        </p:txBody>
      </p:sp>
      <p:sp>
        <p:nvSpPr>
          <p:cNvPr id="3" name="Пятно 1 2"/>
          <p:cNvSpPr/>
          <p:nvPr/>
        </p:nvSpPr>
        <p:spPr>
          <a:xfrm>
            <a:off x="740532" y="4869160"/>
            <a:ext cx="2730303" cy="1800200"/>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eaLnBrk="0" hangingPunct="0"/>
            <a:r>
              <a:rPr lang="ru-RU" dirty="0">
                <a:solidFill>
                  <a:prstClr val="white"/>
                </a:solidFill>
              </a:rPr>
              <a:t>с 1 марта 2015 г.</a:t>
            </a:r>
          </a:p>
        </p:txBody>
      </p:sp>
    </p:spTree>
    <p:extLst>
      <p:ext uri="{BB962C8B-B14F-4D97-AF65-F5344CB8AC3E}">
        <p14:creationId xmlns:p14="http://schemas.microsoft.com/office/powerpoint/2010/main" val="77897261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44488" y="1340768"/>
            <a:ext cx="9066212" cy="4968551"/>
          </a:xfrm>
        </p:spPr>
        <p:txBody>
          <a:bodyPr>
            <a:noAutofit/>
          </a:bodyPr>
          <a:lstStyle/>
          <a:p>
            <a:pPr algn="just"/>
            <a:r>
              <a:rPr lang="ru-RU" sz="1800" dirty="0" smtClean="0">
                <a:latin typeface="Calibri" panose="020F0502020204030204" pitchFamily="34" charset="0"/>
                <a:ea typeface="Calibri"/>
                <a:cs typeface="Calibri" panose="020F0502020204030204" pitchFamily="34" charset="0"/>
              </a:rPr>
              <a:t>1. </a:t>
            </a:r>
            <a:r>
              <a:rPr lang="ru-RU" sz="1800" dirty="0">
                <a:latin typeface="Calibri" panose="020F0502020204030204" pitchFamily="34" charset="0"/>
                <a:ea typeface="Calibri"/>
                <a:cs typeface="Calibri" panose="020F0502020204030204" pitchFamily="34" charset="0"/>
              </a:rPr>
              <a:t>Допуск заявителя к участию в аукционе на право заключения договора об освоении территории в целях строительства и эксплуатации </a:t>
            </a:r>
            <a:r>
              <a:rPr lang="ru-RU" sz="1800" dirty="0" smtClean="0">
                <a:latin typeface="Calibri" panose="020F0502020204030204" pitchFamily="34" charset="0"/>
                <a:ea typeface="Calibri"/>
                <a:cs typeface="Calibri" panose="020F0502020204030204" pitchFamily="34" charset="0"/>
              </a:rPr>
              <a:t>наёмного </a:t>
            </a:r>
            <a:r>
              <a:rPr lang="ru-RU" sz="1800" dirty="0">
                <a:latin typeface="Calibri" panose="020F0502020204030204" pitchFamily="34" charset="0"/>
                <a:ea typeface="Calibri"/>
                <a:cs typeface="Calibri" panose="020F0502020204030204" pitchFamily="34" charset="0"/>
              </a:rPr>
              <a:t>дома коммерческого использования, договора об освоении территории в целях строительства и эксплуатации </a:t>
            </a:r>
            <a:r>
              <a:rPr lang="ru-RU" sz="1800" dirty="0" smtClean="0">
                <a:latin typeface="Calibri" panose="020F0502020204030204" pitchFamily="34" charset="0"/>
                <a:ea typeface="Calibri"/>
                <a:cs typeface="Calibri" panose="020F0502020204030204" pitchFamily="34" charset="0"/>
              </a:rPr>
              <a:t>наёмного </a:t>
            </a:r>
            <a:r>
              <a:rPr lang="ru-RU" sz="1800" dirty="0">
                <a:latin typeface="Calibri" panose="020F0502020204030204" pitchFamily="34" charset="0"/>
                <a:ea typeface="Calibri"/>
                <a:cs typeface="Calibri" panose="020F0502020204030204" pitchFamily="34" charset="0"/>
              </a:rPr>
              <a:t>дома социального </a:t>
            </a:r>
            <a:r>
              <a:rPr lang="ru-RU" sz="1800" dirty="0" smtClean="0">
                <a:latin typeface="Calibri" panose="020F0502020204030204" pitchFamily="34" charset="0"/>
                <a:ea typeface="Calibri"/>
                <a:cs typeface="Calibri" panose="020F0502020204030204" pitchFamily="34" charset="0"/>
              </a:rPr>
              <a:t>использования</a:t>
            </a:r>
          </a:p>
          <a:p>
            <a:pPr algn="just"/>
            <a:r>
              <a:rPr lang="ru-RU" sz="1800" dirty="0" smtClean="0">
                <a:latin typeface="Calibri" panose="020F0502020204030204" pitchFamily="34" charset="0"/>
                <a:ea typeface="Calibri"/>
                <a:cs typeface="Calibri" panose="020F0502020204030204" pitchFamily="34" charset="0"/>
              </a:rPr>
              <a:t>2.Подписание протокола о результатах аукциона на право заключения договора об освоении территории в целях строительства и эксплуатации наёмного дома коммерческого использования, договора об освоении территории в целях строительства и эксплуатации наёмного дома социального использования </a:t>
            </a:r>
          </a:p>
          <a:p>
            <a:pPr algn="just"/>
            <a:r>
              <a:rPr lang="ru-RU" sz="1800" dirty="0" smtClean="0">
                <a:latin typeface="Calibri" panose="020F0502020204030204" pitchFamily="34" charset="0"/>
                <a:ea typeface="Calibri"/>
                <a:cs typeface="Calibri" panose="020F0502020204030204" pitchFamily="34" charset="0"/>
              </a:rPr>
              <a:t>3. </a:t>
            </a:r>
            <a:r>
              <a:rPr lang="ru-RU" sz="1800" dirty="0">
                <a:latin typeface="Calibri" panose="020F0502020204030204" pitchFamily="34" charset="0"/>
                <a:ea typeface="Calibri"/>
                <a:cs typeface="Calibri" panose="020F0502020204030204" pitchFamily="34" charset="0"/>
              </a:rPr>
              <a:t>Заключение договора об освоении территории в целях строительства и эксплуатации </a:t>
            </a:r>
            <a:r>
              <a:rPr lang="ru-RU" sz="1800" dirty="0" smtClean="0">
                <a:latin typeface="Calibri" panose="020F0502020204030204" pitchFamily="34" charset="0"/>
                <a:ea typeface="Calibri"/>
                <a:cs typeface="Calibri" panose="020F0502020204030204" pitchFamily="34" charset="0"/>
              </a:rPr>
              <a:t>наёмного </a:t>
            </a:r>
            <a:r>
              <a:rPr lang="ru-RU" sz="1800" dirty="0">
                <a:latin typeface="Calibri" panose="020F0502020204030204" pitchFamily="34" charset="0"/>
                <a:ea typeface="Calibri"/>
                <a:cs typeface="Calibri" panose="020F0502020204030204" pitchFamily="34" charset="0"/>
              </a:rPr>
              <a:t>дома социального использования или договора об освоении территории в целях строительства и эксплуатации </a:t>
            </a:r>
            <a:r>
              <a:rPr lang="ru-RU" sz="1800" dirty="0" smtClean="0">
                <a:latin typeface="Calibri" panose="020F0502020204030204" pitchFamily="34" charset="0"/>
                <a:ea typeface="Calibri"/>
                <a:cs typeface="Calibri" panose="020F0502020204030204" pitchFamily="34" charset="0"/>
              </a:rPr>
              <a:t>наёмного </a:t>
            </a:r>
            <a:r>
              <a:rPr lang="ru-RU" sz="1800" dirty="0">
                <a:latin typeface="Calibri" panose="020F0502020204030204" pitchFamily="34" charset="0"/>
                <a:ea typeface="Calibri"/>
                <a:cs typeface="Calibri" panose="020F0502020204030204" pitchFamily="34" charset="0"/>
              </a:rPr>
              <a:t>дома коммерческого </a:t>
            </a:r>
            <a:r>
              <a:rPr lang="ru-RU" sz="1800" dirty="0" smtClean="0">
                <a:latin typeface="Calibri" panose="020F0502020204030204" pitchFamily="34" charset="0"/>
                <a:ea typeface="Calibri"/>
                <a:cs typeface="Calibri" panose="020F0502020204030204" pitchFamily="34" charset="0"/>
              </a:rPr>
              <a:t>использования</a:t>
            </a:r>
            <a:endParaRPr lang="ru-RU" sz="1800" dirty="0">
              <a:latin typeface="Calibri" panose="020F0502020204030204" pitchFamily="34" charset="0"/>
              <a:ea typeface="Calibri"/>
              <a:cs typeface="Calibri" panose="020F0502020204030204" pitchFamily="34" charset="0"/>
            </a:endParaRPr>
          </a:p>
          <a:p>
            <a:pPr algn="just"/>
            <a:r>
              <a:rPr lang="ru-RU" sz="1800" dirty="0" smtClean="0">
                <a:latin typeface="Calibri" panose="020F0502020204030204" pitchFamily="34" charset="0"/>
                <a:ea typeface="Calibri"/>
                <a:cs typeface="Calibri" panose="020F0502020204030204" pitchFamily="34" charset="0"/>
              </a:rPr>
              <a:t>4. </a:t>
            </a:r>
            <a:r>
              <a:rPr lang="ru-RU" sz="1800" dirty="0">
                <a:latin typeface="Calibri" panose="020F0502020204030204" pitchFamily="34" charset="0"/>
                <a:ea typeface="Calibri"/>
                <a:cs typeface="Calibri" panose="020F0502020204030204" pitchFamily="34" charset="0"/>
              </a:rPr>
              <a:t>Заключение договора аренды земельного участка, предоставляемого для освоения территории в целях строительства и эксплуатации </a:t>
            </a:r>
            <a:r>
              <a:rPr lang="ru-RU" sz="1800" dirty="0" smtClean="0">
                <a:latin typeface="Calibri" panose="020F0502020204030204" pitchFamily="34" charset="0"/>
                <a:ea typeface="Calibri"/>
                <a:cs typeface="Calibri" panose="020F0502020204030204" pitchFamily="34" charset="0"/>
              </a:rPr>
              <a:t>наёмного </a:t>
            </a:r>
            <a:r>
              <a:rPr lang="ru-RU" sz="1800" dirty="0">
                <a:latin typeface="Calibri" panose="020F0502020204030204" pitchFamily="34" charset="0"/>
                <a:ea typeface="Calibri"/>
                <a:cs typeface="Calibri" panose="020F0502020204030204" pitchFamily="34" charset="0"/>
              </a:rPr>
              <a:t>дома социального использования или для освоения территории в целях строительства и эксплуатации </a:t>
            </a:r>
            <a:r>
              <a:rPr lang="ru-RU" sz="1800" dirty="0" smtClean="0">
                <a:latin typeface="Calibri" panose="020F0502020204030204" pitchFamily="34" charset="0"/>
                <a:ea typeface="Calibri"/>
                <a:cs typeface="Calibri" panose="020F0502020204030204" pitchFamily="34" charset="0"/>
              </a:rPr>
              <a:t>наёмного </a:t>
            </a:r>
            <a:r>
              <a:rPr lang="ru-RU" sz="1800" dirty="0">
                <a:latin typeface="Calibri" panose="020F0502020204030204" pitchFamily="34" charset="0"/>
                <a:ea typeface="Calibri"/>
                <a:cs typeface="Calibri" panose="020F0502020204030204" pitchFamily="34" charset="0"/>
              </a:rPr>
              <a:t>дома коммерческого </a:t>
            </a:r>
            <a:r>
              <a:rPr lang="ru-RU" sz="1800" dirty="0" smtClean="0">
                <a:latin typeface="Calibri" panose="020F0502020204030204" pitchFamily="34" charset="0"/>
                <a:ea typeface="Calibri"/>
                <a:cs typeface="Calibri" panose="020F0502020204030204" pitchFamily="34" charset="0"/>
              </a:rPr>
              <a:t>использования</a:t>
            </a:r>
            <a:endParaRPr lang="ru-RU" sz="1800" dirty="0">
              <a:latin typeface="Calibri" panose="020F0502020204030204" pitchFamily="34" charset="0"/>
              <a:ea typeface="Calibri"/>
              <a:cs typeface="Calibri" panose="020F0502020204030204" pitchFamily="34" charset="0"/>
            </a:endParaRPr>
          </a:p>
        </p:txBody>
      </p:sp>
      <p:sp>
        <p:nvSpPr>
          <p:cNvPr id="3" name="Заголовок 2"/>
          <p:cNvSpPr>
            <a:spLocks noGrp="1"/>
          </p:cNvSpPr>
          <p:nvPr>
            <p:ph type="title"/>
          </p:nvPr>
        </p:nvSpPr>
        <p:spPr>
          <a:xfrm>
            <a:off x="495300" y="188640"/>
            <a:ext cx="8915400" cy="936104"/>
          </a:xfrm>
        </p:spPr>
        <p:txBody>
          <a:bodyPr>
            <a:normAutofit/>
          </a:bodyPr>
          <a:lstStyle/>
          <a:p>
            <a:pPr algn="ctr"/>
            <a:r>
              <a:rPr lang="ru-RU" sz="2600" dirty="0">
                <a:solidFill>
                  <a:prstClr val="black"/>
                </a:solidFill>
                <a:latin typeface="Calibri" pitchFamily="34" charset="0"/>
                <a:cs typeface="Arial" charset="0"/>
              </a:rPr>
              <a:t>Процедуры, связанные с реализацией </a:t>
            </a:r>
            <a:r>
              <a:rPr lang="ru-RU" sz="2600" dirty="0" smtClean="0">
                <a:solidFill>
                  <a:prstClr val="black"/>
                </a:solidFill>
                <a:latin typeface="Calibri" pitchFamily="34" charset="0"/>
                <a:cs typeface="Arial" charset="0"/>
              </a:rPr>
              <a:t/>
            </a:r>
            <a:br>
              <a:rPr lang="ru-RU" sz="2600" dirty="0" smtClean="0">
                <a:solidFill>
                  <a:prstClr val="black"/>
                </a:solidFill>
                <a:latin typeface="Calibri" pitchFamily="34" charset="0"/>
                <a:cs typeface="Arial" charset="0"/>
              </a:rPr>
            </a:br>
            <a:r>
              <a:rPr lang="ru-RU" sz="2600" dirty="0" smtClean="0">
                <a:solidFill>
                  <a:prstClr val="black"/>
                </a:solidFill>
                <a:latin typeface="Calibri" pitchFamily="34" charset="0"/>
                <a:cs typeface="Arial" charset="0"/>
              </a:rPr>
              <a:t>217-ФЗ </a:t>
            </a:r>
            <a:r>
              <a:rPr lang="ru-RU" sz="2600" dirty="0">
                <a:solidFill>
                  <a:prstClr val="black"/>
                </a:solidFill>
                <a:latin typeface="Calibri" pitchFamily="34" charset="0"/>
                <a:cs typeface="Arial" charset="0"/>
              </a:rPr>
              <a:t>о </a:t>
            </a:r>
            <a:r>
              <a:rPr lang="ru-RU" sz="2600" dirty="0" smtClean="0">
                <a:solidFill>
                  <a:prstClr val="black"/>
                </a:solidFill>
                <a:latin typeface="Calibri" pitchFamily="34" charset="0"/>
                <a:cs typeface="Arial" charset="0"/>
              </a:rPr>
              <a:t>наёмных домах</a:t>
            </a:r>
            <a:endParaRPr lang="ru-RU" sz="2600" dirty="0"/>
          </a:p>
        </p:txBody>
      </p:sp>
    </p:spTree>
    <p:extLst>
      <p:ext uri="{BB962C8B-B14F-4D97-AF65-F5344CB8AC3E}">
        <p14:creationId xmlns:p14="http://schemas.microsoft.com/office/powerpoint/2010/main" val="8137875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73050" y="620713"/>
            <a:ext cx="9359900" cy="5513387"/>
          </a:xfrm>
        </p:spPr>
        <p:txBody>
          <a:bodyPr>
            <a:normAutofit/>
          </a:bodyPr>
          <a:lstStyle/>
          <a:p>
            <a:pPr algn="ctr" eaLnBrk="1" hangingPunct="1">
              <a:buFont typeface="Wingdings" pitchFamily="2" charset="2"/>
              <a:buNone/>
              <a:defRPr/>
            </a:pPr>
            <a:endParaRPr lang="ru-RU" altLang="ru-RU" dirty="0" smtClean="0"/>
          </a:p>
          <a:p>
            <a:pPr algn="ctr" eaLnBrk="1" hangingPunct="1">
              <a:buFont typeface="Wingdings" pitchFamily="2" charset="2"/>
              <a:buNone/>
              <a:defRPr/>
            </a:pPr>
            <a:endParaRPr lang="ru-RU" altLang="ru-RU" dirty="0" smtClean="0"/>
          </a:p>
          <a:p>
            <a:pPr marL="0" algn="ctr" eaLnBrk="1" hangingPunct="1">
              <a:spcBef>
                <a:spcPts val="0"/>
              </a:spcBef>
              <a:buFont typeface="Wingdings" pitchFamily="2" charset="2"/>
              <a:buNone/>
              <a:defRPr/>
            </a:pPr>
            <a:r>
              <a:rPr lang="ru-RU" altLang="ru-RU" sz="4800" b="1" dirty="0" smtClean="0">
                <a:effectLst>
                  <a:outerShdw blurRad="38100" dist="38100" dir="2700000" algn="tl">
                    <a:srgbClr val="000000">
                      <a:alpha val="43137"/>
                    </a:srgbClr>
                  </a:outerShdw>
                </a:effectLst>
              </a:rPr>
              <a:t>БЛАГОДАРЮ ЗА ВНИМАНИЕ!</a:t>
            </a:r>
          </a:p>
          <a:p>
            <a:pPr marL="0" algn="ctr" eaLnBrk="1" hangingPunct="1">
              <a:spcBef>
                <a:spcPts val="0"/>
              </a:spcBef>
              <a:buFont typeface="Wingdings" pitchFamily="2" charset="2"/>
              <a:buNone/>
              <a:defRPr/>
            </a:pPr>
            <a:endParaRPr lang="ru-RU" altLang="ru-RU" sz="7200" b="1" dirty="0">
              <a:effectLst>
                <a:outerShdw blurRad="38100" dist="38100" dir="2700000" algn="tl">
                  <a:srgbClr val="000000">
                    <a:alpha val="43137"/>
                  </a:srgbClr>
                </a:outerShdw>
              </a:effectLst>
            </a:endParaRPr>
          </a:p>
          <a:p>
            <a:pPr marL="0" algn="ctr" eaLnBrk="1" hangingPunct="1">
              <a:spcBef>
                <a:spcPts val="0"/>
              </a:spcBef>
              <a:buFont typeface="Wingdings" pitchFamily="2" charset="2"/>
              <a:buNone/>
              <a:defRPr/>
            </a:pPr>
            <a:r>
              <a:rPr lang="ru-RU" altLang="ru-RU" sz="4000" b="1" dirty="0" smtClean="0">
                <a:effectLst>
                  <a:outerShdw blurRad="38100" dist="38100" dir="2700000" algn="tl">
                    <a:srgbClr val="000000">
                      <a:alpha val="43137"/>
                    </a:srgbClr>
                  </a:outerShdw>
                </a:effectLst>
              </a:rPr>
              <a:t>Бандорин Леонид Евгеньевич</a:t>
            </a:r>
          </a:p>
          <a:p>
            <a:pPr marL="0" algn="ctr" eaLnBrk="1" hangingPunct="1">
              <a:spcBef>
                <a:spcPts val="0"/>
              </a:spcBef>
              <a:buFont typeface="Wingdings" pitchFamily="2" charset="2"/>
              <a:buNone/>
              <a:defRPr/>
            </a:pPr>
            <a:endParaRPr lang="en-US" altLang="ru-RU" sz="4000" b="1" dirty="0" smtClean="0">
              <a:effectLst>
                <a:outerShdw blurRad="38100" dist="38100" dir="2700000" algn="tl">
                  <a:srgbClr val="000000">
                    <a:alpha val="43137"/>
                  </a:srgbClr>
                </a:outerShdw>
              </a:effectLst>
            </a:endParaRPr>
          </a:p>
          <a:p>
            <a:pPr marL="0" algn="ctr" eaLnBrk="1" hangingPunct="1">
              <a:spcBef>
                <a:spcPts val="0"/>
              </a:spcBef>
              <a:buFont typeface="Wingdings" pitchFamily="2" charset="2"/>
              <a:buNone/>
              <a:defRPr/>
            </a:pPr>
            <a:r>
              <a:rPr lang="en-US" altLang="ru-RU" sz="4000" b="1" dirty="0" smtClean="0">
                <a:effectLst>
                  <a:outerShdw blurRad="38100" dist="38100" dir="2700000" algn="tl">
                    <a:srgbClr val="000000">
                      <a:alpha val="43137"/>
                    </a:srgbClr>
                  </a:outerShdw>
                </a:effectLst>
              </a:rPr>
              <a:t>bandorin@nostroy.ru</a:t>
            </a:r>
            <a:endParaRPr lang="ru-RU" altLang="ru-RU" sz="4000" b="1" dirty="0" smtClean="0">
              <a:effectLst>
                <a:outerShdw blurRad="38100" dist="38100" dir="2700000" algn="tl">
                  <a:srgbClr val="000000">
                    <a:alpha val="43137"/>
                  </a:srgbClr>
                </a:outerShdw>
              </a:effectLst>
            </a:endParaRPr>
          </a:p>
          <a:p>
            <a:pPr marL="0" algn="ctr" eaLnBrk="1" hangingPunct="1">
              <a:spcBef>
                <a:spcPts val="0"/>
              </a:spcBef>
              <a:buFont typeface="Wingdings" pitchFamily="2" charset="2"/>
              <a:buNone/>
              <a:defRPr/>
            </a:pPr>
            <a:endParaRPr lang="ru-RU" altLang="ru-RU" sz="3600" dirty="0" smtClean="0">
              <a:solidFill>
                <a:srgbClr val="FFC000"/>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632521" y="188640"/>
            <a:ext cx="8828726" cy="936104"/>
          </a:xfrm>
        </p:spPr>
        <p:txBody>
          <a:bodyPr/>
          <a:lstStyle/>
          <a:p>
            <a:pPr algn="ctr" eaLnBrk="1" hangingPunct="1"/>
            <a:r>
              <a:rPr lang="ru-RU" altLang="ru-RU" sz="2400" b="1" dirty="0" smtClean="0"/>
              <a:t>Основные недостатки существующего порядка  предоставления земельных участков</a:t>
            </a:r>
          </a:p>
        </p:txBody>
      </p:sp>
      <p:sp>
        <p:nvSpPr>
          <p:cNvPr id="5123" name="Объект 2"/>
          <p:cNvSpPr>
            <a:spLocks noGrp="1"/>
          </p:cNvSpPr>
          <p:nvPr>
            <p:ph idx="4294967295"/>
          </p:nvPr>
        </p:nvSpPr>
        <p:spPr>
          <a:xfrm>
            <a:off x="818540" y="1268761"/>
            <a:ext cx="8526948" cy="5113464"/>
          </a:xfrm>
        </p:spPr>
        <p:txBody>
          <a:bodyPr>
            <a:normAutofit/>
          </a:bodyPr>
          <a:lstStyle/>
          <a:p>
            <a:pPr algn="just" eaLnBrk="1" hangingPunct="1"/>
            <a:r>
              <a:rPr lang="ru-RU" altLang="ru-RU" sz="2000" dirty="0" smtClean="0"/>
              <a:t>Непрозрачная система распределения земельных ресурсов - существует </a:t>
            </a:r>
            <a:r>
              <a:rPr lang="ru-RU" altLang="ru-RU" sz="2000" u="sng" dirty="0" smtClean="0"/>
              <a:t>возможность предоставления участков без торгов</a:t>
            </a:r>
          </a:p>
          <a:p>
            <a:pPr algn="just" eaLnBrk="1" hangingPunct="1"/>
            <a:r>
              <a:rPr lang="ru-RU" altLang="ru-RU" sz="1200" dirty="0" smtClean="0"/>
              <a:t>(субъективный подход принятия решений о предоставлении </a:t>
            </a:r>
            <a:r>
              <a:rPr lang="ru-RU" altLang="ru-RU" sz="1200" dirty="0" err="1" smtClean="0"/>
              <a:t>зу</a:t>
            </a:r>
            <a:r>
              <a:rPr lang="ru-RU" altLang="ru-RU" sz="1200" dirty="0" smtClean="0"/>
              <a:t> без торгов)</a:t>
            </a:r>
          </a:p>
          <a:p>
            <a:pPr algn="just" eaLnBrk="1" hangingPunct="1"/>
            <a:endParaRPr lang="ru-RU" altLang="ru-RU" sz="1200" dirty="0" smtClean="0"/>
          </a:p>
          <a:p>
            <a:pPr algn="just" eaLnBrk="1" hangingPunct="1"/>
            <a:r>
              <a:rPr lang="ru-RU" altLang="ru-RU" sz="2000" dirty="0" smtClean="0"/>
              <a:t>Отсутствуют сроки предоставления земельных участков, основания для отказа в предоставлении земельных участков, перечень документов от заявителя,  множество административных барьеров </a:t>
            </a:r>
          </a:p>
          <a:p>
            <a:pPr algn="just" eaLnBrk="1" hangingPunct="1"/>
            <a:endParaRPr lang="ru-RU" altLang="ru-RU" sz="2000" dirty="0" smtClean="0"/>
          </a:p>
          <a:p>
            <a:pPr algn="just" eaLnBrk="1" hangingPunct="1"/>
            <a:r>
              <a:rPr lang="ru-RU" altLang="ru-RU" sz="2000" u="sng" dirty="0" smtClean="0"/>
              <a:t>Процедура предоставления земельных участков для строительства</a:t>
            </a:r>
            <a:r>
              <a:rPr lang="ru-RU" altLang="ru-RU" sz="2000" dirty="0" smtClean="0"/>
              <a:t> длительная, с большим количеством  избыточных  документов и согласований </a:t>
            </a:r>
          </a:p>
          <a:p>
            <a:pPr algn="just" eaLnBrk="1" hangingPunct="1"/>
            <a:r>
              <a:rPr lang="ru-RU" altLang="ru-RU" sz="1200" dirty="0" smtClean="0"/>
              <a:t>(предварительное согласование места размещения объекта, акт выбора)</a:t>
            </a:r>
          </a:p>
          <a:p>
            <a:pPr algn="just"/>
            <a:r>
              <a:rPr lang="ru-RU" altLang="ru-RU" sz="1200" dirty="0"/>
              <a:t>предусмотрено два решения, которые по смыслу дублируют друг друга: решение об образовании участка  и решение об утверждении схемы  расположения </a:t>
            </a:r>
            <a:r>
              <a:rPr lang="ru-RU" altLang="ru-RU" sz="1200" dirty="0" smtClean="0"/>
              <a:t>участка</a:t>
            </a:r>
            <a:endParaRPr lang="ru-RU" altLang="ru-RU" sz="1200" dirty="0"/>
          </a:p>
          <a:p>
            <a:pPr algn="just" eaLnBrk="1" hangingPunct="1"/>
            <a:endParaRPr lang="ru-RU" altLang="ru-RU" sz="2000" dirty="0"/>
          </a:p>
          <a:p>
            <a:pPr algn="just" eaLnBrk="1" hangingPunct="1"/>
            <a:endParaRPr lang="ru-RU" altLang="ru-RU" sz="2000" u="sng" dirty="0" smtClean="0"/>
          </a:p>
        </p:txBody>
      </p:sp>
    </p:spTree>
    <p:extLst>
      <p:ext uri="{BB962C8B-B14F-4D97-AF65-F5344CB8AC3E}">
        <p14:creationId xmlns:p14="http://schemas.microsoft.com/office/powerpoint/2010/main" val="36178928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488504" y="188640"/>
            <a:ext cx="8972743" cy="864096"/>
          </a:xfrm>
        </p:spPr>
        <p:txBody>
          <a:bodyPr>
            <a:normAutofit fontScale="90000"/>
          </a:bodyPr>
          <a:lstStyle/>
          <a:p>
            <a:pPr algn="ctr"/>
            <a:r>
              <a:rPr lang="ru-RU" altLang="ru-RU" sz="2400" dirty="0"/>
              <a:t>Схема</a:t>
            </a:r>
            <a:br>
              <a:rPr lang="ru-RU" altLang="ru-RU" sz="2400" dirty="0"/>
            </a:br>
            <a:r>
              <a:rPr lang="ru-RU" altLang="ru-RU" sz="2400" dirty="0"/>
              <a:t> расположения земельного участка или земельных участков на кадастровом плане территории</a:t>
            </a:r>
            <a:endParaRPr lang="ru-RU" altLang="ru-RU" sz="2400" b="1" dirty="0" smtClean="0"/>
          </a:p>
        </p:txBody>
      </p:sp>
      <p:sp>
        <p:nvSpPr>
          <p:cNvPr id="5123" name="Объект 2"/>
          <p:cNvSpPr>
            <a:spLocks noGrp="1"/>
          </p:cNvSpPr>
          <p:nvPr>
            <p:ph idx="4294967295"/>
          </p:nvPr>
        </p:nvSpPr>
        <p:spPr>
          <a:xfrm>
            <a:off x="935942" y="4725147"/>
            <a:ext cx="8346150" cy="1629789"/>
          </a:xfrm>
        </p:spPr>
        <p:txBody>
          <a:bodyPr>
            <a:normAutofit lnSpcReduction="10000"/>
          </a:bodyPr>
          <a:lstStyle/>
          <a:p>
            <a:pPr marL="109728" indent="0" algn="just">
              <a:buNone/>
            </a:pPr>
            <a:endParaRPr lang="ru-RU" altLang="ru-RU" sz="1200" dirty="0" smtClean="0"/>
          </a:p>
          <a:p>
            <a:pPr algn="just"/>
            <a:r>
              <a:rPr lang="ru-RU" altLang="ru-RU" sz="1200" dirty="0" smtClean="0"/>
              <a:t>Решение об утверждении схемы не связано </a:t>
            </a:r>
            <a:r>
              <a:rPr lang="ru-RU" altLang="ru-RU" sz="1200" b="1" u="sng" dirty="0" smtClean="0"/>
              <a:t>с установлением ВРИ </a:t>
            </a:r>
            <a:r>
              <a:rPr lang="ru-RU" altLang="ru-RU" sz="1200" dirty="0" smtClean="0"/>
              <a:t>(ВРИ устанавливается ПЗЗ)</a:t>
            </a:r>
          </a:p>
          <a:p>
            <a:pPr algn="just"/>
            <a:r>
              <a:rPr lang="ru-RU" altLang="ru-RU" sz="1200" dirty="0" smtClean="0"/>
              <a:t>В схеме указывается:</a:t>
            </a:r>
          </a:p>
          <a:p>
            <a:pPr algn="just"/>
            <a:r>
              <a:rPr lang="ru-RU" altLang="ru-RU" sz="1200" dirty="0" smtClean="0"/>
              <a:t>Местоположение участка </a:t>
            </a:r>
          </a:p>
          <a:p>
            <a:pPr algn="just"/>
            <a:r>
              <a:rPr lang="ru-RU" altLang="ru-RU" sz="1200" dirty="0" smtClean="0"/>
              <a:t>Территориальная зона</a:t>
            </a:r>
          </a:p>
          <a:p>
            <a:pPr algn="just"/>
            <a:r>
              <a:rPr lang="ru-RU" altLang="ru-RU" sz="1200" dirty="0" smtClean="0"/>
              <a:t>Площадь </a:t>
            </a:r>
          </a:p>
          <a:p>
            <a:pPr algn="just"/>
            <a:r>
              <a:rPr lang="ru-RU" altLang="ru-RU" sz="1200" dirty="0"/>
              <a:t>К</a:t>
            </a:r>
            <a:r>
              <a:rPr lang="ru-RU" altLang="ru-RU" sz="1200" dirty="0" smtClean="0"/>
              <a:t>атегория земель </a:t>
            </a:r>
          </a:p>
          <a:p>
            <a:pPr marL="109728" indent="0" algn="just">
              <a:buNone/>
            </a:pPr>
            <a:endParaRPr lang="ru-RU" altLang="ru-RU" sz="1200" dirty="0"/>
          </a:p>
        </p:txBody>
      </p:sp>
      <p:sp>
        <p:nvSpPr>
          <p:cNvPr id="6" name="Прямоугольник 5"/>
          <p:cNvSpPr/>
          <p:nvPr/>
        </p:nvSpPr>
        <p:spPr>
          <a:xfrm>
            <a:off x="5817096" y="2852936"/>
            <a:ext cx="1872208" cy="15841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eaLnBrk="0" hangingPunct="0"/>
            <a:r>
              <a:rPr lang="ru-RU" sz="1200" dirty="0">
                <a:solidFill>
                  <a:prstClr val="black"/>
                </a:solidFill>
              </a:rPr>
              <a:t> </a:t>
            </a:r>
            <a:r>
              <a:rPr lang="ru-RU" sz="1000" b="1" dirty="0">
                <a:solidFill>
                  <a:prstClr val="black"/>
                </a:solidFill>
                <a:cs typeface="Arial" charset="0"/>
              </a:rPr>
              <a:t>Решение о предварительном согласовании места размещения объекта </a:t>
            </a:r>
          </a:p>
          <a:p>
            <a:pPr algn="ctr" eaLnBrk="0" hangingPunct="0"/>
            <a:r>
              <a:rPr lang="ru-RU" sz="800" dirty="0">
                <a:solidFill>
                  <a:prstClr val="black"/>
                </a:solidFill>
                <a:cs typeface="Arial" charset="0"/>
              </a:rPr>
              <a:t>(акт выбора земельного участка для строительства)</a:t>
            </a:r>
          </a:p>
        </p:txBody>
      </p:sp>
      <p:sp>
        <p:nvSpPr>
          <p:cNvPr id="7" name="Прямоугольник 6"/>
          <p:cNvSpPr/>
          <p:nvPr/>
        </p:nvSpPr>
        <p:spPr>
          <a:xfrm>
            <a:off x="2288704" y="2852936"/>
            <a:ext cx="1872208" cy="15841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eaLnBrk="0" hangingPunct="0"/>
            <a:r>
              <a:rPr lang="ru-RU" sz="1200" b="1" dirty="0">
                <a:solidFill>
                  <a:prstClr val="black"/>
                </a:solidFill>
              </a:rPr>
              <a:t>Решение об образовании земельных участков</a:t>
            </a:r>
          </a:p>
          <a:p>
            <a:pPr algn="ctr" eaLnBrk="0" hangingPunct="0"/>
            <a:r>
              <a:rPr lang="ru-RU" sz="800" dirty="0">
                <a:solidFill>
                  <a:prstClr val="black"/>
                </a:solidFill>
              </a:rPr>
              <a:t>(дублирование решения об утверждении схемы)</a:t>
            </a:r>
          </a:p>
        </p:txBody>
      </p:sp>
      <p:sp>
        <p:nvSpPr>
          <p:cNvPr id="8" name="Прямоугольник 7"/>
          <p:cNvSpPr/>
          <p:nvPr/>
        </p:nvSpPr>
        <p:spPr>
          <a:xfrm>
            <a:off x="2300705" y="1371798"/>
            <a:ext cx="5382598" cy="92290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eaLnBrk="0" hangingPunct="0"/>
            <a:r>
              <a:rPr lang="ru-RU" sz="1400" dirty="0">
                <a:solidFill>
                  <a:prstClr val="black"/>
                </a:solidFill>
              </a:rPr>
              <a:t> Решением об утверждении схемы заменяются:</a:t>
            </a:r>
          </a:p>
          <a:p>
            <a:pPr algn="ctr" eaLnBrk="0" hangingPunct="0"/>
            <a:r>
              <a:rPr lang="ru-RU" sz="1400" dirty="0">
                <a:solidFill>
                  <a:prstClr val="black"/>
                </a:solidFill>
              </a:rPr>
              <a:t>(при предоставлении земельного участка без торгов)</a:t>
            </a:r>
          </a:p>
        </p:txBody>
      </p:sp>
      <p:sp>
        <p:nvSpPr>
          <p:cNvPr id="16" name="Стрелка вниз 15"/>
          <p:cNvSpPr/>
          <p:nvPr/>
        </p:nvSpPr>
        <p:spPr>
          <a:xfrm>
            <a:off x="3080793" y="2420888"/>
            <a:ext cx="312035" cy="36004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eaLnBrk="0" hangingPunct="0"/>
            <a:endParaRPr lang="ru-RU">
              <a:solidFill>
                <a:prstClr val="black"/>
              </a:solidFill>
            </a:endParaRPr>
          </a:p>
        </p:txBody>
      </p:sp>
      <p:sp>
        <p:nvSpPr>
          <p:cNvPr id="19" name="Стрелка вниз 18"/>
          <p:cNvSpPr/>
          <p:nvPr/>
        </p:nvSpPr>
        <p:spPr>
          <a:xfrm>
            <a:off x="6591183" y="2420888"/>
            <a:ext cx="312035" cy="36004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eaLnBrk="0" hangingPunct="0"/>
            <a:endParaRPr lang="ru-RU">
              <a:solidFill>
                <a:prstClr val="black"/>
              </a:solidFill>
            </a:endParaRPr>
          </a:p>
        </p:txBody>
      </p:sp>
    </p:spTree>
    <p:extLst>
      <p:ext uri="{BB962C8B-B14F-4D97-AF65-F5344CB8AC3E}">
        <p14:creationId xmlns:p14="http://schemas.microsoft.com/office/powerpoint/2010/main" val="30454910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632520" y="-11489"/>
            <a:ext cx="8690711" cy="1080120"/>
          </a:xfrm>
        </p:spPr>
        <p:txBody>
          <a:bodyPr>
            <a:normAutofit fontScale="90000"/>
          </a:bodyPr>
          <a:lstStyle/>
          <a:p>
            <a:pPr algn="ctr"/>
            <a:r>
              <a:rPr lang="ru-RU" altLang="ru-RU" sz="2400" dirty="0"/>
              <a:t> </a:t>
            </a:r>
            <a:br>
              <a:rPr lang="ru-RU" altLang="ru-RU" sz="2400" dirty="0"/>
            </a:br>
            <a:r>
              <a:rPr lang="ru-RU" altLang="ru-RU" sz="2400" dirty="0" smtClean="0"/>
              <a:t>Требования к схеме</a:t>
            </a:r>
            <a:r>
              <a:rPr lang="ru-RU" altLang="ru-RU" sz="2400" dirty="0"/>
              <a:t/>
            </a:r>
            <a:br>
              <a:rPr lang="ru-RU" altLang="ru-RU" sz="2400" dirty="0"/>
            </a:br>
            <a:r>
              <a:rPr lang="ru-RU" altLang="ru-RU" sz="2400" dirty="0"/>
              <a:t> расположения земельного участка или земельных участков на кадастровом плане территории</a:t>
            </a:r>
          </a:p>
        </p:txBody>
      </p:sp>
      <p:sp>
        <p:nvSpPr>
          <p:cNvPr id="5123" name="Объект 2"/>
          <p:cNvSpPr>
            <a:spLocks noGrp="1"/>
          </p:cNvSpPr>
          <p:nvPr>
            <p:ph idx="4294967295"/>
          </p:nvPr>
        </p:nvSpPr>
        <p:spPr>
          <a:xfrm>
            <a:off x="416496" y="1412776"/>
            <a:ext cx="9001000" cy="5328592"/>
          </a:xfrm>
        </p:spPr>
        <p:txBody>
          <a:bodyPr>
            <a:normAutofit fontScale="62500" lnSpcReduction="20000"/>
          </a:bodyPr>
          <a:lstStyle/>
          <a:p>
            <a:pPr algn="just"/>
            <a:r>
              <a:rPr lang="ru-RU" altLang="ru-RU" sz="2900" dirty="0"/>
              <a:t>     </a:t>
            </a:r>
            <a:r>
              <a:rPr lang="ru-RU" altLang="ru-RU" sz="2900" dirty="0" smtClean="0"/>
              <a:t> Подготовка схемы расположения </a:t>
            </a:r>
            <a:r>
              <a:rPr lang="ru-RU" altLang="ru-RU" sz="2900" dirty="0"/>
              <a:t>земельного участка осуществляется с учетом утвержденных </a:t>
            </a:r>
            <a:r>
              <a:rPr lang="ru-RU" altLang="ru-RU" sz="2900" b="1" dirty="0"/>
              <a:t>документов </a:t>
            </a:r>
            <a:r>
              <a:rPr lang="ru-RU" altLang="ru-RU" sz="2900" b="1" dirty="0" smtClean="0"/>
              <a:t>тер. </a:t>
            </a:r>
            <a:r>
              <a:rPr lang="ru-RU" altLang="ru-RU" sz="2900" b="1" dirty="0"/>
              <a:t>планирования, </a:t>
            </a:r>
            <a:r>
              <a:rPr lang="ru-RU" altLang="ru-RU" sz="2900" b="1" dirty="0" smtClean="0"/>
              <a:t>ППЗ, </a:t>
            </a:r>
            <a:r>
              <a:rPr lang="ru-RU" altLang="ru-RU" sz="2900" b="1" dirty="0"/>
              <a:t>проекта </a:t>
            </a:r>
            <a:r>
              <a:rPr lang="ru-RU" altLang="ru-RU" sz="2900" b="1" dirty="0" smtClean="0"/>
              <a:t>планировки территории</a:t>
            </a:r>
            <a:r>
              <a:rPr lang="ru-RU" altLang="ru-RU" sz="2900" dirty="0" smtClean="0"/>
              <a:t>.</a:t>
            </a:r>
          </a:p>
          <a:p>
            <a:pPr algn="just"/>
            <a:r>
              <a:rPr lang="ru-RU" altLang="ru-RU" sz="2900" dirty="0"/>
              <a:t> </a:t>
            </a:r>
            <a:r>
              <a:rPr lang="ru-RU" altLang="ru-RU" sz="2900" dirty="0" smtClean="0"/>
              <a:t>     Подготовка </a:t>
            </a:r>
            <a:r>
              <a:rPr lang="ru-RU" altLang="ru-RU" sz="2900" dirty="0"/>
              <a:t>схемы расположения земельного участка в целях его образования для предоставления без проведения торгов может быть обеспечена гражданином или </a:t>
            </a:r>
            <a:r>
              <a:rPr lang="ru-RU" altLang="ru-RU" sz="2900" dirty="0" smtClean="0"/>
              <a:t>юр. </a:t>
            </a:r>
            <a:r>
              <a:rPr lang="ru-RU" altLang="ru-RU" sz="2900" dirty="0"/>
              <a:t>лицом.</a:t>
            </a:r>
          </a:p>
          <a:p>
            <a:pPr lvl="0" algn="just">
              <a:buClr>
                <a:srgbClr val="2DA2BF"/>
              </a:buClr>
            </a:pPr>
            <a:r>
              <a:rPr lang="ru-RU" altLang="ru-RU" sz="2300" dirty="0" smtClean="0">
                <a:solidFill>
                  <a:prstClr val="black"/>
                </a:solidFill>
              </a:rPr>
              <a:t>        подготовка </a:t>
            </a:r>
            <a:r>
              <a:rPr lang="ru-RU" altLang="ru-RU" sz="2300" dirty="0">
                <a:solidFill>
                  <a:prstClr val="black"/>
                </a:solidFill>
              </a:rPr>
              <a:t>схемы осуществляется с использованием публичной кадастровой </a:t>
            </a:r>
            <a:r>
              <a:rPr lang="ru-RU" altLang="ru-RU" sz="2300" dirty="0" smtClean="0">
                <a:solidFill>
                  <a:prstClr val="black"/>
                </a:solidFill>
              </a:rPr>
              <a:t>карты;</a:t>
            </a:r>
            <a:endParaRPr lang="ru-RU" altLang="ru-RU" sz="2300" dirty="0">
              <a:solidFill>
                <a:prstClr val="black"/>
              </a:solidFill>
            </a:endParaRPr>
          </a:p>
          <a:p>
            <a:pPr lvl="0" algn="just">
              <a:buClr>
                <a:srgbClr val="2DA2BF"/>
              </a:buClr>
            </a:pPr>
            <a:r>
              <a:rPr lang="ru-RU" altLang="ru-RU" sz="2300" dirty="0">
                <a:solidFill>
                  <a:prstClr val="black"/>
                </a:solidFill>
              </a:rPr>
              <a:t> </a:t>
            </a:r>
            <a:r>
              <a:rPr lang="ru-RU" altLang="ru-RU" sz="2300" dirty="0" smtClean="0">
                <a:solidFill>
                  <a:prstClr val="black"/>
                </a:solidFill>
              </a:rPr>
              <a:t>     </a:t>
            </a:r>
            <a:r>
              <a:rPr lang="ru-RU" altLang="ru-RU" sz="2300" dirty="0">
                <a:solidFill>
                  <a:prstClr val="black"/>
                </a:solidFill>
              </a:rPr>
              <a:t>подготовка </a:t>
            </a:r>
            <a:r>
              <a:rPr lang="ru-RU" altLang="ru-RU" sz="2300" dirty="0" smtClean="0">
                <a:solidFill>
                  <a:prstClr val="black"/>
                </a:solidFill>
              </a:rPr>
              <a:t>схемы осуществляется </a:t>
            </a:r>
            <a:r>
              <a:rPr lang="ru-RU" altLang="ru-RU" sz="2300" dirty="0" err="1" smtClean="0">
                <a:solidFill>
                  <a:prstClr val="black"/>
                </a:solidFill>
              </a:rPr>
              <a:t>заинт</a:t>
            </a:r>
            <a:r>
              <a:rPr lang="ru-RU" altLang="ru-RU" sz="2300" dirty="0" smtClean="0">
                <a:solidFill>
                  <a:prstClr val="black"/>
                </a:solidFill>
              </a:rPr>
              <a:t>. лицами </a:t>
            </a:r>
            <a:r>
              <a:rPr lang="ru-RU" altLang="ru-RU" sz="2300" dirty="0">
                <a:solidFill>
                  <a:prstClr val="black"/>
                </a:solidFill>
              </a:rPr>
              <a:t>в том числе, для проведения торгов за исключением Москвы, Санкт-Петербурга, </a:t>
            </a:r>
            <a:r>
              <a:rPr lang="ru-RU" altLang="ru-RU" sz="2300" dirty="0" smtClean="0">
                <a:solidFill>
                  <a:prstClr val="black"/>
                </a:solidFill>
              </a:rPr>
              <a:t>Севастополя.</a:t>
            </a:r>
            <a:endParaRPr lang="ru-RU" altLang="ru-RU" sz="2900" dirty="0" smtClean="0"/>
          </a:p>
          <a:p>
            <a:pPr algn="just">
              <a:lnSpc>
                <a:spcPct val="120000"/>
              </a:lnSpc>
              <a:spcBef>
                <a:spcPts val="0"/>
              </a:spcBef>
            </a:pPr>
            <a:r>
              <a:rPr lang="ru-RU" altLang="ru-RU" sz="2900" dirty="0"/>
              <a:t> </a:t>
            </a:r>
            <a:r>
              <a:rPr lang="ru-RU" altLang="ru-RU" sz="2900" dirty="0" smtClean="0"/>
              <a:t>     Форма </a:t>
            </a:r>
            <a:r>
              <a:rPr lang="ru-RU" altLang="ru-RU" sz="2900" dirty="0"/>
              <a:t>схемы расположения земельного </a:t>
            </a:r>
            <a:r>
              <a:rPr lang="ru-RU" altLang="ru-RU" sz="2900" dirty="0" smtClean="0"/>
              <a:t>участка и требования </a:t>
            </a:r>
            <a:r>
              <a:rPr lang="ru-RU" altLang="ru-RU" sz="2900" dirty="0"/>
              <a:t>к подготовке схемы расположения земельного </a:t>
            </a:r>
            <a:r>
              <a:rPr lang="ru-RU" altLang="ru-RU" sz="2900" dirty="0" smtClean="0"/>
              <a:t>участка устанавливаются Минэкономразвития России.</a:t>
            </a:r>
          </a:p>
          <a:p>
            <a:pPr algn="just">
              <a:lnSpc>
                <a:spcPct val="120000"/>
              </a:lnSpc>
              <a:spcBef>
                <a:spcPts val="0"/>
              </a:spcBef>
            </a:pPr>
            <a:endParaRPr lang="ru-RU" altLang="ru-RU" sz="2900" dirty="0" smtClean="0"/>
          </a:p>
          <a:p>
            <a:pPr algn="just">
              <a:lnSpc>
                <a:spcPct val="120000"/>
              </a:lnSpc>
              <a:spcBef>
                <a:spcPts val="0"/>
              </a:spcBef>
            </a:pPr>
            <a:r>
              <a:rPr lang="ru-RU" altLang="ru-RU" sz="2900" dirty="0" smtClean="0"/>
              <a:t>       Орган </a:t>
            </a:r>
            <a:r>
              <a:rPr lang="ru-RU" altLang="ru-RU" sz="2900" dirty="0"/>
              <a:t>принявший решение направляет его в орган кадастрового учета. Сведения, содержащиеся в указанных решении и схеме, подлежат отображению на кадастровых </a:t>
            </a:r>
            <a:r>
              <a:rPr lang="ru-RU" altLang="ru-RU" sz="2900" dirty="0" smtClean="0"/>
              <a:t>картах.</a:t>
            </a:r>
          </a:p>
          <a:p>
            <a:pPr algn="just"/>
            <a:r>
              <a:rPr lang="ru-RU" altLang="ru-RU" sz="2200" dirty="0" smtClean="0"/>
              <a:t>        Сроки утверждения схемы:</a:t>
            </a:r>
          </a:p>
          <a:p>
            <a:pPr algn="just"/>
            <a:r>
              <a:rPr lang="ru-RU" altLang="ru-RU" sz="2200" dirty="0" smtClean="0"/>
              <a:t>        в целях проведения аукциона – не более 2 месяцев;</a:t>
            </a:r>
          </a:p>
          <a:p>
            <a:pPr lvl="1" algn="just"/>
            <a:r>
              <a:rPr lang="ru-RU" altLang="ru-RU" sz="2200" dirty="0"/>
              <a:t> </a:t>
            </a:r>
            <a:r>
              <a:rPr lang="ru-RU" altLang="ru-RU" sz="2200" dirty="0" smtClean="0"/>
              <a:t>  в целях предоставления земельного участка без торгов не более 1 месяца.</a:t>
            </a:r>
          </a:p>
          <a:p>
            <a:pPr lvl="1" algn="just"/>
            <a:r>
              <a:rPr lang="ru-RU" altLang="ru-RU" sz="2200" dirty="0" smtClean="0"/>
              <a:t>   Срок </a:t>
            </a:r>
            <a:r>
              <a:rPr lang="ru-RU" altLang="ru-RU" sz="2200" dirty="0"/>
              <a:t>действия решения об утверждении схемы расположения земельного участка </a:t>
            </a:r>
            <a:r>
              <a:rPr lang="ru-RU" altLang="ru-RU" sz="2200" dirty="0" smtClean="0"/>
              <a:t>составляет </a:t>
            </a:r>
            <a:r>
              <a:rPr lang="ru-RU" altLang="ru-RU" sz="2200" dirty="0"/>
              <a:t>два </a:t>
            </a:r>
            <a:r>
              <a:rPr lang="ru-RU" altLang="ru-RU" sz="2200" dirty="0" smtClean="0"/>
              <a:t>года</a:t>
            </a:r>
          </a:p>
        </p:txBody>
      </p:sp>
    </p:spTree>
    <p:extLst>
      <p:ext uri="{BB962C8B-B14F-4D97-AF65-F5344CB8AC3E}">
        <p14:creationId xmlns:p14="http://schemas.microsoft.com/office/powerpoint/2010/main" val="21729274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idx="4294967295"/>
          </p:nvPr>
        </p:nvSpPr>
        <p:spPr>
          <a:xfrm>
            <a:off x="704529" y="188640"/>
            <a:ext cx="8756718" cy="936104"/>
          </a:xfrm>
        </p:spPr>
        <p:txBody>
          <a:bodyPr>
            <a:normAutofit fontScale="90000"/>
          </a:bodyPr>
          <a:lstStyle/>
          <a:p>
            <a:pPr algn="ctr"/>
            <a:r>
              <a:rPr lang="ru-RU" altLang="ru-RU" sz="2400" dirty="0"/>
              <a:t> </a:t>
            </a:r>
            <a:br>
              <a:rPr lang="ru-RU" altLang="ru-RU" sz="2400" dirty="0"/>
            </a:br>
            <a:r>
              <a:rPr lang="ru-RU" altLang="ru-RU" sz="2700" dirty="0">
                <a:solidFill>
                  <a:prstClr val="black"/>
                </a:solidFill>
                <a:latin typeface="Calibri" pitchFamily="34" charset="0"/>
                <a:ea typeface="+mn-ea"/>
                <a:cs typeface="Arial" charset="0"/>
              </a:rPr>
              <a:t>Предварительное согласование </a:t>
            </a:r>
            <a:r>
              <a:rPr lang="ru-RU" altLang="ru-RU" sz="2700" dirty="0" smtClean="0">
                <a:solidFill>
                  <a:prstClr val="black"/>
                </a:solidFill>
                <a:latin typeface="Calibri" pitchFamily="34" charset="0"/>
                <a:ea typeface="+mn-ea"/>
                <a:cs typeface="Arial" charset="0"/>
              </a:rPr>
              <a:t/>
            </a:r>
            <a:br>
              <a:rPr lang="ru-RU" altLang="ru-RU" sz="2700" dirty="0" smtClean="0">
                <a:solidFill>
                  <a:prstClr val="black"/>
                </a:solidFill>
                <a:latin typeface="Calibri" pitchFamily="34" charset="0"/>
                <a:ea typeface="+mn-ea"/>
                <a:cs typeface="Arial" charset="0"/>
              </a:rPr>
            </a:br>
            <a:r>
              <a:rPr lang="ru-RU" altLang="ru-RU" sz="2700" dirty="0" smtClean="0">
                <a:solidFill>
                  <a:prstClr val="black"/>
                </a:solidFill>
                <a:latin typeface="Calibri" pitchFamily="34" charset="0"/>
                <a:ea typeface="+mn-ea"/>
                <a:cs typeface="Arial" charset="0"/>
              </a:rPr>
              <a:t>предоставления </a:t>
            </a:r>
            <a:r>
              <a:rPr lang="ru-RU" altLang="ru-RU" sz="2700" dirty="0">
                <a:solidFill>
                  <a:prstClr val="black"/>
                </a:solidFill>
                <a:latin typeface="Calibri" pitchFamily="34" charset="0"/>
                <a:ea typeface="+mn-ea"/>
                <a:cs typeface="Arial" charset="0"/>
              </a:rPr>
              <a:t>земельного участка</a:t>
            </a:r>
            <a:br>
              <a:rPr lang="ru-RU" altLang="ru-RU" sz="2700" dirty="0">
                <a:solidFill>
                  <a:prstClr val="black"/>
                </a:solidFill>
                <a:latin typeface="Calibri" pitchFamily="34" charset="0"/>
                <a:ea typeface="+mn-ea"/>
                <a:cs typeface="Arial" charset="0"/>
              </a:rPr>
            </a:br>
            <a:r>
              <a:rPr lang="ru-RU" altLang="ru-RU" sz="2400" dirty="0" smtClean="0"/>
              <a:t> </a:t>
            </a:r>
            <a:endParaRPr lang="ru-RU" altLang="ru-RU" sz="2400" dirty="0"/>
          </a:p>
        </p:txBody>
      </p:sp>
      <p:sp>
        <p:nvSpPr>
          <p:cNvPr id="4" name="Скругленный прямоугольник 3"/>
          <p:cNvSpPr/>
          <p:nvPr/>
        </p:nvSpPr>
        <p:spPr>
          <a:xfrm>
            <a:off x="974558" y="1628800"/>
            <a:ext cx="351039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r>
              <a:rPr lang="ru-RU" dirty="0">
                <a:solidFill>
                  <a:prstClr val="white"/>
                </a:solidFill>
              </a:rPr>
              <a:t> </a:t>
            </a:r>
            <a:r>
              <a:rPr lang="ru-RU" sz="1400" dirty="0">
                <a:solidFill>
                  <a:prstClr val="white"/>
                </a:solidFill>
              </a:rPr>
              <a:t>В </a:t>
            </a:r>
            <a:r>
              <a:rPr lang="ru-RU" sz="1400" dirty="0" smtClean="0">
                <a:solidFill>
                  <a:prstClr val="white"/>
                </a:solidFill>
              </a:rPr>
              <a:t>случае </a:t>
            </a:r>
            <a:r>
              <a:rPr lang="ru-RU" sz="1400" dirty="0">
                <a:solidFill>
                  <a:prstClr val="white"/>
                </a:solidFill>
              </a:rPr>
              <a:t>уточнения границы земельного участка</a:t>
            </a:r>
          </a:p>
        </p:txBody>
      </p:sp>
      <p:sp>
        <p:nvSpPr>
          <p:cNvPr id="5" name="Скругленный прямоугольник 4"/>
          <p:cNvSpPr/>
          <p:nvPr/>
        </p:nvSpPr>
        <p:spPr>
          <a:xfrm>
            <a:off x="5655078" y="1628800"/>
            <a:ext cx="351039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r>
              <a:rPr lang="ru-RU" sz="1400" dirty="0">
                <a:solidFill>
                  <a:prstClr val="white"/>
                </a:solidFill>
              </a:rPr>
              <a:t>При предоставлении земельного участка без торгов (в случае, если земельный участок предстоит образовать)</a:t>
            </a:r>
          </a:p>
        </p:txBody>
      </p:sp>
      <p:sp>
        <p:nvSpPr>
          <p:cNvPr id="7" name="Прямоугольник 6"/>
          <p:cNvSpPr/>
          <p:nvPr/>
        </p:nvSpPr>
        <p:spPr>
          <a:xfrm>
            <a:off x="506507" y="3068960"/>
            <a:ext cx="9031017" cy="3016210"/>
          </a:xfrm>
          <a:prstGeom prst="rect">
            <a:avLst/>
          </a:prstGeom>
        </p:spPr>
        <p:txBody>
          <a:bodyPr wrap="square">
            <a:spAutoFit/>
          </a:bodyPr>
          <a:lstStyle/>
          <a:p>
            <a:pPr algn="just" eaLnBrk="0" hangingPunct="0"/>
            <a:r>
              <a:rPr lang="ru-RU" sz="1200" dirty="0">
                <a:solidFill>
                  <a:prstClr val="black"/>
                </a:solidFill>
                <a:latin typeface="Arial" panose="020B0604020202020204" pitchFamily="34" charset="0"/>
                <a:cs typeface="Arial" charset="0"/>
              </a:rPr>
              <a:t>         К заявлению о предварительном согласовании предоставления земельного участка прилагаются:</a:t>
            </a:r>
          </a:p>
          <a:p>
            <a:pPr algn="just" eaLnBrk="0" hangingPunct="0"/>
            <a:r>
              <a:rPr lang="ru-RU" sz="1200" dirty="0">
                <a:solidFill>
                  <a:prstClr val="black"/>
                </a:solidFill>
                <a:latin typeface="Arial" panose="020B0604020202020204" pitchFamily="34" charset="0"/>
                <a:cs typeface="Arial" charset="0"/>
              </a:rPr>
              <a:t>   	</a:t>
            </a:r>
            <a:r>
              <a:rPr lang="ru-RU" sz="1200" dirty="0" smtClean="0">
                <a:solidFill>
                  <a:prstClr val="black"/>
                </a:solidFill>
                <a:latin typeface="Arial" panose="020B0604020202020204" pitchFamily="34" charset="0"/>
                <a:cs typeface="Arial" charset="0"/>
              </a:rPr>
              <a:t>1</a:t>
            </a:r>
            <a:r>
              <a:rPr lang="ru-RU" sz="1200" dirty="0">
                <a:solidFill>
                  <a:prstClr val="black"/>
                </a:solidFill>
                <a:latin typeface="Arial" panose="020B0604020202020204" pitchFamily="34" charset="0"/>
                <a:cs typeface="Arial" charset="0"/>
              </a:rPr>
              <a:t>) документы, подтверждающие право заявителя на приобретение земельного участка без проведения торгов (перечень, устанавливается Минэкономразвития России).</a:t>
            </a:r>
          </a:p>
          <a:p>
            <a:pPr algn="just" eaLnBrk="0" hangingPunct="0"/>
            <a:r>
              <a:rPr lang="ru-RU" sz="1200" dirty="0">
                <a:solidFill>
                  <a:prstClr val="black"/>
                </a:solidFill>
                <a:latin typeface="Arial" panose="020B0604020202020204" pitchFamily="34" charset="0"/>
                <a:cs typeface="Arial" charset="0"/>
              </a:rPr>
              <a:t>	</a:t>
            </a:r>
            <a:r>
              <a:rPr lang="ru-RU" sz="1200" dirty="0" smtClean="0">
                <a:solidFill>
                  <a:prstClr val="black"/>
                </a:solidFill>
                <a:latin typeface="Arial" panose="020B0604020202020204" pitchFamily="34" charset="0"/>
                <a:cs typeface="Arial" charset="0"/>
              </a:rPr>
              <a:t>2</a:t>
            </a:r>
            <a:r>
              <a:rPr lang="ru-RU" sz="1200" dirty="0">
                <a:solidFill>
                  <a:prstClr val="black"/>
                </a:solidFill>
                <a:latin typeface="Arial" panose="020B0604020202020204" pitchFamily="34" charset="0"/>
                <a:cs typeface="Arial" charset="0"/>
              </a:rPr>
              <a:t>) схема расположения земельного участка в случае, если испрашиваемый земельный участок предстоит образовать и отсутствует проект межевания территории</a:t>
            </a:r>
          </a:p>
          <a:p>
            <a:pPr algn="just" eaLnBrk="0" hangingPunct="0"/>
            <a:r>
              <a:rPr lang="ru-RU" sz="1200" dirty="0">
                <a:solidFill>
                  <a:prstClr val="black"/>
                </a:solidFill>
                <a:latin typeface="Arial" panose="020B0604020202020204" pitchFamily="34" charset="0"/>
                <a:cs typeface="Arial" charset="0"/>
              </a:rPr>
              <a:t>          </a:t>
            </a:r>
          </a:p>
          <a:p>
            <a:pPr algn="just" eaLnBrk="0" hangingPunct="0"/>
            <a:r>
              <a:rPr lang="ru-RU" sz="1200" dirty="0">
                <a:solidFill>
                  <a:prstClr val="black"/>
                </a:solidFill>
                <a:latin typeface="Arial" panose="020B0604020202020204" pitchFamily="34" charset="0"/>
                <a:cs typeface="Arial" charset="0"/>
              </a:rPr>
              <a:t>         Срок рассмотрения заявления </a:t>
            </a:r>
            <a:r>
              <a:rPr lang="ru-RU" sz="1200" b="1" u="sng" dirty="0">
                <a:solidFill>
                  <a:prstClr val="black"/>
                </a:solidFill>
                <a:latin typeface="Arial" panose="020B0604020202020204" pitchFamily="34" charset="0"/>
                <a:cs typeface="Arial" charset="0"/>
              </a:rPr>
              <a:t>30 дней </a:t>
            </a:r>
            <a:r>
              <a:rPr lang="ru-RU" sz="1200" dirty="0">
                <a:solidFill>
                  <a:prstClr val="black"/>
                </a:solidFill>
                <a:latin typeface="Arial" panose="020B0604020202020204" pitchFamily="34" charset="0"/>
                <a:cs typeface="Arial" charset="0"/>
              </a:rPr>
              <a:t>с момента поступления заявления</a:t>
            </a:r>
          </a:p>
          <a:p>
            <a:pPr algn="just" eaLnBrk="0" hangingPunct="0"/>
            <a:r>
              <a:rPr lang="ru-RU" sz="1200" dirty="0">
                <a:solidFill>
                  <a:prstClr val="black"/>
                </a:solidFill>
                <a:latin typeface="Arial" panose="020B0604020202020204" pitchFamily="34" charset="0"/>
                <a:cs typeface="Arial" charset="0"/>
              </a:rPr>
              <a:t>         В случае, если испрашиваемый земельный участок предстоит образовать в соответствии со схемой расположения земельного участка, решение о предварительном согласовании предоставления земельного участка должно содержать </a:t>
            </a:r>
            <a:r>
              <a:rPr lang="ru-RU" sz="1200" b="1" u="sng" dirty="0">
                <a:solidFill>
                  <a:prstClr val="black"/>
                </a:solidFill>
                <a:latin typeface="Arial" panose="020B0604020202020204" pitchFamily="34" charset="0"/>
                <a:cs typeface="Arial" charset="0"/>
              </a:rPr>
              <a:t>указание на утверждение схемы </a:t>
            </a:r>
            <a:r>
              <a:rPr lang="ru-RU" sz="1200" dirty="0">
                <a:solidFill>
                  <a:prstClr val="black"/>
                </a:solidFill>
                <a:latin typeface="Arial" panose="020B0604020202020204" pitchFamily="34" charset="0"/>
                <a:cs typeface="Arial" charset="0"/>
              </a:rPr>
              <a:t>его расположения.</a:t>
            </a:r>
          </a:p>
          <a:p>
            <a:pPr algn="just" eaLnBrk="0" hangingPunct="0"/>
            <a:r>
              <a:rPr lang="ru-RU" sz="1200" dirty="0">
                <a:solidFill>
                  <a:prstClr val="black"/>
                </a:solidFill>
                <a:latin typeface="Arial" panose="020B0604020202020204" pitchFamily="34" charset="0"/>
                <a:cs typeface="Arial" charset="0"/>
              </a:rPr>
              <a:t>         </a:t>
            </a:r>
          </a:p>
          <a:p>
            <a:pPr algn="just" eaLnBrk="0" hangingPunct="0"/>
            <a:r>
              <a:rPr lang="ru-RU" sz="1200" dirty="0">
                <a:solidFill>
                  <a:prstClr val="black"/>
                </a:solidFill>
                <a:latin typeface="Arial" panose="020B0604020202020204" pitchFamily="34" charset="0"/>
                <a:cs typeface="Arial" charset="0"/>
              </a:rPr>
              <a:t>         Срок действия решения о предварительном согласовании предоставления земельного участка составляет </a:t>
            </a:r>
            <a:r>
              <a:rPr lang="ru-RU" sz="1200" b="1" u="sng" dirty="0">
                <a:solidFill>
                  <a:prstClr val="black"/>
                </a:solidFill>
                <a:latin typeface="Arial" panose="020B0604020202020204" pitchFamily="34" charset="0"/>
                <a:cs typeface="Arial" charset="0"/>
              </a:rPr>
              <a:t>два года.</a:t>
            </a:r>
          </a:p>
          <a:p>
            <a:pPr algn="just" eaLnBrk="0" hangingPunct="0"/>
            <a:r>
              <a:rPr lang="ru-RU" sz="1200" dirty="0">
                <a:solidFill>
                  <a:prstClr val="black"/>
                </a:solidFill>
                <a:latin typeface="Arial" panose="020B0604020202020204" pitchFamily="34" charset="0"/>
                <a:cs typeface="Arial" charset="0"/>
              </a:rPr>
              <a:t>         Лицо, в отношении которого было принято решение о предварительном согласовании предоставления земельного участка, </a:t>
            </a:r>
            <a:r>
              <a:rPr lang="ru-RU" sz="1200" b="1" u="sng" dirty="0">
                <a:solidFill>
                  <a:prstClr val="black"/>
                </a:solidFill>
                <a:latin typeface="Arial" panose="020B0604020202020204" pitchFamily="34" charset="0"/>
                <a:cs typeface="Arial" charset="0"/>
              </a:rPr>
              <a:t>обеспечивает выполнение кадастровых работ</a:t>
            </a:r>
            <a:r>
              <a:rPr lang="ru-RU" sz="1200" dirty="0">
                <a:solidFill>
                  <a:prstClr val="black"/>
                </a:solidFill>
                <a:latin typeface="Arial" panose="020B0604020202020204" pitchFamily="34" charset="0"/>
                <a:cs typeface="Arial" charset="0"/>
              </a:rPr>
              <a:t>, необходимых для образования испрашиваемого земельного участка или уточнения его границ.</a:t>
            </a:r>
          </a:p>
          <a:p>
            <a:pPr algn="just" eaLnBrk="0" hangingPunct="0"/>
            <a:endParaRPr lang="ru-RU" sz="1000" dirty="0">
              <a:solidFill>
                <a:prstClr val="black"/>
              </a:solidFill>
              <a:latin typeface="Arial" panose="020B0604020202020204" pitchFamily="34" charset="0"/>
              <a:cs typeface="Arial" charset="0"/>
            </a:endParaRPr>
          </a:p>
        </p:txBody>
      </p:sp>
    </p:spTree>
    <p:extLst>
      <p:ext uri="{BB962C8B-B14F-4D97-AF65-F5344CB8AC3E}">
        <p14:creationId xmlns:p14="http://schemas.microsoft.com/office/powerpoint/2010/main" val="3028116461"/>
      </p:ext>
    </p:extLst>
  </p:cSld>
  <p:clrMapOvr>
    <a:masterClrMapping/>
  </p:clrMapOvr>
  <p:timing>
    <p:tnLst>
      <p:par>
        <p:cTn xmlns:p14="http://schemas.microsoft.com/office/powerpoint/2010/mai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2_Точки">
  <a:themeElements>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очки">
  <a:themeElements>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Точки">
  <a:themeElements>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Точки">
  <a:themeElements>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1_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1_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1_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1_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1_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1_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1_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1_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2164</TotalTime>
  <Words>6017</Words>
  <Application>Microsoft Macintosh PowerPoint</Application>
  <PresentationFormat>A4 Paper (210x297 mm)</PresentationFormat>
  <Paragraphs>533</Paragraphs>
  <Slides>51</Slides>
  <Notes>0</Notes>
  <HiddenSlides>0</HiddenSlides>
  <MMClips>0</MMClips>
  <ScaleCrop>false</ScaleCrop>
  <HeadingPairs>
    <vt:vector size="4" baseType="variant">
      <vt:variant>
        <vt:lpstr>Theme</vt:lpstr>
      </vt:variant>
      <vt:variant>
        <vt:i4>5</vt:i4>
      </vt:variant>
      <vt:variant>
        <vt:lpstr>Slide Titles</vt:lpstr>
      </vt:variant>
      <vt:variant>
        <vt:i4>51</vt:i4>
      </vt:variant>
    </vt:vector>
  </HeadingPairs>
  <TitlesOfParts>
    <vt:vector size="56" baseType="lpstr">
      <vt:lpstr>2_Точки</vt:lpstr>
      <vt:lpstr>1_Точки</vt:lpstr>
      <vt:lpstr>3_Точки</vt:lpstr>
      <vt:lpstr>4_Точки</vt:lpstr>
      <vt:lpstr>Открытая</vt:lpstr>
      <vt:lpstr>     НОВОЕ В РОССИЙСКОМ ЗАКОНОДАТЕЛЬСТВЕ О ЗЕМЛЕ И О ГРАДОСТРОИТЕЛЬНОЙ ДЕЯТЕЛЬНОСТИ                                              Леонид Бандорин                юридический факультет                   МГУ им.М.В.Ломоносова</vt:lpstr>
      <vt:lpstr>PowerPoint Presentation</vt:lpstr>
      <vt:lpstr>PowerPoint Presentation</vt:lpstr>
      <vt:lpstr>Цели Федерального закона  от 23.06.2014 № 171-ФЗ</vt:lpstr>
      <vt:lpstr>Полномочия по распоряжению земельными участками, государственная собственность на которые не разграничена </vt:lpstr>
      <vt:lpstr>Основные недостатки существующего порядка  предоставления земельных участков</vt:lpstr>
      <vt:lpstr>Схема  расположения земельного участка или земельных участков на кадастровом плане территории</vt:lpstr>
      <vt:lpstr>  Требования к схеме  расположения земельного участка или земельных участков на кадастровом плане территории</vt:lpstr>
      <vt:lpstr>  Предварительное согласование  предоставления земельного участка  </vt:lpstr>
      <vt:lpstr>Основания образования земельных участков из земель или земельных участков, находящихся в государственной или муниципальной собственности</vt:lpstr>
      <vt:lpstr>PowerPoint Presentation</vt:lpstr>
      <vt:lpstr>Предлагаемый порядок предоставления участков без проведения торгов</vt:lpstr>
      <vt:lpstr>  Особенности  проведения аукциона по продаже земельного участка или аукциона на право заключения договора аренды земельного участка  </vt:lpstr>
      <vt:lpstr>Предлагаемый порядок организации аукциона по заявлениям граждан и юридических лиц</vt:lpstr>
      <vt:lpstr> Установление сервитута в отношении земельного участка, находящегося в государственной или муниципальной собственности</vt:lpstr>
      <vt:lpstr>PowerPoint Presentation</vt:lpstr>
      <vt:lpstr>PowerPoint Presentation</vt:lpstr>
      <vt:lpstr> Порядок заключения соглашения о перераспределении земель  и (или) земельных участков</vt:lpstr>
      <vt:lpstr>PowerPoint Presentation</vt:lpstr>
      <vt:lpstr>PowerPoint Presentation</vt:lpstr>
      <vt:lpstr> Отчуждение объекта незавершенного строительства, расположенного на земельном участке, находящемся в государственной или муниципальной собственности, в связи с прекращением действия договора аренды такого земельного участка</vt:lpstr>
      <vt:lpstr>Обмен земельного участка, находящегося в государственной или муниципальной собственности, на земельный участок, находящийся в частной собственности</vt:lpstr>
      <vt:lpstr>PowerPoint Presentation</vt:lpstr>
      <vt:lpstr>PowerPoint Presentation</vt:lpstr>
      <vt:lpstr>PowerPoint Presentation</vt:lpstr>
      <vt:lpstr>PowerPoint Presentation</vt:lpstr>
      <vt:lpstr>СЛУЧАИ ПРЕДОСТАВЛЕНИЯ ЗЕМЕЛЬНЫХ УЧАСТКОВ ДЛЯ СТРИОТЕЛЬСТВА</vt:lpstr>
      <vt:lpstr>ВАРИАНТЫ ПРЕДОСТАВЛЕНИЯ ЗЕМЕЛЬНЫХ УЧАСТКОВ ДЛЯ СТРОИТЕЛЬСТВА</vt:lpstr>
      <vt:lpstr> КОМПЛЕКСНОЕ ОСВОЕНИЕ ТЕРРИТОРИИ</vt:lpstr>
      <vt:lpstr>КОМПЛЕКСНОЕ ОСВОЕНИЕ ТЕРРИТОРИИ</vt:lpstr>
      <vt:lpstr>КОМПЛЕКСНОЕ ОСВОЕНИЕ ТЕРРИТОРИИ</vt:lpstr>
      <vt:lpstr>АУКЦИОНЫ ПО ЗАКЛЮЧЕНИЮ ДОГОВОРА АРЕНДЫ ЗЕМЕЛЬНОГО УЧАСТКА ДЛЯ КОМПЛЕКСНОГО ОСВОЕНИЯ</vt:lpstr>
      <vt:lpstr>Особенности предоставления земельных участков при наличии Правил землепользования и застройки</vt:lpstr>
      <vt:lpstr>РАЗВИТИЕ ЗАСТРОЕННЫХ ТЕРРИТОРИЙ</vt:lpstr>
      <vt:lpstr>PowerPoint Presentation</vt:lpstr>
      <vt:lpstr>PowerPoint Presentation</vt:lpstr>
      <vt:lpstr>PowerPoint Presentation</vt:lpstr>
      <vt:lpstr>PowerPoint Presentation</vt:lpstr>
      <vt:lpstr>Вопросы по развитию застроенных территорий</vt:lpstr>
      <vt:lpstr>Проект федерального закона  «О внесении изменений в Градостроительный кодекс Российской Федерации и отдельные законодательные акты Российской Федерации в части законодательного регулирования развития застроенных территорий»     </vt:lpstr>
      <vt:lpstr> Основные задачи законопроекта </vt:lpstr>
      <vt:lpstr>Обеспечение развития застроенных территорий, занятых индивидуальными жилыми домами, гаражами, дачами</vt:lpstr>
      <vt:lpstr>Введение в законодательство института определения особых оснований для прекращения прав на недвижимое имущество в целях реализации проектов РЗТ </vt:lpstr>
      <vt:lpstr>Порядок проведения собраний собственников объектов недвижимости в границах территории, подлежащей развитию</vt:lpstr>
      <vt:lpstr>Внедрение механизмов определения выкупной цены жилых помещений в МКД, признанных аварийными и подлежащими сносу или реконструкции </vt:lpstr>
      <vt:lpstr>Другие законодательные изменения </vt:lpstr>
      <vt:lpstr>Другие законодательные изменения</vt:lpstr>
      <vt:lpstr>Другие законодательные изменения </vt:lpstr>
      <vt:lpstr>Процедуры, связанные с реализацией 224-ФЗ о голландских аукционах</vt:lpstr>
      <vt:lpstr>Процедуры, связанные с реализацией  217-ФЗ о наёмных домах</vt:lpstr>
      <vt:lpstr>PowerPoint Presentation</vt:lpstr>
    </vt:vector>
  </TitlesOfParts>
  <Company>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Сбалансированное пространственное развитие на основе формирования системы регулирования градостроительной деятельности в Рязани</dc:title>
  <dc:creator>Krymov</dc:creator>
  <cp:lastModifiedBy>Microsoft Office User</cp:lastModifiedBy>
  <cp:revision>59</cp:revision>
  <cp:lastPrinted>2014-11-10T20:43:11Z</cp:lastPrinted>
  <dcterms:created xsi:type="dcterms:W3CDTF">2008-11-19T14:59:20Z</dcterms:created>
  <dcterms:modified xsi:type="dcterms:W3CDTF">2014-11-10T20:47:28Z</dcterms:modified>
</cp:coreProperties>
</file>